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538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94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102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18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06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516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17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587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56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69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478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F90E5-6059-4BFA-BA9A-8A63144E3ED9}" type="datetimeFigureOut">
              <a:rPr lang="ru-RU" smtClean="0"/>
              <a:t>30.12.2019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7DD13-0C8F-432A-BA1B-9601D7D53B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95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gray">
          <a:xfrm>
            <a:off x="17524" y="-44904"/>
            <a:ext cx="12174476" cy="6902904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00B05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7143768" y="1469899"/>
            <a:ext cx="4547093" cy="4177051"/>
            <a:chOff x="3357554" y="1469899"/>
            <a:chExt cx="4547093" cy="4177051"/>
          </a:xfrm>
          <a:solidFill>
            <a:srgbClr val="66FF33"/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6392647" y="1469899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3357554" y="3592288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3357554" y="1969624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357554" y="5214950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357554" y="4674064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3357554" y="2510512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357554" y="3051400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357554" y="4133176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10185106" y="1428736"/>
            <a:ext cx="1505755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188354" y="3682993"/>
            <a:ext cx="2633955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8г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7149377" y="1969624"/>
            <a:ext cx="2526919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128000" y="5214950"/>
            <a:ext cx="2757100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7г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127999" y="4674064"/>
            <a:ext cx="2757101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Не змінюється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127999" y="2510512"/>
            <a:ext cx="2611769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мензурка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199436" y="3051400"/>
            <a:ext cx="2615915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30г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115089" y="4160420"/>
            <a:ext cx="2700262" cy="359329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інертності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5286380" y="1522254"/>
            <a:ext cx="3315577" cy="4124696"/>
            <a:chOff x="3357554" y="1522254"/>
            <a:chExt cx="3315577" cy="4124696"/>
          </a:xfrm>
          <a:solidFill>
            <a:srgbClr val="66FF33"/>
          </a:solidFill>
        </p:grpSpPr>
        <p:sp>
          <p:nvSpPr>
            <p:cNvPr id="23" name="Прямоугольник 22"/>
            <p:cNvSpPr/>
            <p:nvPr/>
          </p:nvSpPr>
          <p:spPr>
            <a:xfrm>
              <a:off x="5161131" y="1522254"/>
              <a:ext cx="1512000" cy="418784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3357554" y="3592288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3357554" y="1969624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3357554" y="5214950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3357554" y="4674064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3357554" y="2510512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3357554" y="3051400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Прямоугольник 29"/>
            <p:cNvSpPr/>
            <p:nvPr/>
          </p:nvSpPr>
          <p:spPr>
            <a:xfrm>
              <a:off x="3357554" y="4133176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7157622" y="1469899"/>
            <a:ext cx="2512230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m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281258" y="3604768"/>
            <a:ext cx="1512000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8мг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187205" y="1996187"/>
            <a:ext cx="1642911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362777" y="5196433"/>
            <a:ext cx="1512000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70г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242777" y="4674064"/>
            <a:ext cx="1512000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більша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187205" y="2551736"/>
            <a:ext cx="1616882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ерези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209982" y="3051398"/>
            <a:ext cx="1664795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3кг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5242777" y="4133176"/>
            <a:ext cx="1512000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ваги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5340000" y="1469899"/>
            <a:ext cx="6489203" cy="4295398"/>
            <a:chOff x="5600194" y="1559430"/>
            <a:chExt cx="6489203" cy="4295398"/>
          </a:xfrm>
          <a:solidFill>
            <a:srgbClr val="66FF33"/>
          </a:solidFill>
        </p:grpSpPr>
        <p:sp>
          <p:nvSpPr>
            <p:cNvPr id="40" name="Прямоугольник 39"/>
            <p:cNvSpPr/>
            <p:nvPr/>
          </p:nvSpPr>
          <p:spPr>
            <a:xfrm>
              <a:off x="5600194" y="1559430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0577397" y="3812948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10438342" y="2209267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Прямоугольник 42"/>
            <p:cNvSpPr/>
            <p:nvPr/>
          </p:nvSpPr>
          <p:spPr>
            <a:xfrm>
              <a:off x="10532899" y="5422828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Прямоугольник 43"/>
            <p:cNvSpPr/>
            <p:nvPr/>
          </p:nvSpPr>
          <p:spPr>
            <a:xfrm>
              <a:off x="10517582" y="4843253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5" name="Прямоугольник 44"/>
            <p:cNvSpPr/>
            <p:nvPr/>
          </p:nvSpPr>
          <p:spPr>
            <a:xfrm>
              <a:off x="10438342" y="2682430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6" name="Прямоугольник 45"/>
            <p:cNvSpPr/>
            <p:nvPr/>
          </p:nvSpPr>
          <p:spPr>
            <a:xfrm>
              <a:off x="10445300" y="3245686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Прямоугольник 46"/>
            <p:cNvSpPr/>
            <p:nvPr/>
          </p:nvSpPr>
          <p:spPr>
            <a:xfrm>
              <a:off x="10488903" y="4277331"/>
              <a:ext cx="1512000" cy="432000"/>
            </a:xfrm>
            <a:prstGeom prst="rect">
              <a:avLst/>
            </a:prstGeom>
            <a:grpFill/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-</a:t>
              </a:r>
              <a:endParaRPr lang="ru-RU" sz="6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10185106" y="5243730"/>
            <a:ext cx="1512000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700г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0178148" y="4697379"/>
            <a:ext cx="1606557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меньша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0174926" y="2027661"/>
            <a:ext cx="1512000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187205" y="1497900"/>
            <a:ext cx="1655731" cy="423888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0178148" y="2551736"/>
            <a:ext cx="1575472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лінійка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0073774" y="3104495"/>
            <a:ext cx="1558207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300г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0143281" y="3708941"/>
            <a:ext cx="1589404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8кг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10178148" y="4173712"/>
            <a:ext cx="1591240" cy="432000"/>
          </a:xfrm>
          <a:prstGeom prst="rect">
            <a:avLst/>
          </a:prstGeom>
          <a:solidFill>
            <a:srgbClr val="0066FF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інерції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6" name="AutoShape 4"/>
          <p:cNvSpPr>
            <a:spLocks noChangeArrowheads="1"/>
          </p:cNvSpPr>
          <p:nvPr/>
        </p:nvSpPr>
        <p:spPr bwMode="gray">
          <a:xfrm>
            <a:off x="709749" y="469534"/>
            <a:ext cx="5791200" cy="574675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rgbClr val="0066FF">
                  <a:shade val="30000"/>
                  <a:satMod val="115000"/>
                </a:srgbClr>
              </a:gs>
              <a:gs pos="50000">
                <a:srgbClr val="0066FF">
                  <a:shade val="67500"/>
                  <a:satMod val="115000"/>
                </a:srgbClr>
              </a:gs>
              <a:gs pos="100000">
                <a:srgbClr val="0066FF">
                  <a:shade val="100000"/>
                  <a:satMod val="115000"/>
                </a:srgbClr>
              </a:gs>
            </a:gsLst>
            <a:lin ang="16200000" scaled="1"/>
            <a:tileRect/>
          </a:gradFill>
          <a:ln w="38100" algn="ctr">
            <a:noFill/>
            <a:round/>
            <a:headEnd/>
            <a:tailEnd/>
          </a:ln>
          <a:effectLst>
            <a:outerShdw dist="63500" dir="3187806" algn="ctr" rotWithShape="0">
              <a:srgbClr val="00B05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3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Перевір</a:t>
            </a:r>
            <a:r>
              <a:rPr lang="ru-RU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себе</a:t>
            </a:r>
            <a:endParaRPr lang="en-US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7" name="Picture 2" descr="C:\Documents and Settings\Admin\Рабочий стол\119498563188281957tasto_8_architetto_franc_01.svg.med.png">
            <a:hlinkClick r:id="" action="ppaction://hlinkshowjump?jump=endshow"/>
          </p:cNvPr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214290"/>
            <a:ext cx="396000" cy="396000"/>
          </a:xfrm>
          <a:prstGeom prst="rect">
            <a:avLst/>
          </a:prstGeom>
          <a:noFill/>
        </p:spPr>
      </p:pic>
      <p:sp>
        <p:nvSpPr>
          <p:cNvPr id="58" name="AutoShape 4"/>
          <p:cNvSpPr>
            <a:spLocks noChangeArrowheads="1"/>
          </p:cNvSpPr>
          <p:nvPr/>
        </p:nvSpPr>
        <p:spPr bwMode="gray">
          <a:xfrm>
            <a:off x="6754777" y="445875"/>
            <a:ext cx="4788000" cy="574675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6350" algn="ctr">
            <a:solidFill>
              <a:srgbClr val="00B0F0"/>
            </a:solidFill>
            <a:round/>
            <a:headEnd/>
            <a:tailEnd/>
          </a:ln>
          <a:effectLst>
            <a:outerShdw dist="63500" dir="3187806" algn="ctr" rotWithShape="0">
              <a:srgbClr val="00B050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Маса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</a:t>
            </a:r>
            <a:r>
              <a:rPr lang="uk-UA" sz="24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іла,одиниці</a:t>
            </a:r>
            <a:r>
              <a:rPr lang="uk-UA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маси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9" name="Группа 58"/>
          <p:cNvGrpSpPr/>
          <p:nvPr/>
        </p:nvGrpSpPr>
        <p:grpSpPr>
          <a:xfrm>
            <a:off x="438381" y="1428736"/>
            <a:ext cx="4677387" cy="4218214"/>
            <a:chOff x="481082" y="1428736"/>
            <a:chExt cx="4157676" cy="4218214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81082" y="1428736"/>
              <a:ext cx="3863242" cy="432000"/>
            </a:xfrm>
            <a:prstGeom prst="rect">
              <a:avLst/>
            </a:prstGeom>
            <a:solidFill>
              <a:srgbClr val="0066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Маса  позначається  буквою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537502" y="3592288"/>
              <a:ext cx="3843050" cy="432000"/>
            </a:xfrm>
            <a:prstGeom prst="rect">
              <a:avLst/>
            </a:prstGeom>
            <a:solidFill>
              <a:srgbClr val="0066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4кг 500г  і 3кг500г =</a:t>
              </a:r>
              <a:endPara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92559" y="1969624"/>
              <a:ext cx="3851764" cy="432000"/>
            </a:xfrm>
            <a:prstGeom prst="rect">
              <a:avLst/>
            </a:prstGeom>
            <a:solidFill>
              <a:srgbClr val="0066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Маса в СІ вимірюється  в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3" name="Прямоугольник 62"/>
            <p:cNvSpPr/>
            <p:nvPr/>
          </p:nvSpPr>
          <p:spPr>
            <a:xfrm>
              <a:off x="537502" y="5214950"/>
              <a:ext cx="3806820" cy="432000"/>
            </a:xfrm>
            <a:prstGeom prst="rect">
              <a:avLst/>
            </a:prstGeom>
            <a:solidFill>
              <a:srgbClr val="0066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800" b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0,007 кг  =      </a:t>
              </a:r>
              <a:r>
                <a:rPr lang="uk-UA" sz="28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Прямоугольник 63"/>
            <p:cNvSpPr/>
            <p:nvPr/>
          </p:nvSpPr>
          <p:spPr>
            <a:xfrm>
              <a:off x="537502" y="4674064"/>
              <a:ext cx="4101256" cy="432000"/>
            </a:xfrm>
            <a:prstGeom prst="rect">
              <a:avLst/>
            </a:prstGeom>
            <a:solidFill>
              <a:srgbClr val="0066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4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Чим більша маса, тим швидкість</a:t>
              </a:r>
              <a:endPara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Прямоугольник 64"/>
            <p:cNvSpPr/>
            <p:nvPr/>
          </p:nvSpPr>
          <p:spPr>
            <a:xfrm>
              <a:off x="492558" y="2510512"/>
              <a:ext cx="3851764" cy="432000"/>
            </a:xfrm>
            <a:prstGeom prst="rect">
              <a:avLst/>
            </a:prstGeom>
            <a:solidFill>
              <a:srgbClr val="0066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Прилад для визначення маси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Прямоугольник 65"/>
            <p:cNvSpPr/>
            <p:nvPr/>
          </p:nvSpPr>
          <p:spPr>
            <a:xfrm>
              <a:off x="537502" y="3051400"/>
              <a:ext cx="3851766" cy="432000"/>
            </a:xfrm>
            <a:prstGeom prst="rect">
              <a:avLst/>
            </a:prstGeom>
            <a:solidFill>
              <a:srgbClr val="0066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3000 тон </a:t>
              </a:r>
              <a:r>
                <a:rPr lang="ru-RU" sz="2400" b="1" dirty="0" err="1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перести</a:t>
              </a:r>
              <a:r>
                <a:rPr lang="ru-RU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в С</a:t>
              </a:r>
              <a:r>
                <a:rPr lang="uk-UA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І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Прямоугольник 66"/>
            <p:cNvSpPr/>
            <p:nvPr/>
          </p:nvSpPr>
          <p:spPr>
            <a:xfrm>
              <a:off x="537502" y="4133176"/>
              <a:ext cx="3851763" cy="432000"/>
            </a:xfrm>
            <a:prstGeom prst="rect">
              <a:avLst/>
            </a:prstGeom>
            <a:solidFill>
              <a:srgbClr val="0066FF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uk-UA" sz="2400" b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Маса- це міра</a:t>
              </a:r>
              <a:endParaRPr lang="ru-RU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8" name="Равнобедренный треугольник 67">
            <a:hlinkClick r:id="" action="ppaction://noaction"/>
          </p:cNvPr>
          <p:cNvSpPr/>
          <p:nvPr/>
        </p:nvSpPr>
        <p:spPr>
          <a:xfrm rot="5400000">
            <a:off x="11322426" y="6220273"/>
            <a:ext cx="344610" cy="487486"/>
          </a:xfrm>
          <a:prstGeom prst="triangle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993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92</Words>
  <Application>Microsoft Office PowerPoint</Application>
  <PresentationFormat>Широкоэкранный</PresentationFormat>
  <Paragraphs>58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10</cp:revision>
  <dcterms:created xsi:type="dcterms:W3CDTF">2019-12-30T10:31:41Z</dcterms:created>
  <dcterms:modified xsi:type="dcterms:W3CDTF">2019-12-30T13:20:51Z</dcterms:modified>
</cp:coreProperties>
</file>