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1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110-9E33-486E-BDC4-9D73F30A4FAF}" type="datetimeFigureOut">
              <a:rPr lang="ru-RU" smtClean="0"/>
              <a:t>19.10.2019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37B23E6-C17C-4EAB-9DF7-7C2BF9141F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110-9E33-486E-BDC4-9D73F30A4FAF}" type="datetimeFigureOut">
              <a:rPr lang="ru-RU" smtClean="0"/>
              <a:t>19.10.2019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23E6-C17C-4EAB-9DF7-7C2BF9141F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110-9E33-486E-BDC4-9D73F30A4FAF}" type="datetimeFigureOut">
              <a:rPr lang="ru-RU" smtClean="0"/>
              <a:t>19.10.2019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23E6-C17C-4EAB-9DF7-7C2BF9141F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110-9E33-486E-BDC4-9D73F30A4FAF}" type="datetimeFigureOut">
              <a:rPr lang="ru-RU" smtClean="0"/>
              <a:t>19.10.2019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37B23E6-C17C-4EAB-9DF7-7C2BF9141F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110-9E33-486E-BDC4-9D73F30A4FAF}" type="datetimeFigureOut">
              <a:rPr lang="ru-RU" smtClean="0"/>
              <a:t>19.10.2019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23E6-C17C-4EAB-9DF7-7C2BF9141F3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110-9E33-486E-BDC4-9D73F30A4FAF}" type="datetimeFigureOut">
              <a:rPr lang="ru-RU" smtClean="0"/>
              <a:t>19.10.2019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23E6-C17C-4EAB-9DF7-7C2BF9141F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110-9E33-486E-BDC4-9D73F30A4FAF}" type="datetimeFigureOut">
              <a:rPr lang="ru-RU" smtClean="0"/>
              <a:t>19.10.2019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37B23E6-C17C-4EAB-9DF7-7C2BF9141F3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110-9E33-486E-BDC4-9D73F30A4FAF}" type="datetimeFigureOut">
              <a:rPr lang="ru-RU" smtClean="0"/>
              <a:t>19.10.2019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23E6-C17C-4EAB-9DF7-7C2BF9141F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110-9E33-486E-BDC4-9D73F30A4FAF}" type="datetimeFigureOut">
              <a:rPr lang="ru-RU" smtClean="0"/>
              <a:t>19.10.2019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23E6-C17C-4EAB-9DF7-7C2BF9141F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110-9E33-486E-BDC4-9D73F30A4FAF}" type="datetimeFigureOut">
              <a:rPr lang="ru-RU" smtClean="0"/>
              <a:t>19.10.2019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23E6-C17C-4EAB-9DF7-7C2BF9141F3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0B110-9E33-486E-BDC4-9D73F30A4FAF}" type="datetimeFigureOut">
              <a:rPr lang="ru-RU" smtClean="0"/>
              <a:t>19.10.2019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B23E6-C17C-4EAB-9DF7-7C2BF9141F39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3F0B110-9E33-486E-BDC4-9D73F30A4FAF}" type="datetimeFigureOut">
              <a:rPr lang="ru-RU" smtClean="0"/>
              <a:t>19.10.2019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37B23E6-C17C-4EAB-9DF7-7C2BF9141F3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96752"/>
            <a:ext cx="8686800" cy="1368152"/>
          </a:xfrm>
        </p:spPr>
        <p:txBody>
          <a:bodyPr>
            <a:noAutofit/>
          </a:bodyPr>
          <a:lstStyle/>
          <a:p>
            <a:pPr algn="ctr"/>
            <a:r>
              <a:rPr lang="uk-UA" sz="6600" dirty="0" smtClean="0"/>
              <a:t>ВІДНОСНІСТЬ РУХУ</a:t>
            </a:r>
            <a:br>
              <a:rPr lang="uk-UA" sz="6600" dirty="0" smtClean="0"/>
            </a:br>
            <a:endParaRPr lang="ru-RU" sz="66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347864" y="5301208"/>
            <a:ext cx="5256584" cy="1202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ЗАПИСАТИ ВІДПОВІДІ В ЗОШИТІ, ПЕРЕВІРИТИ РЕЗУЛЬТАТИ В КІНЦІ  ПРЕЗЕНТАЦІЇ</a:t>
            </a:r>
            <a:endParaRPr lang="ru-RU" dirty="0"/>
          </a:p>
        </p:txBody>
      </p:sp>
      <p:sp>
        <p:nvSpPr>
          <p:cNvPr id="4" name="Блок-схема: объединение 3"/>
          <p:cNvSpPr/>
          <p:nvPr/>
        </p:nvSpPr>
        <p:spPr>
          <a:xfrm>
            <a:off x="1835696" y="4365104"/>
            <a:ext cx="685800" cy="1368152"/>
          </a:xfrm>
          <a:prstGeom prst="flowChartMerg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узел 4"/>
          <p:cNvSpPr/>
          <p:nvPr/>
        </p:nvSpPr>
        <p:spPr>
          <a:xfrm>
            <a:off x="1949996" y="6046440"/>
            <a:ext cx="457200" cy="457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7065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41248"/>
          </a:xfrm>
        </p:spPr>
        <p:txBody>
          <a:bodyPr/>
          <a:lstStyle/>
          <a:p>
            <a:pPr algn="ctr"/>
            <a:r>
              <a:rPr lang="uk-UA" dirty="0"/>
              <a:t>ВІДНОСНІСТЬ РУХУ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412776"/>
            <a:ext cx="8361703" cy="4823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46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ВІДНОСНІСТЬ РУХУ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268759"/>
            <a:ext cx="8424936" cy="517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46241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ВІДНОСНІСТЬ РУХУ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761" y="1323680"/>
            <a:ext cx="8374919" cy="4697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5182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ВІДНОСНІСТЬ РУХУ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92" y="1255115"/>
            <a:ext cx="8208912" cy="5242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332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uk-UA" dirty="0"/>
              <a:t>ВІДНОСНІСТЬ РУХУ 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427" y="1158846"/>
            <a:ext cx="7516275" cy="55919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42174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324265" cy="841248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/>
              <a:t>ОТВЕТЫ</a:t>
            </a:r>
            <a:endParaRPr lang="ru-RU" sz="4800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273336"/>
              </p:ext>
            </p:extLst>
          </p:nvPr>
        </p:nvGraphicFramePr>
        <p:xfrm>
          <a:off x="3203848" y="1340768"/>
          <a:ext cx="3024336" cy="5101208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5121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9208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Задание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Ответ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5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6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7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8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2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9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10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3</a:t>
                      </a:r>
                      <a:endParaRPr lang="ru-RU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26872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36</TotalTime>
  <Words>45</Words>
  <Application>Microsoft Office PowerPoint</Application>
  <PresentationFormat>Экран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Franklin Gothic Book</vt:lpstr>
      <vt:lpstr>Franklin Gothic Medium</vt:lpstr>
      <vt:lpstr>Wingdings 2</vt:lpstr>
      <vt:lpstr>Трек</vt:lpstr>
      <vt:lpstr>ВІДНОСНІСТЬ РУХУ </vt:lpstr>
      <vt:lpstr>ВІДНОСНІСТЬ РУХУ</vt:lpstr>
      <vt:lpstr>ВІДНОСНІСТЬ РУХУ </vt:lpstr>
      <vt:lpstr>ВІДНОСНІСТЬ РУХУ </vt:lpstr>
      <vt:lpstr>ВІДНОСНІСТЬ РУХУ </vt:lpstr>
      <vt:lpstr>ВІДНОСНІСТЬ РУХУ </vt:lpstr>
      <vt:lpstr>ОТВЕТЫ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ОТНОСИТЕЛЬНОСТЬ ДВИЖЕНИЯ</dc:title>
  <dc:creator>RePack by Diakov</dc:creator>
  <cp:lastModifiedBy>Asus</cp:lastModifiedBy>
  <cp:revision>7</cp:revision>
  <dcterms:created xsi:type="dcterms:W3CDTF">2017-10-15T18:32:41Z</dcterms:created>
  <dcterms:modified xsi:type="dcterms:W3CDTF">2019-10-19T11:31:00Z</dcterms:modified>
</cp:coreProperties>
</file>