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8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9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0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33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7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4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95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7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272C7-513A-4D49-9232-9327E0D4356B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6F66-DE46-4A33-BF2A-D1792296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1.WAV"/><Relationship Id="rId7" Type="http://schemas.openxmlformats.org/officeDocument/2006/relationships/image" Target="../media/image2.png"/><Relationship Id="rId2" Type="http://schemas.openxmlformats.org/officeDocument/2006/relationships/audio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1" Type="http://schemas.microsoft.com/office/2007/relationships/media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1.WAV"/><Relationship Id="rId7" Type="http://schemas.openxmlformats.org/officeDocument/2006/relationships/image" Target="../media/image2.png"/><Relationship Id="rId2" Type="http://schemas.openxmlformats.org/officeDocument/2006/relationships/audio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1" Type="http://schemas.microsoft.com/office/2007/relationships/media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.WAV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1.WAV"/><Relationship Id="rId7" Type="http://schemas.openxmlformats.org/officeDocument/2006/relationships/image" Target="../media/image2.png"/><Relationship Id="rId2" Type="http://schemas.openxmlformats.org/officeDocument/2006/relationships/audio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1" Type="http://schemas.microsoft.com/office/2007/relationships/media" Target="file:///E:\Documents\&#1092;&#1110;&#1079;&#1080;&#1082;&#1080;%207%20&#1082;&#1083;&#1072;&#1089;%20&#1085;.&#1087;\7rk===\&#8470;2%20&#1060;&#1030;&#1047;%20&#1058;&#1030;&#1051;&#1040;%20&#1056;&#1045;&#1063;&#1054;&#1042;&#1048;&#1053;&#1048;%20&#1071;&#1042;&#1048;&#1065;&#1040;\&#1058;&#1077;&#1083;&#1072;,%20&#1074;&#1077;&#1097;&#1077;&#1089;&#1090;&#1074;&#1072;,%20&#1095;&#1072;&#1089;&#1090;&#1080;&#1094;%20&#1090;&#1077;&#1089;&#1090;===\001.mp3" TargetMode="Externa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.WAV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014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ПЕРЕВІР СЕБЕ,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ЧИ </a:t>
            </a:r>
            <a:r>
              <a:rPr lang="uk-UA" b="1" dirty="0"/>
              <a:t>ГОТОВИЙ ТИ ДО УРОКУ?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i="1" dirty="0" smtClean="0"/>
              <a:t>Тема:</a:t>
            </a:r>
            <a:br>
              <a:rPr lang="uk-UA" b="1" i="1" dirty="0" smtClean="0"/>
            </a:br>
            <a:r>
              <a:rPr lang="uk-UA" b="1" i="1" dirty="0" smtClean="0"/>
              <a:t>фізичні явища, фізичне тіло, речовина                        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60106" y="365125"/>
            <a:ext cx="1559860" cy="847165"/>
          </a:xfrm>
        </p:spPr>
        <p:txBody>
          <a:bodyPr>
            <a:normAutofit/>
          </a:bodyPr>
          <a:lstStyle/>
          <a:p>
            <a:r>
              <a:rPr lang="uk-UA" sz="4800" b="1" dirty="0" smtClean="0"/>
              <a:t>7-2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5149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4338" y="188163"/>
            <a:ext cx="11312434" cy="6207994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val 44"/>
          <p:cNvSpPr>
            <a:spLocks noChangeArrowheads="1"/>
          </p:cNvSpPr>
          <p:nvPr/>
        </p:nvSpPr>
        <p:spPr bwMode="auto">
          <a:xfrm>
            <a:off x="2373962" y="3390476"/>
            <a:ext cx="387719" cy="395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2373962" y="1680726"/>
            <a:ext cx="387719" cy="395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Oval 44"/>
          <p:cNvSpPr>
            <a:spLocks noChangeArrowheads="1"/>
          </p:cNvSpPr>
          <p:nvPr/>
        </p:nvSpPr>
        <p:spPr bwMode="auto">
          <a:xfrm>
            <a:off x="2373962" y="2535601"/>
            <a:ext cx="387719" cy="3957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3163672" y="1592632"/>
            <a:ext cx="8407967" cy="598634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ВСЕ, ЩО ЗРОБЛЕНО РУКАМИ ЛЮДИНИ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3163673" y="2418926"/>
            <a:ext cx="8407966" cy="596984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РОСЛИНИ, КОМАХИ, ТВАРИНИ,ЖИВІ ІСТОТИ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3124484" y="3243632"/>
            <a:ext cx="8407966" cy="687279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ВСІ ПРЕДМЕТИ ЖИВОЇ І НЕЖИВОЇ ПРИРОДИ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669502" y="461518"/>
            <a:ext cx="7436881" cy="897541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НАЗИВАЮТЬ  ФІЗИЧНИМ ТІЛОМ :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множение 11">
            <a:hlinkClick r:id="" action="ppaction://hlinkshowjump?jump=endshow"/>
          </p:cNvPr>
          <p:cNvSpPr/>
          <p:nvPr/>
        </p:nvSpPr>
        <p:spPr>
          <a:xfrm>
            <a:off x="11204089" y="91152"/>
            <a:ext cx="512888" cy="523566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0" y="1568807"/>
            <a:ext cx="310175" cy="316633"/>
          </a:xfrm>
          <a:prstGeom prst="rect">
            <a:avLst/>
          </a:prstGeom>
        </p:spPr>
      </p:pic>
      <p:grpSp>
        <p:nvGrpSpPr>
          <p:cNvPr id="14" name="Группа 25"/>
          <p:cNvGrpSpPr>
            <a:grpSpLocks noChangeAspect="1"/>
          </p:cNvGrpSpPr>
          <p:nvPr/>
        </p:nvGrpSpPr>
        <p:grpSpPr>
          <a:xfrm>
            <a:off x="2864192" y="4533484"/>
            <a:ext cx="955255" cy="1121927"/>
            <a:chOff x="1069956" y="1467992"/>
            <a:chExt cx="1152458" cy="1325934"/>
          </a:xfrm>
        </p:grpSpPr>
        <p:grpSp>
          <p:nvGrpSpPr>
            <p:cNvPr id="15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1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21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23" name="Блок-схема: узел 22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25" name="Блок-схема: узел 24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22" name="Месяц 21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19" name="Блок-схема: узел 18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Блок-схема: узел 19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6" name="Облако 15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8"/>
          <p:cNvGrpSpPr>
            <a:grpSpLocks noChangeAspect="1"/>
          </p:cNvGrpSpPr>
          <p:nvPr/>
        </p:nvGrpSpPr>
        <p:grpSpPr>
          <a:xfrm>
            <a:off x="5580573" y="4533484"/>
            <a:ext cx="855028" cy="1121927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28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32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3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36" name="Блок-схема: узел 35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38" name="Блок-схема: узел 37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5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3" name="Месяц 32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30" name="Блок-схема: узел 29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0" name="Picture 3" descr="C:\Documents and Settings\Admin\Рабочий стол\11949856291207028359tasto_5_architetto_franc_01.svg.med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6955" y="5833340"/>
            <a:ext cx="659428" cy="687246"/>
          </a:xfrm>
          <a:prstGeom prst="rect">
            <a:avLst/>
          </a:prstGeom>
          <a:noFill/>
        </p:spPr>
      </p:pic>
      <p:pic>
        <p:nvPicPr>
          <p:cNvPr id="41" name="SCALES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0" y="1568807"/>
            <a:ext cx="310175" cy="316633"/>
          </a:xfrm>
          <a:prstGeom prst="rect">
            <a:avLst/>
          </a:prstGeom>
        </p:spPr>
      </p:pic>
      <p:pic>
        <p:nvPicPr>
          <p:cNvPr id="42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0" y="1568807"/>
            <a:ext cx="310175" cy="316633"/>
          </a:xfrm>
          <a:prstGeom prst="rect">
            <a:avLst/>
          </a:prstGeom>
        </p:spPr>
      </p:pic>
      <p:grpSp>
        <p:nvGrpSpPr>
          <p:cNvPr id="43" name="Группа 53"/>
          <p:cNvGrpSpPr/>
          <p:nvPr/>
        </p:nvGrpSpPr>
        <p:grpSpPr>
          <a:xfrm>
            <a:off x="2045772" y="1604526"/>
            <a:ext cx="775438" cy="554107"/>
            <a:chOff x="2209800" y="1905000"/>
            <a:chExt cx="762000" cy="533400"/>
          </a:xfrm>
        </p:grpSpPr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48"/>
          <p:cNvGrpSpPr/>
          <p:nvPr/>
        </p:nvGrpSpPr>
        <p:grpSpPr>
          <a:xfrm>
            <a:off x="2081491" y="2461782"/>
            <a:ext cx="775438" cy="554107"/>
            <a:chOff x="2057400" y="2692400"/>
            <a:chExt cx="762000" cy="533400"/>
          </a:xfrm>
        </p:grpSpPr>
        <p:sp>
          <p:nvSpPr>
            <p:cNvPr id="48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9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6"/>
          <p:cNvGrpSpPr/>
          <p:nvPr/>
        </p:nvGrpSpPr>
        <p:grpSpPr>
          <a:xfrm>
            <a:off x="2045772" y="3319038"/>
            <a:ext cx="775438" cy="554107"/>
            <a:chOff x="2057400" y="3526631"/>
            <a:chExt cx="762000" cy="533400"/>
          </a:xfrm>
        </p:grpSpPr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3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3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15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1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975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97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9999" y="441000"/>
            <a:ext cx="11181703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3428999" y="1845469"/>
            <a:ext cx="8170071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КАСРУЛЯ, ЧАЙНИК,КРАН, ВОДА,ПАТЕЛЬНЯ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3429000" y="2671763"/>
            <a:ext cx="8134352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ПАРТА, СТОЛ, ДОСКА,СТІЛЕЦЬ, </a:t>
            </a:r>
            <a:r>
              <a:rPr lang="uk-UA" sz="2800" dirty="0" smtClean="0">
                <a:latin typeface="Arial Narrow" panose="020B0606020202030204" pitchFamily="34" charset="0"/>
                <a:cs typeface="Arial" pitchFamily="34" charset="0"/>
              </a:rPr>
              <a:t>ЛАМПА</a:t>
            </a:r>
            <a:endParaRPr lang="ru-RU" sz="28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3394763" y="3621727"/>
            <a:ext cx="8134352" cy="810447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800" dirty="0" smtClean="0"/>
              <a:t>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ОЛІВЕЦЬ, РУЧКА, ЧОРНИЛО,ПЕНАЛ,ЦУКОР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918000" y="714356"/>
            <a:ext cx="7308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 ВКАЗАНО ТІЛЬКИ  ФІЗИЧНІ ТІЛА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множение 11">
            <a:hlinkClick r:id="" action="ppaction://hlinkshowjump?jump=endshow"/>
          </p:cNvPr>
          <p:cNvSpPr/>
          <p:nvPr/>
        </p:nvSpPr>
        <p:spPr>
          <a:xfrm>
            <a:off x="11353800" y="642356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grpSp>
        <p:nvGrpSpPr>
          <p:cNvPr id="14" name="Группа 25"/>
          <p:cNvGrpSpPr>
            <a:grpSpLocks noChangeAspect="1"/>
          </p:cNvGrpSpPr>
          <p:nvPr/>
        </p:nvGrpSpPr>
        <p:grpSpPr>
          <a:xfrm>
            <a:off x="3000364" y="4786322"/>
            <a:ext cx="938700" cy="1080000"/>
            <a:chOff x="1069956" y="1467992"/>
            <a:chExt cx="1152458" cy="1325934"/>
          </a:xfrm>
        </p:grpSpPr>
        <p:grpSp>
          <p:nvGrpSpPr>
            <p:cNvPr id="15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1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21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23" name="Блок-схема: узел 22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25" name="Блок-схема: узел 24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22" name="Месяц 21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19" name="Блок-схема: узел 18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Блок-схема: узел 19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6" name="Облако 15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8"/>
          <p:cNvGrpSpPr>
            <a:grpSpLocks noChangeAspect="1"/>
          </p:cNvGrpSpPr>
          <p:nvPr/>
        </p:nvGrpSpPr>
        <p:grpSpPr>
          <a:xfrm>
            <a:off x="5715008" y="4786322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28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32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3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36" name="Блок-схема: узел 35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38" name="Блок-схема: узел 37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5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3" name="Месяц 32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30" name="Блок-схема: узел 29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0" name="Picture 3" descr="C:\Documents and Settings\Admin\Рабочий стол\11949856291207028359tasto_5_architetto_franc_01.svg.med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pic>
        <p:nvPicPr>
          <p:cNvPr id="41" name="SCALES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pic>
        <p:nvPicPr>
          <p:cNvPr id="42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grpSp>
        <p:nvGrpSpPr>
          <p:cNvPr id="43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48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9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3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65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1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975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97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3315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1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5" name="Объект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422442"/>
              </p:ext>
            </p:extLst>
          </p:nvPr>
        </p:nvGraphicFramePr>
        <p:xfrm>
          <a:off x="8633493" y="5268569"/>
          <a:ext cx="2596515" cy="96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515">
                  <a:extLst>
                    <a:ext uri="{9D8B030D-6E8A-4147-A177-3AD203B41FA5}">
                      <a16:colId xmlns:a16="http://schemas.microsoft.com/office/drawing/2014/main" val="629038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а) алюминий, железо, медь;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427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б)  алюминиевая кастрюля, железная кочерга, медный таз;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242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(в) кусок сахара, капля росы, кристалл соли.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239976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810000" y="441000"/>
            <a:ext cx="11168640" cy="5976000"/>
          </a:xfrm>
          <a:prstGeom prst="roundRect">
            <a:avLst>
              <a:gd name="adj" fmla="val 2948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val 44"/>
          <p:cNvSpPr>
            <a:spLocks noChangeArrowheads="1"/>
          </p:cNvSpPr>
          <p:nvPr/>
        </p:nvSpPr>
        <p:spPr bwMode="auto">
          <a:xfrm>
            <a:off x="2500298" y="364331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Oval 44"/>
          <p:cNvSpPr>
            <a:spLocks noChangeArrowheads="1"/>
          </p:cNvSpPr>
          <p:nvPr/>
        </p:nvSpPr>
        <p:spPr bwMode="auto">
          <a:xfrm>
            <a:off x="2500298" y="1933564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+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Oval 44"/>
          <p:cNvSpPr>
            <a:spLocks noChangeArrowheads="1"/>
          </p:cNvSpPr>
          <p:nvPr/>
        </p:nvSpPr>
        <p:spPr bwMode="auto">
          <a:xfrm>
            <a:off x="2500298" y="2788439"/>
            <a:ext cx="3810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-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3126569" y="1845469"/>
            <a:ext cx="8607439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solidFill>
                  <a:srgbClr val="333300"/>
                </a:solidFill>
                <a:latin typeface="Arial" pitchFamily="34" charset="0"/>
                <a:cs typeface="Arial" pitchFamily="34" charset="0"/>
              </a:rPr>
              <a:t>КУСОК ЦУКРУ,КРАПЛЯ ВОДИ,КРИШТАЛИК СОЛІ</a:t>
            </a:r>
            <a:endParaRPr lang="ru-RU" sz="2800" dirty="0">
              <a:solidFill>
                <a:srgbClr val="33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3118028" y="2671763"/>
            <a:ext cx="8615980" cy="574675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АЛЮМІНЕВА КАСТРУЛЯ,МІДНИЙ ТАЗ,СКЛЯНКА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3186098" y="3505200"/>
            <a:ext cx="8547910" cy="576263"/>
          </a:xfrm>
          <a:prstGeom prst="round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9933"/>
            </a:solidFill>
            <a:miter lim="800000"/>
            <a:headEnd/>
            <a:tailEnd/>
          </a:ln>
          <a:effectLst>
            <a:outerShdw dist="114300" dir="2700000" algn="ctr" rotWithShape="0">
              <a:srgbClr val="6633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АЛЮМІНІЙ,ЗАЛІЗО,МІДЬ.ЗОЛОТО, НАФТА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918000" y="714356"/>
            <a:ext cx="7308000" cy="86400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 ВКАЗАНО ТІЛЬКИ РЕЧОВИН: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множение 11">
            <a:hlinkClick r:id="" action="ppaction://hlinkshowjump?jump=endshow"/>
          </p:cNvPr>
          <p:cNvSpPr/>
          <p:nvPr/>
        </p:nvSpPr>
        <p:spPr>
          <a:xfrm>
            <a:off x="11230008" y="714356"/>
            <a:ext cx="504000" cy="5040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grpSp>
        <p:nvGrpSpPr>
          <p:cNvPr id="14" name="Группа 25"/>
          <p:cNvGrpSpPr>
            <a:grpSpLocks noChangeAspect="1"/>
          </p:cNvGrpSpPr>
          <p:nvPr/>
        </p:nvGrpSpPr>
        <p:grpSpPr>
          <a:xfrm>
            <a:off x="3000364" y="4786322"/>
            <a:ext cx="938700" cy="1080000"/>
            <a:chOff x="1069956" y="1467992"/>
            <a:chExt cx="1152458" cy="1325934"/>
          </a:xfrm>
        </p:grpSpPr>
        <p:grpSp>
          <p:nvGrpSpPr>
            <p:cNvPr id="15" name="Группа 27"/>
            <p:cNvGrpSpPr/>
            <p:nvPr/>
          </p:nvGrpSpPr>
          <p:grpSpPr>
            <a:xfrm>
              <a:off x="1214414" y="1785926"/>
              <a:ext cx="1008000" cy="1008000"/>
              <a:chOff x="1214414" y="1785926"/>
              <a:chExt cx="1008000" cy="1008000"/>
            </a:xfrm>
          </p:grpSpPr>
          <p:grpSp>
            <p:nvGrpSpPr>
              <p:cNvPr id="17" name="Группа 26"/>
              <p:cNvGrpSpPr/>
              <p:nvPr/>
            </p:nvGrpSpPr>
            <p:grpSpPr>
              <a:xfrm>
                <a:off x="1214414" y="1785926"/>
                <a:ext cx="1008000" cy="1008000"/>
                <a:chOff x="1214414" y="1785926"/>
                <a:chExt cx="1008000" cy="1008000"/>
              </a:xfrm>
            </p:grpSpPr>
            <p:grpSp>
              <p:nvGrpSpPr>
                <p:cNvPr id="21" name="Группа 13"/>
                <p:cNvGrpSpPr/>
                <p:nvPr/>
              </p:nvGrpSpPr>
              <p:grpSpPr>
                <a:xfrm>
                  <a:off x="1214414" y="1785926"/>
                  <a:ext cx="1008000" cy="1008000"/>
                  <a:chOff x="1214414" y="1785926"/>
                  <a:chExt cx="1008000" cy="1008000"/>
                </a:xfrm>
              </p:grpSpPr>
              <p:sp>
                <p:nvSpPr>
                  <p:cNvPr id="23" name="Блок-схема: узел 22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4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</p:grpSpPr>
                <p:sp>
                  <p:nvSpPr>
                    <p:cNvPr id="25" name="Блок-схема: узел 24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26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22" name="Месяц 21"/>
                <p:cNvSpPr/>
                <p:nvPr/>
              </p:nvSpPr>
              <p:spPr>
                <a:xfrm rot="16200000">
                  <a:off x="1611257" y="2271706"/>
                  <a:ext cx="214314" cy="528638"/>
                </a:xfrm>
                <a:prstGeom prst="moon">
                  <a:avLst>
                    <a:gd name="adj" fmla="val 30475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" name="Группа 18"/>
              <p:cNvGrpSpPr>
                <a:grpSpLocks noChangeAspect="1"/>
              </p:cNvGrpSpPr>
              <p:nvPr/>
            </p:nvGrpSpPr>
            <p:grpSpPr>
              <a:xfrm>
                <a:off x="1500166" y="2145497"/>
                <a:ext cx="465190" cy="108000"/>
                <a:chOff x="1500166" y="2145497"/>
                <a:chExt cx="465190" cy="108000"/>
              </a:xfrm>
            </p:grpSpPr>
            <p:sp>
              <p:nvSpPr>
                <p:cNvPr id="19" name="Блок-схема: узел 18"/>
                <p:cNvSpPr>
                  <a:spLocks noChangeAspect="1"/>
                </p:cNvSpPr>
                <p:nvPr/>
              </p:nvSpPr>
              <p:spPr>
                <a:xfrm>
                  <a:off x="150016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Блок-схема: узел 19"/>
                <p:cNvSpPr>
                  <a:spLocks noChangeAspect="1"/>
                </p:cNvSpPr>
                <p:nvPr/>
              </p:nvSpPr>
              <p:spPr>
                <a:xfrm>
                  <a:off x="1857356" y="2145497"/>
                  <a:ext cx="108000" cy="108000"/>
                </a:xfrm>
                <a:prstGeom prst="flowChartConnector">
                  <a:avLst/>
                </a:prstGeom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6" name="Облако 15"/>
            <p:cNvSpPr/>
            <p:nvPr/>
          </p:nvSpPr>
          <p:spPr>
            <a:xfrm rot="19941007" flipV="1">
              <a:off x="1069956" y="1467992"/>
              <a:ext cx="914400" cy="526082"/>
            </a:xfrm>
            <a:prstGeom prst="cloud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38"/>
          <p:cNvGrpSpPr>
            <a:grpSpLocks noChangeAspect="1"/>
          </p:cNvGrpSpPr>
          <p:nvPr/>
        </p:nvGrpSpPr>
        <p:grpSpPr>
          <a:xfrm>
            <a:off x="5715008" y="4786322"/>
            <a:ext cx="840210" cy="1080000"/>
            <a:chOff x="144458" y="2816336"/>
            <a:chExt cx="1008000" cy="1295656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28" name="Группа 31"/>
            <p:cNvGrpSpPr/>
            <p:nvPr/>
          </p:nvGrpSpPr>
          <p:grpSpPr>
            <a:xfrm>
              <a:off x="144458" y="2816336"/>
              <a:ext cx="1008000" cy="1295656"/>
              <a:chOff x="144458" y="2816336"/>
              <a:chExt cx="1008000" cy="1295656"/>
            </a:xfrm>
            <a:grpFill/>
          </p:grpSpPr>
          <p:grpSp>
            <p:nvGrpSpPr>
              <p:cNvPr id="32" name="Группа 30"/>
              <p:cNvGrpSpPr/>
              <p:nvPr/>
            </p:nvGrpSpPr>
            <p:grpSpPr>
              <a:xfrm>
                <a:off x="144458" y="2816336"/>
                <a:ext cx="1008000" cy="1295656"/>
                <a:chOff x="144458" y="2816336"/>
                <a:chExt cx="1008000" cy="1295656"/>
              </a:xfrm>
              <a:grpFill/>
            </p:grpSpPr>
            <p:grpSp>
              <p:nvGrpSpPr>
                <p:cNvPr id="34" name="Группа 13"/>
                <p:cNvGrpSpPr/>
                <p:nvPr/>
              </p:nvGrpSpPr>
              <p:grpSpPr>
                <a:xfrm>
                  <a:off x="144458" y="3103992"/>
                  <a:ext cx="1008000" cy="1008000"/>
                  <a:chOff x="1214414" y="1785926"/>
                  <a:chExt cx="1008000" cy="1008000"/>
                </a:xfrm>
                <a:grpFill/>
              </p:grpSpPr>
              <p:sp>
                <p:nvSpPr>
                  <p:cNvPr id="36" name="Блок-схема: узел 35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08000" cy="1008000"/>
                  </a:xfrm>
                  <a:prstGeom prst="flowChartConnector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5400000" scaled="1"/>
                    <a:tileRect/>
                  </a:gra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7" name="Группа 12"/>
                  <p:cNvGrpSpPr/>
                  <p:nvPr/>
                </p:nvGrpSpPr>
                <p:grpSpPr>
                  <a:xfrm>
                    <a:off x="1449819" y="2071678"/>
                    <a:ext cx="537190" cy="180000"/>
                    <a:chOff x="1428728" y="2071678"/>
                    <a:chExt cx="537190" cy="180000"/>
                  </a:xfrm>
                  <a:grpFill/>
                </p:grpSpPr>
                <p:sp>
                  <p:nvSpPr>
                    <p:cNvPr id="38" name="Блок-схема: узел 37"/>
                    <p:cNvSpPr>
                      <a:spLocks noChangeAspect="1"/>
                    </p:cNvSpPr>
                    <p:nvPr/>
                  </p:nvSpPr>
                  <p:spPr>
                    <a:xfrm>
                      <a:off x="178591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9" name="Блок-схема: узел 11"/>
                    <p:cNvSpPr>
                      <a:spLocks noChangeAspect="1"/>
                    </p:cNvSpPr>
                    <p:nvPr/>
                  </p:nvSpPr>
                  <p:spPr>
                    <a:xfrm>
                      <a:off x="1428728" y="2071678"/>
                      <a:ext cx="180000" cy="180000"/>
                    </a:xfrm>
                    <a:prstGeom prst="flowChartConnector">
                      <a:avLst/>
                    </a:prstGeom>
                    <a:grpFill/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sp>
              <p:nvSpPr>
                <p:cNvPr id="35" name="Пятно 2 8"/>
                <p:cNvSpPr/>
                <p:nvPr/>
              </p:nvSpPr>
              <p:spPr>
                <a:xfrm rot="1129421">
                  <a:off x="282145" y="2816336"/>
                  <a:ext cx="720000" cy="540000"/>
                </a:xfrm>
                <a:prstGeom prst="irregularSeal2">
                  <a:avLst/>
                </a:prstGeom>
                <a:solidFill>
                  <a:srgbClr val="00B0F0"/>
                </a:solidFill>
                <a:ln w="19050"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3" name="Месяц 32"/>
              <p:cNvSpPr/>
              <p:nvPr/>
            </p:nvSpPr>
            <p:spPr>
              <a:xfrm rot="5400000" flipV="1">
                <a:off x="541301" y="3557590"/>
                <a:ext cx="214314" cy="528638"/>
              </a:xfrm>
              <a:prstGeom prst="moon">
                <a:avLst>
                  <a:gd name="adj" fmla="val 30475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" name="Группа 18"/>
            <p:cNvGrpSpPr>
              <a:grpSpLocks noChangeAspect="1"/>
            </p:cNvGrpSpPr>
            <p:nvPr/>
          </p:nvGrpSpPr>
          <p:grpSpPr>
            <a:xfrm>
              <a:off x="430210" y="3463563"/>
              <a:ext cx="465190" cy="108000"/>
              <a:chOff x="1500166" y="2145497"/>
              <a:chExt cx="465190" cy="108000"/>
            </a:xfrm>
            <a:grpFill/>
          </p:grpSpPr>
          <p:sp>
            <p:nvSpPr>
              <p:cNvPr id="30" name="Блок-схема: узел 29"/>
              <p:cNvSpPr>
                <a:spLocks noChangeAspect="1"/>
              </p:cNvSpPr>
              <p:nvPr/>
            </p:nvSpPr>
            <p:spPr>
              <a:xfrm>
                <a:off x="150016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Блок-схема: узел 30"/>
              <p:cNvSpPr>
                <a:spLocks noChangeAspect="1"/>
              </p:cNvSpPr>
              <p:nvPr/>
            </p:nvSpPr>
            <p:spPr>
              <a:xfrm>
                <a:off x="1857356" y="2145497"/>
                <a:ext cx="108000" cy="108000"/>
              </a:xfrm>
              <a:prstGeom prst="flowChartConnector">
                <a:avLst/>
              </a:prstGeom>
              <a:solidFill>
                <a:srgbClr val="00B0F0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40" name="Picture 3" descr="C:\Documents and Settings\Admin\Рабочий стол\11949856291207028359tasto_5_architetto_franc_01.svg.med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000" y="6086177"/>
            <a:ext cx="648000" cy="661563"/>
          </a:xfrm>
          <a:prstGeom prst="rect">
            <a:avLst/>
          </a:prstGeom>
          <a:noFill/>
        </p:spPr>
      </p:pic>
      <p:pic>
        <p:nvPicPr>
          <p:cNvPr id="41" name="SCALES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pic>
        <p:nvPicPr>
          <p:cNvPr id="42" name="0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24992" y="1821645"/>
            <a:ext cx="304800" cy="304800"/>
          </a:xfrm>
          <a:prstGeom prst="rect">
            <a:avLst/>
          </a:prstGeom>
        </p:spPr>
      </p:pic>
      <p:grpSp>
        <p:nvGrpSpPr>
          <p:cNvPr id="43" name="Группа 53"/>
          <p:cNvGrpSpPr/>
          <p:nvPr/>
        </p:nvGrpSpPr>
        <p:grpSpPr>
          <a:xfrm>
            <a:off x="2178827" y="1857364"/>
            <a:ext cx="762000" cy="533400"/>
            <a:chOff x="2209800" y="1905000"/>
            <a:chExt cx="762000" cy="533400"/>
          </a:xfrm>
        </p:grpSpPr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286000" y="19050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2531271" y="19764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09800" y="19812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Группа 48"/>
          <p:cNvGrpSpPr/>
          <p:nvPr/>
        </p:nvGrpSpPr>
        <p:grpSpPr>
          <a:xfrm>
            <a:off x="2214546" y="2714620"/>
            <a:ext cx="762000" cy="533400"/>
            <a:chOff x="2057400" y="2692400"/>
            <a:chExt cx="762000" cy="533400"/>
          </a:xfrm>
        </p:grpSpPr>
        <p:sp>
          <p:nvSpPr>
            <p:cNvPr id="48" name="AutoShape 8"/>
            <p:cNvSpPr>
              <a:spLocks noChangeArrowheads="1"/>
            </p:cNvSpPr>
            <p:nvPr/>
          </p:nvSpPr>
          <p:spPr bwMode="auto">
            <a:xfrm>
              <a:off x="2133600" y="2692400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9" name="Oval 44"/>
            <p:cNvSpPr>
              <a:spLocks noChangeArrowheads="1"/>
            </p:cNvSpPr>
            <p:nvPr/>
          </p:nvSpPr>
          <p:spPr bwMode="auto">
            <a:xfrm>
              <a:off x="2343152" y="2763838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057400" y="2768600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2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6"/>
          <p:cNvGrpSpPr/>
          <p:nvPr/>
        </p:nvGrpSpPr>
        <p:grpSpPr>
          <a:xfrm>
            <a:off x="2178827" y="3571876"/>
            <a:ext cx="762000" cy="533400"/>
            <a:chOff x="2057400" y="3526631"/>
            <a:chExt cx="762000" cy="533400"/>
          </a:xfrm>
        </p:grpSpPr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2133600" y="3526631"/>
              <a:ext cx="685800" cy="533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993300">
                    <a:shade val="30000"/>
                    <a:satMod val="115000"/>
                  </a:srgbClr>
                </a:gs>
                <a:gs pos="50000">
                  <a:srgbClr val="993300">
                    <a:shade val="67500"/>
                    <a:satMod val="115000"/>
                  </a:srgbClr>
                </a:gs>
                <a:gs pos="100000">
                  <a:srgbClr val="993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3" name="Oval 44"/>
            <p:cNvSpPr>
              <a:spLocks noChangeArrowheads="1"/>
            </p:cNvSpPr>
            <p:nvPr/>
          </p:nvSpPr>
          <p:spPr bwMode="auto">
            <a:xfrm>
              <a:off x="2362200" y="3602831"/>
              <a:ext cx="381000" cy="3810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057400" y="3602831"/>
              <a:ext cx="432000" cy="432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5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75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975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15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15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331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15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ºÐ°ÑÑÐ¸Ð½ÐºÐ° Ð²ÑÐ´Ð¿Ð¾Ð²ÑÐ´Ð½ÑÑÑÑ ÑÑÐ·Ð¸ÑÐ½Ñ ÑÐ²Ð¸ÑÐ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0"/>
            <a:ext cx="11305309" cy="665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59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ºÐ°ÑÑÐ¸Ð½ÐºÐ° Ð²ÑÐ´Ð¿Ð¾Ð²ÑÐ´Ð½ÑÑÑÑ ÑÑÐ·Ð¸ÑÐ½Ñ ÑÐ²Ð¸Ñ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-1"/>
            <a:ext cx="11612880" cy="668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1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123</Words>
  <Application>Microsoft Office PowerPoint</Application>
  <PresentationFormat>Широкоэкранный</PresentationFormat>
  <Paragraphs>44</Paragraphs>
  <Slides>6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Тема Office</vt:lpstr>
      <vt:lpstr>ПЕРЕВІР СЕБЕ,  ЧИ ГОТОВИЙ ТИ ДО УРОКУ?  Тема: фізичні явища, фізичне тіло, речовина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ПЕРЕВІР СЕБЕ,  ЧИ ГОТОВИЙ ТИ ДО УРОКУ?  Тема: фізичні явища, фізичне тіло, речовина</dc:title>
  <dc:creator>Asus</dc:creator>
  <cp:lastModifiedBy>Asus</cp:lastModifiedBy>
  <cp:revision>9</cp:revision>
  <dcterms:created xsi:type="dcterms:W3CDTF">2019-06-30T09:27:39Z</dcterms:created>
  <dcterms:modified xsi:type="dcterms:W3CDTF">2019-07-02T18:54:59Z</dcterms:modified>
</cp:coreProperties>
</file>