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84" r:id="rId3"/>
    <p:sldId id="265" r:id="rId4"/>
    <p:sldId id="281" r:id="rId5"/>
    <p:sldId id="276" r:id="rId6"/>
    <p:sldId id="285" r:id="rId7"/>
    <p:sldId id="266" r:id="rId8"/>
    <p:sldId id="314" r:id="rId9"/>
    <p:sldId id="315" r:id="rId10"/>
    <p:sldId id="279" r:id="rId11"/>
    <p:sldId id="282" r:id="rId12"/>
    <p:sldId id="283" r:id="rId13"/>
    <p:sldId id="293" r:id="rId14"/>
    <p:sldId id="304" r:id="rId15"/>
    <p:sldId id="305" r:id="rId16"/>
    <p:sldId id="309" r:id="rId17"/>
    <p:sldId id="310" r:id="rId18"/>
    <p:sldId id="316" r:id="rId19"/>
    <p:sldId id="264" r:id="rId20"/>
    <p:sldId id="317" r:id="rId21"/>
    <p:sldId id="312" r:id="rId22"/>
    <p:sldId id="31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FF33"/>
    <a:srgbClr val="006600"/>
    <a:srgbClr val="663300"/>
    <a:srgbClr val="996633"/>
    <a:srgbClr val="8EB4E3"/>
    <a:srgbClr val="DCE6F2"/>
    <a:srgbClr val="008000"/>
    <a:srgbClr val="00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94660"/>
  </p:normalViewPr>
  <p:slideViewPr>
    <p:cSldViewPr>
      <p:cViewPr varScale="1">
        <p:scale>
          <a:sx n="80" d="100"/>
          <a:sy n="80" d="100"/>
        </p:scale>
        <p:origin x="1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0A3B-E5A7-4850-B8DD-39143E93D9E3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312D7-563F-403A-BB46-EA620AB8B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7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312D7-563F-403A-BB46-EA620AB8B1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2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04925"/>
            <a:ext cx="8229600" cy="49434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B3D3-A4D1-4467-B0B4-3FEA585502D8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audio" Target="file:///F:\Documents\&#1092;&#1110;&#1079;&#1080;&#1082;&#1080;%207%20&#1082;&#1083;&#1072;&#1089;%20&#1085;.&#1087;\7rk===\&#8470;2&#1077;&#1087;&#1072;&#1087;&#1080;%20&#1087;&#1110;&#1079;&#1085;&#1072;&#1085;&#1085;&#1103;.&#1079;&#1074;&#1103;&#1079;&#1086;&#1082;\&#1058;&#1077;&#1083;&#1072;,%20&#1074;&#1077;&#1097;&#1077;&#1089;&#1090;&#1074;&#1072;,%20&#1095;&#1072;&#1089;&#1090;&#1080;&#1094;%20&#1090;&#1077;&#1089;&#1090;===\001.mp3" TargetMode="External"/><Relationship Id="rId7" Type="http://schemas.openxmlformats.org/officeDocument/2006/relationships/image" Target="../media/image69.png"/><Relationship Id="rId12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8.png"/><Relationship Id="rId11" Type="http://schemas.openxmlformats.org/officeDocument/2006/relationships/slide" Target="slide11.xml"/><Relationship Id="rId5" Type="http://schemas.openxmlformats.org/officeDocument/2006/relationships/image" Target="../media/image67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audio" Target="file:///F:\Documents\&#1092;&#1110;&#1079;&#1080;&#1082;&#1080;%207%20&#1082;&#1083;&#1072;&#1089;%20&#1085;.&#1087;\7rk===\&#8470;2&#1077;&#1087;&#1072;&#1087;&#1080;%20&#1087;&#1110;&#1079;&#1085;&#1072;&#1085;&#1085;&#1103;.&#1079;&#1074;&#1103;&#1079;&#1086;&#1082;\&#1058;&#1077;&#1083;&#1072;,%20&#1074;&#1077;&#1097;&#1077;&#1089;&#1090;&#1074;&#1072;,%20&#1095;&#1072;&#1089;&#1090;&#1080;&#1094;%20&#1090;&#1077;&#1089;&#1090;===\001.mp3" TargetMode="External"/><Relationship Id="rId7" Type="http://schemas.openxmlformats.org/officeDocument/2006/relationships/image" Target="../media/image73.png"/><Relationship Id="rId12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2.png"/><Relationship Id="rId11" Type="http://schemas.openxmlformats.org/officeDocument/2006/relationships/slide" Target="slide12.xml"/><Relationship Id="rId5" Type="http://schemas.openxmlformats.org/officeDocument/2006/relationships/image" Target="../media/image67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file:///F:\Documents\&#1092;&#1110;&#1079;&#1080;&#1082;&#1080;%207%20&#1082;&#1083;&#1072;&#1089;%20&#1085;.&#1087;\7rk===\&#8470;2&#1077;&#1087;&#1072;&#1087;&#1080;%20&#1087;&#1110;&#1079;&#1085;&#1072;&#1085;&#1085;&#1103;.&#1079;&#1074;&#1103;&#1079;&#1086;&#1082;\&#1058;&#1077;&#1083;&#1072;,%20&#1074;&#1077;&#1097;&#1077;&#1089;&#1090;&#1074;&#1072;,%20&#1095;&#1072;&#1089;&#1090;&#1080;&#1094;%20&#1090;&#1077;&#1089;&#1090;===\001.mp3" TargetMode="External"/><Relationship Id="rId7" Type="http://schemas.openxmlformats.org/officeDocument/2006/relationships/image" Target="../media/image78.png"/><Relationship Id="rId12" Type="http://schemas.openxmlformats.org/officeDocument/2006/relationships/slide" Target="slide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7.png"/><Relationship Id="rId11" Type="http://schemas.openxmlformats.org/officeDocument/2006/relationships/image" Target="../media/image26.png"/><Relationship Id="rId5" Type="http://schemas.openxmlformats.org/officeDocument/2006/relationships/image" Target="../media/image76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slide" Target="slide16.xml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slide" Target="slide17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slide" Target="slide18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85.png"/><Relationship Id="rId4" Type="http://schemas.openxmlformats.org/officeDocument/2006/relationships/image" Target="../media/image9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slide" Target="slide19.xml"/><Relationship Id="rId4" Type="http://schemas.openxmlformats.org/officeDocument/2006/relationships/image" Target="../media/image30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6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38.png"/><Relationship Id="rId2" Type="http://schemas.microsoft.com/office/2007/relationships/media" Target="../media/media1.WAV"/><Relationship Id="rId1" Type="http://schemas.openxmlformats.org/officeDocument/2006/relationships/audio" Target="file:///F:\Documents\&#1092;&#1110;&#1079;&#1080;&#1082;&#1080;%207%20&#1082;&#1083;&#1072;&#1089;%20&#1085;.&#1087;\7rk===\&#8470;2&#1077;&#1087;&#1072;&#1087;&#1080;%20&#1087;&#1110;&#1079;&#1085;&#1072;&#1085;&#1085;&#1103;.&#1079;&#1074;&#1103;&#1079;&#1086;&#1082;\&#1058;&#1077;&#1083;&#1072;,%20&#1074;&#1077;&#1097;&#1077;&#1089;&#1090;&#1074;&#1072;,%20&#1095;&#1072;&#1089;&#1090;&#1080;&#1094;%20&#1090;&#1077;&#1089;&#1090;===\001.mp3" TargetMode="External"/><Relationship Id="rId6" Type="http://schemas.openxmlformats.org/officeDocument/2006/relationships/slide" Target="slide8.xml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slide" Target="slide9.xml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7.png"/><Relationship Id="rId21" Type="http://schemas.openxmlformats.org/officeDocument/2006/relationships/image" Target="../media/image64.gif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6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26.png"/><Relationship Id="rId24" Type="http://schemas.openxmlformats.org/officeDocument/2006/relationships/slide" Target="slide10.xml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23" Type="http://schemas.openxmlformats.org/officeDocument/2006/relationships/image" Target="../media/image66.jpeg"/><Relationship Id="rId10" Type="http://schemas.openxmlformats.org/officeDocument/2006/relationships/image" Target="../media/image54.png"/><Relationship Id="rId19" Type="http://schemas.openxmlformats.org/officeDocument/2006/relationships/image" Target="../media/image62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 noChangeArrowheads="1"/>
          </p:cNvSpPr>
          <p:nvPr/>
        </p:nvSpPr>
        <p:spPr bwMode="gray">
          <a:xfrm>
            <a:off x="216000" y="24300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3918" y="678637"/>
            <a:ext cx="2664000" cy="2916000"/>
          </a:xfrm>
          <a:prstGeom prst="rect">
            <a:avLst/>
          </a:prstGeom>
          <a:solidFill>
            <a:srgbClr val="0066FF">
              <a:alpha val="54902"/>
            </a:srgbClr>
          </a:solidFill>
          <a:scene3d>
            <a:camera prst="isometricOffAxis1Right">
              <a:rot lat="1080000" lon="21000000" rev="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678637"/>
            <a:ext cx="2857520" cy="2772000"/>
          </a:xfr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Починаємо вивчати фізику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Равнобедренный треугольник 5">
            <a:hlinkClick r:id="rId2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1714480" y="3714752"/>
            <a:ext cx="5791200" cy="223452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Узагальнення по темі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571472" y="714356"/>
            <a:ext cx="2468600" cy="2757388"/>
            <a:chOff x="571472" y="714356"/>
            <a:chExt cx="2468600" cy="2757388"/>
          </a:xfrm>
        </p:grpSpPr>
        <p:pic>
          <p:nvPicPr>
            <p:cNvPr id="1026" name="Picture 2" descr="C:\Documents and Settings\Admin\Рабочий стол\16 апреля\Мусор\временная папка\13304550841620884031Detailed Brown Bear Art.svg.med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57356" y="2571744"/>
              <a:ext cx="1103675" cy="900000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Admin\Рабочий стол\16 апреля\Мусор\временная папка\11949898042019629779gatto_cat_architetto_fra_04.svg.med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1472" y="2571744"/>
              <a:ext cx="416900" cy="900000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Admin\Рабочий стол\16 апреля\Мусор\11954432211045781933technoargia_peugeot206blue.svg.med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57224" y="2000240"/>
              <a:ext cx="1137500" cy="900000"/>
            </a:xfrm>
            <a:prstGeom prst="rect">
              <a:avLst/>
            </a:prstGeom>
            <a:noFill/>
          </p:spPr>
        </p:pic>
        <p:pic>
          <p:nvPicPr>
            <p:cNvPr id="1029" name="Picture 5" descr="C:\Documents and Settings\Admin\Рабочий стол\16 апреля\Мусор\1240169659847133699rg1024_simple_tree.svg.med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500166" y="1214422"/>
              <a:ext cx="720450" cy="900000"/>
            </a:xfrm>
            <a:prstGeom prst="rect">
              <a:avLst/>
            </a:prstGeom>
            <a:noFill/>
          </p:spPr>
        </p:pic>
        <p:pic>
          <p:nvPicPr>
            <p:cNvPr id="1030" name="Picture 6" descr="C:\Documents and Settings\Admin\Рабочий стол\16 апреля\Мусор\1321393689511437786Sheep Side View.svg.hi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42910" y="928670"/>
              <a:ext cx="901600" cy="900000"/>
            </a:xfrm>
            <a:prstGeom prst="rect">
              <a:avLst/>
            </a:prstGeom>
            <a:noFill/>
          </p:spPr>
        </p:pic>
        <p:pic>
          <p:nvPicPr>
            <p:cNvPr id="1031" name="Picture 7" descr="C:\Documents and Settings\Admin\Рабочий стол\16 апреля\Мусор\11949844971468298061lamp_sergio_luiz_araujo__01.svg.med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500287" y="714356"/>
              <a:ext cx="510675" cy="900000"/>
            </a:xfrm>
            <a:prstGeom prst="rect">
              <a:avLst/>
            </a:prstGeom>
            <a:noFill/>
          </p:spPr>
        </p:pic>
        <p:pic>
          <p:nvPicPr>
            <p:cNvPr id="1032" name="Picture 8" descr="C:\Documents and Settings\Admin\Рабочий стол\16 апреля\Мусор\11949850601793037291magnifing_glass_gino_riv_01.svg.med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143097" y="1785926"/>
              <a:ext cx="896975" cy="900000"/>
            </a:xfrm>
            <a:prstGeom prst="rect">
              <a:avLst/>
            </a:prstGeom>
            <a:noFill/>
          </p:spPr>
        </p:pic>
      </p:grpSp>
      <p:grpSp>
        <p:nvGrpSpPr>
          <p:cNvPr id="127" name="Группа 126"/>
          <p:cNvGrpSpPr/>
          <p:nvPr/>
        </p:nvGrpSpPr>
        <p:grpSpPr>
          <a:xfrm>
            <a:off x="6026082" y="678637"/>
            <a:ext cx="2664000" cy="2916000"/>
            <a:chOff x="6026082" y="678637"/>
            <a:chExt cx="2664000" cy="2916000"/>
          </a:xfrm>
        </p:grpSpPr>
        <p:sp>
          <p:nvSpPr>
            <p:cNvPr id="10" name="Заголовок 1"/>
            <p:cNvSpPr txBox="1">
              <a:spLocks/>
            </p:cNvSpPr>
            <p:nvPr/>
          </p:nvSpPr>
          <p:spPr>
            <a:xfrm flipH="1">
              <a:off x="6026082" y="678637"/>
              <a:ext cx="2664000" cy="2916000"/>
            </a:xfrm>
            <a:prstGeom prst="rect">
              <a:avLst/>
            </a:prstGeom>
            <a:solidFill>
              <a:srgbClr val="0066FF">
                <a:alpha val="54902"/>
              </a:srgbClr>
            </a:solidFill>
            <a:scene3d>
              <a:camera prst="isometricOffAxis2Left">
                <a:rot lat="1080000" lon="600000" rev="0"/>
              </a:camera>
              <a:lightRig rig="threePt" dir="t"/>
            </a:scene3d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pSp>
          <p:nvGrpSpPr>
            <p:cNvPr id="12" name="Группа 20"/>
            <p:cNvGrpSpPr>
              <a:grpSpLocks noChangeAspect="1"/>
            </p:cNvGrpSpPr>
            <p:nvPr/>
          </p:nvGrpSpPr>
          <p:grpSpPr>
            <a:xfrm>
              <a:off x="6072198" y="2857496"/>
              <a:ext cx="1305816" cy="504000"/>
              <a:chOff x="4214810" y="4857759"/>
              <a:chExt cx="2052000" cy="648000"/>
            </a:xfrm>
          </p:grpSpPr>
          <p:sp>
            <p:nvSpPr>
              <p:cNvPr id="14" name="Блок-схема: узел 16"/>
              <p:cNvSpPr/>
              <p:nvPr/>
            </p:nvSpPr>
            <p:spPr>
              <a:xfrm>
                <a:off x="4214810" y="4857759"/>
                <a:ext cx="2052000" cy="648000"/>
              </a:xfrm>
              <a:prstGeom prst="cloud">
                <a:avLst/>
              </a:prstGeom>
              <a:gradFill flip="none" rotWithShape="1">
                <a:gsLst>
                  <a:gs pos="0">
                    <a:srgbClr val="996633">
                      <a:shade val="30000"/>
                      <a:satMod val="115000"/>
                    </a:srgbClr>
                  </a:gs>
                  <a:gs pos="50000">
                    <a:srgbClr val="996633">
                      <a:shade val="67500"/>
                      <a:satMod val="115000"/>
                    </a:srgbClr>
                  </a:gs>
                  <a:gs pos="100000">
                    <a:srgbClr val="996633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dist="88900" dir="2400000" algn="ctr" rotWithShape="0">
                  <a:srgbClr val="996633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Блок-схема: узел 18"/>
              <p:cNvSpPr>
                <a:spLocks noChangeAspect="1"/>
              </p:cNvSpPr>
              <p:nvPr/>
            </p:nvSpPr>
            <p:spPr>
              <a:xfrm>
                <a:off x="4857752" y="4953010"/>
                <a:ext cx="684000" cy="357189"/>
              </a:xfrm>
              <a:prstGeom prst="cloud">
                <a:avLst/>
              </a:prstGeom>
              <a:solidFill>
                <a:srgbClr val="663300"/>
              </a:solidFill>
              <a:ln>
                <a:noFill/>
              </a:ln>
              <a:effectLst>
                <a:outerShdw dist="88900" dir="2400000" algn="ctr" rotWithShape="0">
                  <a:srgbClr val="996633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Блок-схема: узел 19"/>
              <p:cNvSpPr>
                <a:spLocks noChangeAspect="1"/>
              </p:cNvSpPr>
              <p:nvPr/>
            </p:nvSpPr>
            <p:spPr>
              <a:xfrm rot="19625455">
                <a:off x="5173055" y="5077218"/>
                <a:ext cx="684000" cy="397250"/>
              </a:xfrm>
              <a:prstGeom prst="ellipse">
                <a:avLst/>
              </a:prstGeom>
              <a:gradFill flip="none" rotWithShape="1">
                <a:gsLst>
                  <a:gs pos="0">
                    <a:srgbClr val="996633">
                      <a:shade val="30000"/>
                      <a:satMod val="115000"/>
                    </a:srgbClr>
                  </a:gs>
                  <a:gs pos="50000">
                    <a:srgbClr val="996633">
                      <a:shade val="67500"/>
                      <a:satMod val="115000"/>
                    </a:srgbClr>
                  </a:gs>
                  <a:gs pos="100000">
                    <a:srgbClr val="996633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dist="88900" dir="2400000" algn="ctr" rotWithShape="0">
                  <a:srgbClr val="996633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Блок-схема: узел 17"/>
              <p:cNvSpPr>
                <a:spLocks noChangeAspect="1"/>
              </p:cNvSpPr>
              <p:nvPr/>
            </p:nvSpPr>
            <p:spPr>
              <a:xfrm>
                <a:off x="4367210" y="5010158"/>
                <a:ext cx="684000" cy="419105"/>
              </a:xfrm>
              <a:prstGeom prst="ellipse">
                <a:avLst/>
              </a:prstGeom>
              <a:gradFill flip="none" rotWithShape="1">
                <a:gsLst>
                  <a:gs pos="0">
                    <a:srgbClr val="996633">
                      <a:shade val="30000"/>
                      <a:satMod val="115000"/>
                    </a:srgbClr>
                  </a:gs>
                  <a:gs pos="50000">
                    <a:srgbClr val="996633">
                      <a:shade val="67500"/>
                      <a:satMod val="115000"/>
                    </a:srgbClr>
                  </a:gs>
                  <a:gs pos="100000">
                    <a:srgbClr val="996633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dist="88900" dir="2400000" algn="ctr" rotWithShape="0">
                  <a:srgbClr val="996633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Блок-схема: данные 19"/>
            <p:cNvSpPr>
              <a:spLocks noChangeAspect="1"/>
            </p:cNvSpPr>
            <p:nvPr/>
          </p:nvSpPr>
          <p:spPr>
            <a:xfrm>
              <a:off x="6929454" y="1928802"/>
              <a:ext cx="1657024" cy="648000"/>
            </a:xfrm>
            <a:prstGeom prst="flowChartInputOutpu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76200" dir="2400000" algn="ctr" rotWithShape="0">
                <a:schemeClr val="bg2">
                  <a:lumMod val="2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>
              <a:grpSpLocks noChangeAspect="1"/>
            </p:cNvGrpSpPr>
            <p:nvPr/>
          </p:nvGrpSpPr>
          <p:grpSpPr>
            <a:xfrm>
              <a:off x="7786710" y="2714620"/>
              <a:ext cx="720000" cy="720000"/>
              <a:chOff x="1428728" y="4286256"/>
              <a:chExt cx="2232000" cy="2232000"/>
            </a:xfrm>
          </p:grpSpPr>
          <p:sp>
            <p:nvSpPr>
              <p:cNvPr id="23" name="Прямоугольник 22"/>
              <p:cNvSpPr>
                <a:spLocks noChangeAspect="1"/>
              </p:cNvSpPr>
              <p:nvPr/>
            </p:nvSpPr>
            <p:spPr>
              <a:xfrm>
                <a:off x="1428728" y="4286256"/>
                <a:ext cx="2232000" cy="223200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4" name="Группа 132"/>
              <p:cNvGrpSpPr/>
              <p:nvPr/>
            </p:nvGrpSpPr>
            <p:grpSpPr>
              <a:xfrm>
                <a:off x="1525472" y="4383000"/>
                <a:ext cx="2038512" cy="2038512"/>
                <a:chOff x="1500166" y="4429132"/>
                <a:chExt cx="2038512" cy="2038512"/>
              </a:xfrm>
            </p:grpSpPr>
            <p:grpSp>
              <p:nvGrpSpPr>
                <p:cNvPr id="25" name="Группа 94"/>
                <p:cNvGrpSpPr/>
                <p:nvPr/>
              </p:nvGrpSpPr>
              <p:grpSpPr>
                <a:xfrm>
                  <a:off x="1500166" y="5114936"/>
                  <a:ext cx="2038512" cy="324000"/>
                  <a:chOff x="1571604" y="5000636"/>
                  <a:chExt cx="2038512" cy="324000"/>
                </a:xfrm>
              </p:grpSpPr>
              <p:sp>
                <p:nvSpPr>
                  <p:cNvPr id="61" name="Блок-схема: узел 60"/>
                  <p:cNvSpPr>
                    <a:spLocks noChangeAspect="1"/>
                  </p:cNvSpPr>
                  <p:nvPr/>
                </p:nvSpPr>
                <p:spPr>
                  <a:xfrm>
                    <a:off x="1571604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2" name="Блок-схема: узел 61"/>
                  <p:cNvSpPr>
                    <a:spLocks noChangeAspect="1"/>
                  </p:cNvSpPr>
                  <p:nvPr/>
                </p:nvSpPr>
                <p:spPr>
                  <a:xfrm>
                    <a:off x="1914506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3" name="Блок-схема: узел 62"/>
                  <p:cNvSpPr>
                    <a:spLocks noChangeAspect="1"/>
                  </p:cNvSpPr>
                  <p:nvPr/>
                </p:nvSpPr>
                <p:spPr>
                  <a:xfrm>
                    <a:off x="2257408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" name="Блок-схема: узел 63"/>
                  <p:cNvSpPr>
                    <a:spLocks noChangeAspect="1"/>
                  </p:cNvSpPr>
                  <p:nvPr/>
                </p:nvSpPr>
                <p:spPr>
                  <a:xfrm>
                    <a:off x="2600310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" name="Блок-схема: узел 64"/>
                  <p:cNvSpPr>
                    <a:spLocks noChangeAspect="1"/>
                  </p:cNvSpPr>
                  <p:nvPr/>
                </p:nvSpPr>
                <p:spPr>
                  <a:xfrm>
                    <a:off x="2943212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" name="Блок-схема: узел 65"/>
                  <p:cNvSpPr>
                    <a:spLocks noChangeAspect="1"/>
                  </p:cNvSpPr>
                  <p:nvPr/>
                </p:nvSpPr>
                <p:spPr>
                  <a:xfrm>
                    <a:off x="3286116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95"/>
                <p:cNvGrpSpPr/>
                <p:nvPr/>
              </p:nvGrpSpPr>
              <p:grpSpPr>
                <a:xfrm>
                  <a:off x="1500166" y="6143644"/>
                  <a:ext cx="2038512" cy="324000"/>
                  <a:chOff x="1571604" y="5000636"/>
                  <a:chExt cx="2038512" cy="324000"/>
                </a:xfrm>
              </p:grpSpPr>
              <p:sp>
                <p:nvSpPr>
                  <p:cNvPr id="55" name="Блок-схема: узел 54"/>
                  <p:cNvSpPr>
                    <a:spLocks noChangeAspect="1"/>
                  </p:cNvSpPr>
                  <p:nvPr/>
                </p:nvSpPr>
                <p:spPr>
                  <a:xfrm>
                    <a:off x="1571604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" name="Блок-схема: узел 55"/>
                  <p:cNvSpPr>
                    <a:spLocks noChangeAspect="1"/>
                  </p:cNvSpPr>
                  <p:nvPr/>
                </p:nvSpPr>
                <p:spPr>
                  <a:xfrm>
                    <a:off x="1914506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" name="Блок-схема: узел 56"/>
                  <p:cNvSpPr>
                    <a:spLocks noChangeAspect="1"/>
                  </p:cNvSpPr>
                  <p:nvPr/>
                </p:nvSpPr>
                <p:spPr>
                  <a:xfrm>
                    <a:off x="2257408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8" name="Блок-схема: узел 57"/>
                  <p:cNvSpPr>
                    <a:spLocks noChangeAspect="1"/>
                  </p:cNvSpPr>
                  <p:nvPr/>
                </p:nvSpPr>
                <p:spPr>
                  <a:xfrm>
                    <a:off x="2600310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9" name="Блок-схема: узел 58"/>
                  <p:cNvSpPr>
                    <a:spLocks noChangeAspect="1"/>
                  </p:cNvSpPr>
                  <p:nvPr/>
                </p:nvSpPr>
                <p:spPr>
                  <a:xfrm>
                    <a:off x="2943212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" name="Блок-схема: узел 59"/>
                  <p:cNvSpPr>
                    <a:spLocks noChangeAspect="1"/>
                  </p:cNvSpPr>
                  <p:nvPr/>
                </p:nvSpPr>
                <p:spPr>
                  <a:xfrm>
                    <a:off x="3286116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7" name="Группа 102"/>
                <p:cNvGrpSpPr/>
                <p:nvPr/>
              </p:nvGrpSpPr>
              <p:grpSpPr>
                <a:xfrm>
                  <a:off x="1500166" y="5800740"/>
                  <a:ext cx="2038512" cy="324000"/>
                  <a:chOff x="1571604" y="5000636"/>
                  <a:chExt cx="2038512" cy="324000"/>
                </a:xfrm>
              </p:grpSpPr>
              <p:sp>
                <p:nvSpPr>
                  <p:cNvPr id="49" name="Блок-схема: узел 48"/>
                  <p:cNvSpPr>
                    <a:spLocks noChangeAspect="1"/>
                  </p:cNvSpPr>
                  <p:nvPr/>
                </p:nvSpPr>
                <p:spPr>
                  <a:xfrm>
                    <a:off x="1571604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Блок-схема: узел 49"/>
                  <p:cNvSpPr>
                    <a:spLocks noChangeAspect="1"/>
                  </p:cNvSpPr>
                  <p:nvPr/>
                </p:nvSpPr>
                <p:spPr>
                  <a:xfrm>
                    <a:off x="1914506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" name="Блок-схема: узел 50"/>
                  <p:cNvSpPr>
                    <a:spLocks noChangeAspect="1"/>
                  </p:cNvSpPr>
                  <p:nvPr/>
                </p:nvSpPr>
                <p:spPr>
                  <a:xfrm>
                    <a:off x="2257408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Блок-схема: узел 51"/>
                  <p:cNvSpPr>
                    <a:spLocks noChangeAspect="1"/>
                  </p:cNvSpPr>
                  <p:nvPr/>
                </p:nvSpPr>
                <p:spPr>
                  <a:xfrm>
                    <a:off x="2600310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" name="Блок-схема: узел 52"/>
                  <p:cNvSpPr>
                    <a:spLocks noChangeAspect="1"/>
                  </p:cNvSpPr>
                  <p:nvPr/>
                </p:nvSpPr>
                <p:spPr>
                  <a:xfrm>
                    <a:off x="2943212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4" name="Блок-схема: узел 53"/>
                  <p:cNvSpPr>
                    <a:spLocks noChangeAspect="1"/>
                  </p:cNvSpPr>
                  <p:nvPr/>
                </p:nvSpPr>
                <p:spPr>
                  <a:xfrm>
                    <a:off x="3286116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8" name="Группа 109"/>
                <p:cNvGrpSpPr/>
                <p:nvPr/>
              </p:nvGrpSpPr>
              <p:grpSpPr>
                <a:xfrm>
                  <a:off x="1500166" y="4772034"/>
                  <a:ext cx="2038512" cy="324000"/>
                  <a:chOff x="1571604" y="5000636"/>
                  <a:chExt cx="2038512" cy="324000"/>
                </a:xfrm>
              </p:grpSpPr>
              <p:sp>
                <p:nvSpPr>
                  <p:cNvPr id="43" name="Блок-схема: узел 42"/>
                  <p:cNvSpPr>
                    <a:spLocks noChangeAspect="1"/>
                  </p:cNvSpPr>
                  <p:nvPr/>
                </p:nvSpPr>
                <p:spPr>
                  <a:xfrm>
                    <a:off x="1571604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4" name="Блок-схема: узел 43"/>
                  <p:cNvSpPr>
                    <a:spLocks noChangeAspect="1"/>
                  </p:cNvSpPr>
                  <p:nvPr/>
                </p:nvSpPr>
                <p:spPr>
                  <a:xfrm>
                    <a:off x="1914506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Блок-схема: узел 44"/>
                  <p:cNvSpPr>
                    <a:spLocks noChangeAspect="1"/>
                  </p:cNvSpPr>
                  <p:nvPr/>
                </p:nvSpPr>
                <p:spPr>
                  <a:xfrm>
                    <a:off x="2257408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" name="Блок-схема: узел 45"/>
                  <p:cNvSpPr>
                    <a:spLocks noChangeAspect="1"/>
                  </p:cNvSpPr>
                  <p:nvPr/>
                </p:nvSpPr>
                <p:spPr>
                  <a:xfrm>
                    <a:off x="2600310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" name="Блок-схема: узел 46"/>
                  <p:cNvSpPr>
                    <a:spLocks noChangeAspect="1"/>
                  </p:cNvSpPr>
                  <p:nvPr/>
                </p:nvSpPr>
                <p:spPr>
                  <a:xfrm>
                    <a:off x="2943212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" name="Блок-схема: узел 47"/>
                  <p:cNvSpPr>
                    <a:spLocks noChangeAspect="1"/>
                  </p:cNvSpPr>
                  <p:nvPr/>
                </p:nvSpPr>
                <p:spPr>
                  <a:xfrm>
                    <a:off x="3286116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9" name="Группа 116"/>
                <p:cNvGrpSpPr/>
                <p:nvPr/>
              </p:nvGrpSpPr>
              <p:grpSpPr>
                <a:xfrm>
                  <a:off x="1500166" y="5457838"/>
                  <a:ext cx="2038512" cy="324000"/>
                  <a:chOff x="1571604" y="5000636"/>
                  <a:chExt cx="2038512" cy="324000"/>
                </a:xfrm>
              </p:grpSpPr>
              <p:sp>
                <p:nvSpPr>
                  <p:cNvPr id="37" name="Блок-схема: узел 36"/>
                  <p:cNvSpPr>
                    <a:spLocks noChangeAspect="1"/>
                  </p:cNvSpPr>
                  <p:nvPr/>
                </p:nvSpPr>
                <p:spPr>
                  <a:xfrm>
                    <a:off x="1571604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" name="Блок-схема: узел 37"/>
                  <p:cNvSpPr>
                    <a:spLocks noChangeAspect="1"/>
                  </p:cNvSpPr>
                  <p:nvPr/>
                </p:nvSpPr>
                <p:spPr>
                  <a:xfrm>
                    <a:off x="1914506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" name="Блок-схема: узел 38"/>
                  <p:cNvSpPr>
                    <a:spLocks noChangeAspect="1"/>
                  </p:cNvSpPr>
                  <p:nvPr/>
                </p:nvSpPr>
                <p:spPr>
                  <a:xfrm>
                    <a:off x="2257408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0" name="Блок-схема: узел 39"/>
                  <p:cNvSpPr>
                    <a:spLocks noChangeAspect="1"/>
                  </p:cNvSpPr>
                  <p:nvPr/>
                </p:nvSpPr>
                <p:spPr>
                  <a:xfrm>
                    <a:off x="2600310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" name="Блок-схема: узел 40"/>
                  <p:cNvSpPr>
                    <a:spLocks noChangeAspect="1"/>
                  </p:cNvSpPr>
                  <p:nvPr/>
                </p:nvSpPr>
                <p:spPr>
                  <a:xfrm>
                    <a:off x="2943212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" name="Блок-схема: узел 41"/>
                  <p:cNvSpPr>
                    <a:spLocks noChangeAspect="1"/>
                  </p:cNvSpPr>
                  <p:nvPr/>
                </p:nvSpPr>
                <p:spPr>
                  <a:xfrm>
                    <a:off x="3286116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0" name="Группа 123"/>
                <p:cNvGrpSpPr/>
                <p:nvPr/>
              </p:nvGrpSpPr>
              <p:grpSpPr>
                <a:xfrm>
                  <a:off x="1500166" y="4429132"/>
                  <a:ext cx="2038512" cy="324000"/>
                  <a:chOff x="1571604" y="5000636"/>
                  <a:chExt cx="2038512" cy="324000"/>
                </a:xfrm>
              </p:grpSpPr>
              <p:sp>
                <p:nvSpPr>
                  <p:cNvPr id="31" name="Блок-схема: узел 30"/>
                  <p:cNvSpPr>
                    <a:spLocks noChangeAspect="1"/>
                  </p:cNvSpPr>
                  <p:nvPr/>
                </p:nvSpPr>
                <p:spPr>
                  <a:xfrm>
                    <a:off x="1571604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" name="Блок-схема: узел 31"/>
                  <p:cNvSpPr>
                    <a:spLocks noChangeAspect="1"/>
                  </p:cNvSpPr>
                  <p:nvPr/>
                </p:nvSpPr>
                <p:spPr>
                  <a:xfrm>
                    <a:off x="1914506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" name="Блок-схема: узел 32"/>
                  <p:cNvSpPr>
                    <a:spLocks noChangeAspect="1"/>
                  </p:cNvSpPr>
                  <p:nvPr/>
                </p:nvSpPr>
                <p:spPr>
                  <a:xfrm>
                    <a:off x="2257408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" name="Блок-схема: узел 33"/>
                  <p:cNvSpPr>
                    <a:spLocks noChangeAspect="1"/>
                  </p:cNvSpPr>
                  <p:nvPr/>
                </p:nvSpPr>
                <p:spPr>
                  <a:xfrm>
                    <a:off x="2600310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5" name="Блок-схема: узел 34"/>
                  <p:cNvSpPr>
                    <a:spLocks noChangeAspect="1"/>
                  </p:cNvSpPr>
                  <p:nvPr/>
                </p:nvSpPr>
                <p:spPr>
                  <a:xfrm>
                    <a:off x="2943212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6" name="Блок-схема: узел 35"/>
                  <p:cNvSpPr>
                    <a:spLocks noChangeAspect="1"/>
                  </p:cNvSpPr>
                  <p:nvPr/>
                </p:nvSpPr>
                <p:spPr>
                  <a:xfrm>
                    <a:off x="3286116" y="5000636"/>
                    <a:ext cx="324000" cy="324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67" name="Группа 66"/>
            <p:cNvGrpSpPr>
              <a:grpSpLocks noChangeAspect="1"/>
            </p:cNvGrpSpPr>
            <p:nvPr/>
          </p:nvGrpSpPr>
          <p:grpSpPr>
            <a:xfrm>
              <a:off x="6143636" y="1928802"/>
              <a:ext cx="720000" cy="720000"/>
              <a:chOff x="285720" y="2214554"/>
              <a:chExt cx="2088000" cy="2088000"/>
            </a:xfrm>
          </p:grpSpPr>
          <p:sp>
            <p:nvSpPr>
              <p:cNvPr id="68" name="Блок-схема: узел 6"/>
              <p:cNvSpPr>
                <a:spLocks noChangeAspect="1"/>
              </p:cNvSpPr>
              <p:nvPr/>
            </p:nvSpPr>
            <p:spPr>
              <a:xfrm>
                <a:off x="1000100" y="3214686"/>
                <a:ext cx="324000" cy="324000"/>
              </a:xfrm>
              <a:prstGeom prst="flowChartConnector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Блок-схема: узел 7"/>
              <p:cNvSpPr>
                <a:spLocks noChangeAspect="1"/>
              </p:cNvSpPr>
              <p:nvPr/>
            </p:nvSpPr>
            <p:spPr>
              <a:xfrm>
                <a:off x="785786" y="2500306"/>
                <a:ext cx="324000" cy="324000"/>
              </a:xfrm>
              <a:prstGeom prst="flowChartConnector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Блок-схема: узел 8"/>
              <p:cNvSpPr>
                <a:spLocks noChangeAspect="1"/>
              </p:cNvSpPr>
              <p:nvPr/>
            </p:nvSpPr>
            <p:spPr>
              <a:xfrm>
                <a:off x="285720" y="2214554"/>
                <a:ext cx="2088000" cy="2088000"/>
              </a:xfrm>
              <a:prstGeom prst="flowChartConnector">
                <a:avLst/>
              </a:prstGeom>
              <a:noFill/>
              <a:ln w="9525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Блок-схема: узел 70"/>
              <p:cNvSpPr>
                <a:spLocks noChangeAspect="1"/>
              </p:cNvSpPr>
              <p:nvPr/>
            </p:nvSpPr>
            <p:spPr>
              <a:xfrm>
                <a:off x="1571604" y="2500306"/>
                <a:ext cx="324000" cy="324000"/>
              </a:xfrm>
              <a:prstGeom prst="flowChartConnector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Блок-схема: узел 71"/>
              <p:cNvSpPr>
                <a:spLocks noChangeAspect="1"/>
              </p:cNvSpPr>
              <p:nvPr/>
            </p:nvSpPr>
            <p:spPr>
              <a:xfrm>
                <a:off x="1714480" y="3071810"/>
                <a:ext cx="324000" cy="324000"/>
              </a:xfrm>
              <a:prstGeom prst="flowChartConnector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Блок-схема: узел 72"/>
              <p:cNvSpPr>
                <a:spLocks noChangeAspect="1"/>
              </p:cNvSpPr>
              <p:nvPr/>
            </p:nvSpPr>
            <p:spPr>
              <a:xfrm>
                <a:off x="642910" y="3714752"/>
                <a:ext cx="324000" cy="324000"/>
              </a:xfrm>
              <a:prstGeom prst="flowChartConnector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Блок-схема: узел 73"/>
              <p:cNvSpPr>
                <a:spLocks noChangeAspect="1"/>
              </p:cNvSpPr>
              <p:nvPr/>
            </p:nvSpPr>
            <p:spPr>
              <a:xfrm>
                <a:off x="1571604" y="3786190"/>
                <a:ext cx="324000" cy="324000"/>
              </a:xfrm>
              <a:prstGeom prst="flowChartConnector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5" name="Группа 74"/>
            <p:cNvGrpSpPr>
              <a:grpSpLocks noChangeAspect="1"/>
            </p:cNvGrpSpPr>
            <p:nvPr/>
          </p:nvGrpSpPr>
          <p:grpSpPr>
            <a:xfrm>
              <a:off x="7715272" y="1142984"/>
              <a:ext cx="738380" cy="720000"/>
              <a:chOff x="357158" y="1928802"/>
              <a:chExt cx="2088000" cy="2088000"/>
            </a:xfrm>
          </p:grpSpPr>
          <p:sp>
            <p:nvSpPr>
              <p:cNvPr id="76" name="Блок-схема: узел 75"/>
              <p:cNvSpPr>
                <a:spLocks noChangeAspect="1"/>
              </p:cNvSpPr>
              <p:nvPr/>
            </p:nvSpPr>
            <p:spPr>
              <a:xfrm>
                <a:off x="857224" y="2143116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7" name="Группа 167"/>
              <p:cNvGrpSpPr/>
              <p:nvPr/>
            </p:nvGrpSpPr>
            <p:grpSpPr>
              <a:xfrm>
                <a:off x="357158" y="1928802"/>
                <a:ext cx="2088000" cy="2088000"/>
                <a:chOff x="357158" y="1928802"/>
                <a:chExt cx="2088000" cy="2088000"/>
              </a:xfrm>
            </p:grpSpPr>
            <p:sp>
              <p:nvSpPr>
                <p:cNvPr id="78" name="Блок-схема: узел 77"/>
                <p:cNvSpPr>
                  <a:spLocks noChangeAspect="1"/>
                </p:cNvSpPr>
                <p:nvPr/>
              </p:nvSpPr>
              <p:spPr>
                <a:xfrm>
                  <a:off x="357158" y="1928802"/>
                  <a:ext cx="2088000" cy="2088000"/>
                </a:xfrm>
                <a:prstGeom prst="flowChartConnector">
                  <a:avLst/>
                </a:prstGeom>
                <a:noFill/>
                <a:ln w="9525">
                  <a:solidFill>
                    <a:srgbClr val="C00000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79" name="Группа 139"/>
                <p:cNvGrpSpPr/>
                <p:nvPr/>
              </p:nvGrpSpPr>
              <p:grpSpPr>
                <a:xfrm>
                  <a:off x="428596" y="2571744"/>
                  <a:ext cx="752628" cy="681190"/>
                  <a:chOff x="428596" y="2428868"/>
                  <a:chExt cx="752628" cy="681190"/>
                </a:xfrm>
              </p:grpSpPr>
              <p:sp>
                <p:nvSpPr>
                  <p:cNvPr id="95" name="Блок-схема: узел 94"/>
                  <p:cNvSpPr>
                    <a:spLocks noChangeAspect="1"/>
                  </p:cNvSpPr>
                  <p:nvPr/>
                </p:nvSpPr>
                <p:spPr>
                  <a:xfrm>
                    <a:off x="428596" y="278605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6" name="Блок-схема: узел 95"/>
                  <p:cNvSpPr>
                    <a:spLocks noChangeAspect="1"/>
                  </p:cNvSpPr>
                  <p:nvPr/>
                </p:nvSpPr>
                <p:spPr>
                  <a:xfrm>
                    <a:off x="857224" y="278605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7" name="Блок-схема: узел 96"/>
                  <p:cNvSpPr>
                    <a:spLocks noChangeAspect="1"/>
                  </p:cNvSpPr>
                  <p:nvPr/>
                </p:nvSpPr>
                <p:spPr>
                  <a:xfrm>
                    <a:off x="642910" y="242886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0" name="Блок-схема: узел 79"/>
                <p:cNvSpPr>
                  <a:spLocks noChangeAspect="1"/>
                </p:cNvSpPr>
                <p:nvPr/>
              </p:nvSpPr>
              <p:spPr>
                <a:xfrm>
                  <a:off x="1928794" y="2857496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Блок-схема: узел 80"/>
                <p:cNvSpPr>
                  <a:spLocks noChangeAspect="1"/>
                </p:cNvSpPr>
                <p:nvPr/>
              </p:nvSpPr>
              <p:spPr>
                <a:xfrm>
                  <a:off x="1785918" y="3286124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Блок-схема: узел 81"/>
                <p:cNvSpPr>
                  <a:spLocks noChangeAspect="1"/>
                </p:cNvSpPr>
                <p:nvPr/>
              </p:nvSpPr>
              <p:spPr>
                <a:xfrm>
                  <a:off x="571472" y="3286124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Блок-схема: узел 82"/>
                <p:cNvSpPr>
                  <a:spLocks noChangeAspect="1"/>
                </p:cNvSpPr>
                <p:nvPr/>
              </p:nvSpPr>
              <p:spPr>
                <a:xfrm>
                  <a:off x="1357290" y="2000240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4" name="Группа 140"/>
                <p:cNvGrpSpPr/>
                <p:nvPr/>
              </p:nvGrpSpPr>
              <p:grpSpPr>
                <a:xfrm>
                  <a:off x="1500166" y="2143116"/>
                  <a:ext cx="752628" cy="681190"/>
                  <a:chOff x="428596" y="2428868"/>
                  <a:chExt cx="752628" cy="681190"/>
                </a:xfrm>
              </p:grpSpPr>
              <p:sp>
                <p:nvSpPr>
                  <p:cNvPr id="92" name="Блок-схема: узел 91"/>
                  <p:cNvSpPr>
                    <a:spLocks noChangeAspect="1"/>
                  </p:cNvSpPr>
                  <p:nvPr/>
                </p:nvSpPr>
                <p:spPr>
                  <a:xfrm>
                    <a:off x="428596" y="278605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3" name="Блок-схема: узел 92"/>
                  <p:cNvSpPr>
                    <a:spLocks noChangeAspect="1"/>
                  </p:cNvSpPr>
                  <p:nvPr/>
                </p:nvSpPr>
                <p:spPr>
                  <a:xfrm>
                    <a:off x="857224" y="278605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4" name="Блок-схема: узел 93"/>
                  <p:cNvSpPr>
                    <a:spLocks noChangeAspect="1"/>
                  </p:cNvSpPr>
                  <p:nvPr/>
                </p:nvSpPr>
                <p:spPr>
                  <a:xfrm>
                    <a:off x="642910" y="242886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85" name="Группа 159"/>
                <p:cNvGrpSpPr/>
                <p:nvPr/>
              </p:nvGrpSpPr>
              <p:grpSpPr>
                <a:xfrm rot="2120337">
                  <a:off x="984889" y="3155280"/>
                  <a:ext cx="752628" cy="681190"/>
                  <a:chOff x="428596" y="2428868"/>
                  <a:chExt cx="752628" cy="681190"/>
                </a:xfrm>
              </p:grpSpPr>
              <p:sp>
                <p:nvSpPr>
                  <p:cNvPr id="89" name="Блок-схема: узел 88"/>
                  <p:cNvSpPr>
                    <a:spLocks noChangeAspect="1"/>
                  </p:cNvSpPr>
                  <p:nvPr/>
                </p:nvSpPr>
                <p:spPr>
                  <a:xfrm>
                    <a:off x="428596" y="278605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0" name="Блок-схема: узел 89"/>
                  <p:cNvSpPr>
                    <a:spLocks noChangeAspect="1"/>
                  </p:cNvSpPr>
                  <p:nvPr/>
                </p:nvSpPr>
                <p:spPr>
                  <a:xfrm>
                    <a:off x="857224" y="278605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1" name="Блок-схема: узел 90"/>
                  <p:cNvSpPr>
                    <a:spLocks noChangeAspect="1"/>
                  </p:cNvSpPr>
                  <p:nvPr/>
                </p:nvSpPr>
                <p:spPr>
                  <a:xfrm>
                    <a:off x="642910" y="242886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6" name="Блок-схема: узел 85"/>
                <p:cNvSpPr>
                  <a:spLocks noChangeAspect="1"/>
                </p:cNvSpPr>
                <p:nvPr/>
              </p:nvSpPr>
              <p:spPr>
                <a:xfrm>
                  <a:off x="1071538" y="2500306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Блок-схема: узел 86"/>
                <p:cNvSpPr>
                  <a:spLocks noChangeAspect="1"/>
                </p:cNvSpPr>
                <p:nvPr/>
              </p:nvSpPr>
              <p:spPr>
                <a:xfrm>
                  <a:off x="1571604" y="2928934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Блок-схема: узел 87"/>
                <p:cNvSpPr>
                  <a:spLocks noChangeAspect="1"/>
                </p:cNvSpPr>
                <p:nvPr/>
              </p:nvSpPr>
              <p:spPr>
                <a:xfrm>
                  <a:off x="1214414" y="2857496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02" name="Группа 101"/>
            <p:cNvGrpSpPr>
              <a:grpSpLocks noChangeAspect="1"/>
            </p:cNvGrpSpPr>
            <p:nvPr/>
          </p:nvGrpSpPr>
          <p:grpSpPr>
            <a:xfrm>
              <a:off x="6286512" y="785794"/>
              <a:ext cx="1144503" cy="1116000"/>
              <a:chOff x="357158" y="1928802"/>
              <a:chExt cx="2088000" cy="2088000"/>
            </a:xfrm>
          </p:grpSpPr>
          <p:sp>
            <p:nvSpPr>
              <p:cNvPr id="103" name="Блок-схема: узел 102"/>
              <p:cNvSpPr>
                <a:spLocks noChangeAspect="1"/>
              </p:cNvSpPr>
              <p:nvPr/>
            </p:nvSpPr>
            <p:spPr>
              <a:xfrm>
                <a:off x="857224" y="2143116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4" name="Группа 167"/>
              <p:cNvGrpSpPr/>
              <p:nvPr/>
            </p:nvGrpSpPr>
            <p:grpSpPr>
              <a:xfrm>
                <a:off x="357158" y="1928802"/>
                <a:ext cx="2088000" cy="2088000"/>
                <a:chOff x="357158" y="1928802"/>
                <a:chExt cx="2088000" cy="2088000"/>
              </a:xfrm>
            </p:grpSpPr>
            <p:sp>
              <p:nvSpPr>
                <p:cNvPr id="105" name="Блок-схема: узел 104"/>
                <p:cNvSpPr>
                  <a:spLocks noChangeAspect="1"/>
                </p:cNvSpPr>
                <p:nvPr/>
              </p:nvSpPr>
              <p:spPr>
                <a:xfrm>
                  <a:off x="357158" y="1928802"/>
                  <a:ext cx="2088000" cy="2088000"/>
                </a:xfrm>
                <a:prstGeom prst="flowChartConnector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rgbClr val="C00000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06" name="Группа 139"/>
                <p:cNvGrpSpPr/>
                <p:nvPr/>
              </p:nvGrpSpPr>
              <p:grpSpPr>
                <a:xfrm>
                  <a:off x="428596" y="2571744"/>
                  <a:ext cx="752628" cy="681190"/>
                  <a:chOff x="428596" y="2428868"/>
                  <a:chExt cx="752628" cy="681190"/>
                </a:xfrm>
              </p:grpSpPr>
              <p:sp>
                <p:nvSpPr>
                  <p:cNvPr id="123" name="Блок-схема: узел 122"/>
                  <p:cNvSpPr>
                    <a:spLocks noChangeAspect="1"/>
                  </p:cNvSpPr>
                  <p:nvPr/>
                </p:nvSpPr>
                <p:spPr>
                  <a:xfrm>
                    <a:off x="428596" y="278605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4" name="Блок-схема: узел 123"/>
                  <p:cNvSpPr>
                    <a:spLocks noChangeAspect="1"/>
                  </p:cNvSpPr>
                  <p:nvPr/>
                </p:nvSpPr>
                <p:spPr>
                  <a:xfrm>
                    <a:off x="857224" y="278605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5" name="Блок-схема: узел 124"/>
                  <p:cNvSpPr>
                    <a:spLocks noChangeAspect="1"/>
                  </p:cNvSpPr>
                  <p:nvPr/>
                </p:nvSpPr>
                <p:spPr>
                  <a:xfrm>
                    <a:off x="642910" y="2428868"/>
                    <a:ext cx="324000" cy="324000"/>
                  </a:xfrm>
                  <a:prstGeom prst="flowChartConnector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7" name="Блок-схема: узел 106"/>
                <p:cNvSpPr>
                  <a:spLocks noChangeAspect="1"/>
                </p:cNvSpPr>
                <p:nvPr/>
              </p:nvSpPr>
              <p:spPr>
                <a:xfrm>
                  <a:off x="1928794" y="2857496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Блок-схема: узел 107"/>
                <p:cNvSpPr>
                  <a:spLocks noChangeAspect="1"/>
                </p:cNvSpPr>
                <p:nvPr/>
              </p:nvSpPr>
              <p:spPr>
                <a:xfrm>
                  <a:off x="1785918" y="3286124"/>
                  <a:ext cx="324000" cy="324000"/>
                </a:xfrm>
                <a:prstGeom prst="flowChartConnector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Блок-схема: узел 108"/>
                <p:cNvSpPr>
                  <a:spLocks noChangeAspect="1"/>
                </p:cNvSpPr>
                <p:nvPr/>
              </p:nvSpPr>
              <p:spPr>
                <a:xfrm>
                  <a:off x="571472" y="3286124"/>
                  <a:ext cx="324000" cy="324000"/>
                </a:xfrm>
                <a:prstGeom prst="flowChartConnector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Блок-схема: узел 109"/>
                <p:cNvSpPr>
                  <a:spLocks noChangeAspect="1"/>
                </p:cNvSpPr>
                <p:nvPr/>
              </p:nvSpPr>
              <p:spPr>
                <a:xfrm>
                  <a:off x="1367481" y="2205101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11" name="Группа 140"/>
                <p:cNvGrpSpPr/>
                <p:nvPr/>
              </p:nvGrpSpPr>
              <p:grpSpPr>
                <a:xfrm>
                  <a:off x="1500166" y="2143116"/>
                  <a:ext cx="752628" cy="681190"/>
                  <a:chOff x="428596" y="2428868"/>
                  <a:chExt cx="752628" cy="681190"/>
                </a:xfrm>
              </p:grpSpPr>
              <p:sp>
                <p:nvSpPr>
                  <p:cNvPr id="120" name="Блок-схема: узел 119"/>
                  <p:cNvSpPr>
                    <a:spLocks noChangeAspect="1"/>
                  </p:cNvSpPr>
                  <p:nvPr/>
                </p:nvSpPr>
                <p:spPr>
                  <a:xfrm>
                    <a:off x="428596" y="2786058"/>
                    <a:ext cx="324000" cy="324000"/>
                  </a:xfrm>
                  <a:prstGeom prst="flowChartConnector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1" name="Блок-схема: узел 120"/>
                  <p:cNvSpPr>
                    <a:spLocks noChangeAspect="1"/>
                  </p:cNvSpPr>
                  <p:nvPr/>
                </p:nvSpPr>
                <p:spPr>
                  <a:xfrm>
                    <a:off x="857224" y="278605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2" name="Блок-схема: узел 121"/>
                  <p:cNvSpPr>
                    <a:spLocks noChangeAspect="1"/>
                  </p:cNvSpPr>
                  <p:nvPr/>
                </p:nvSpPr>
                <p:spPr>
                  <a:xfrm>
                    <a:off x="642910" y="2428868"/>
                    <a:ext cx="324000" cy="324000"/>
                  </a:xfrm>
                  <a:prstGeom prst="flowChartConnector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12" name="Группа 159"/>
                <p:cNvGrpSpPr/>
                <p:nvPr/>
              </p:nvGrpSpPr>
              <p:grpSpPr>
                <a:xfrm rot="2120337">
                  <a:off x="984889" y="3155280"/>
                  <a:ext cx="752628" cy="681190"/>
                  <a:chOff x="428596" y="2428868"/>
                  <a:chExt cx="752628" cy="681190"/>
                </a:xfrm>
              </p:grpSpPr>
              <p:sp>
                <p:nvSpPr>
                  <p:cNvPr id="117" name="Блок-схема: узел 116"/>
                  <p:cNvSpPr>
                    <a:spLocks noChangeAspect="1"/>
                  </p:cNvSpPr>
                  <p:nvPr/>
                </p:nvSpPr>
                <p:spPr>
                  <a:xfrm>
                    <a:off x="428596" y="278605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8" name="Блок-схема: узел 117"/>
                  <p:cNvSpPr>
                    <a:spLocks noChangeAspect="1"/>
                  </p:cNvSpPr>
                  <p:nvPr/>
                </p:nvSpPr>
                <p:spPr>
                  <a:xfrm>
                    <a:off x="857224" y="2786058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9" name="Блок-схема: узел 118"/>
                  <p:cNvSpPr>
                    <a:spLocks noChangeAspect="1"/>
                  </p:cNvSpPr>
                  <p:nvPr/>
                </p:nvSpPr>
                <p:spPr>
                  <a:xfrm>
                    <a:off x="642910" y="2428868"/>
                    <a:ext cx="324000" cy="324000"/>
                  </a:xfrm>
                  <a:prstGeom prst="flowChartConnector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3" name="Блок-схема: узел 112"/>
                <p:cNvSpPr>
                  <a:spLocks noChangeAspect="1"/>
                </p:cNvSpPr>
                <p:nvPr/>
              </p:nvSpPr>
              <p:spPr>
                <a:xfrm>
                  <a:off x="1071538" y="2500306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Блок-схема: узел 113"/>
                <p:cNvSpPr>
                  <a:spLocks noChangeAspect="1"/>
                </p:cNvSpPr>
                <p:nvPr/>
              </p:nvSpPr>
              <p:spPr>
                <a:xfrm>
                  <a:off x="1571604" y="2928934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Блок-схема: узел 114"/>
                <p:cNvSpPr>
                  <a:spLocks noChangeAspect="1"/>
                </p:cNvSpPr>
                <p:nvPr/>
              </p:nvSpPr>
              <p:spPr>
                <a:xfrm>
                  <a:off x="1214414" y="2857496"/>
                  <a:ext cx="324000" cy="324000"/>
                </a:xfrm>
                <a:prstGeom prst="flowChartConnector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" name="Блок-схема: узел 115"/>
                <p:cNvSpPr>
                  <a:spLocks noChangeAspect="1"/>
                </p:cNvSpPr>
                <p:nvPr/>
              </p:nvSpPr>
              <p:spPr>
                <a:xfrm>
                  <a:off x="1030706" y="1997877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3914788" y="1481446"/>
            <a:ext cx="1296000" cy="1524704"/>
            <a:chOff x="3914788" y="1481446"/>
            <a:chExt cx="1296000" cy="1524704"/>
          </a:xfrm>
        </p:grpSpPr>
        <p:pic>
          <p:nvPicPr>
            <p:cNvPr id="2050" name="Picture 2" descr="C:\Documents and Settings\Admin\Рабочий стол\11949849771043985234traffic_light_red_dan_ge_01.svg.med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14788" y="1481446"/>
              <a:ext cx="1296000" cy="1524704"/>
            </a:xfrm>
            <a:prstGeom prst="rect">
              <a:avLst/>
            </a:prstGeom>
            <a:noFill/>
          </p:spPr>
        </p:pic>
        <p:sp>
          <p:nvSpPr>
            <p:cNvPr id="36" name="Блок-схема: узел 35"/>
            <p:cNvSpPr>
              <a:spLocks noChangeAspect="1"/>
            </p:cNvSpPr>
            <p:nvPr/>
          </p:nvSpPr>
          <p:spPr>
            <a:xfrm>
              <a:off x="4382788" y="1643050"/>
              <a:ext cx="360000" cy="360000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Блок-схема: узел 24"/>
          <p:cNvSpPr>
            <a:spLocks noChangeAspect="1"/>
          </p:cNvSpPr>
          <p:nvPr/>
        </p:nvSpPr>
        <p:spPr>
          <a:xfrm>
            <a:off x="4382788" y="1643050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2052000" y="428604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Светофор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gray">
          <a:xfrm>
            <a:off x="6858016" y="5947189"/>
            <a:ext cx="1357322" cy="50006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C00000">
                <a:alpha val="3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Завдання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1000100" y="4500570"/>
            <a:ext cx="57912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айди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природні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тіла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578848" y="1361798"/>
            <a:ext cx="1252685" cy="1764000"/>
            <a:chOff x="500034" y="1357298"/>
            <a:chExt cx="1764000" cy="2484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00034" y="1357298"/>
              <a:ext cx="1764000" cy="248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2" descr="C:\Documents and Settings\Admin\Рабочий стол\1194984733759158166flowers_jonathan_dietric_01.svg.med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80034" y="1714488"/>
              <a:ext cx="1404000" cy="1660064"/>
            </a:xfrm>
            <a:prstGeom prst="rect">
              <a:avLst/>
            </a:prstGeom>
            <a:noFill/>
          </p:spPr>
        </p:pic>
      </p:grp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2246818" y="1361798"/>
            <a:ext cx="1252685" cy="1764000"/>
            <a:chOff x="2583642" y="1357298"/>
            <a:chExt cx="1764000" cy="2484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583642" y="1357298"/>
              <a:ext cx="1764000" cy="248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C:\Documents and Settings\Admin\Рабочий стол\11954329291743204660panier-shopping_basket_a_01.svg.med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781642" y="1714489"/>
              <a:ext cx="1368000" cy="1487947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5626073" y="1361798"/>
            <a:ext cx="1252685" cy="1764000"/>
            <a:chOff x="4359634" y="1357298"/>
            <a:chExt cx="1764000" cy="2484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59634" y="1357298"/>
              <a:ext cx="1764000" cy="248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Documents and Settings\Admin\Рабочий стол\11949853801640399181bird_of_peace_mauro_oliv_01.svg.med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4431634" y="1857367"/>
              <a:ext cx="1620000" cy="1269293"/>
            </a:xfrm>
            <a:prstGeom prst="rect">
              <a:avLst/>
            </a:prstGeom>
            <a:noFill/>
          </p:spPr>
        </p:pic>
      </p:grpSp>
      <p:grpSp>
        <p:nvGrpSpPr>
          <p:cNvPr id="21" name="Группа 20"/>
          <p:cNvGrpSpPr>
            <a:grpSpLocks noChangeAspect="1"/>
          </p:cNvGrpSpPr>
          <p:nvPr/>
        </p:nvGrpSpPr>
        <p:grpSpPr>
          <a:xfrm>
            <a:off x="7294043" y="1361798"/>
            <a:ext cx="1271109" cy="1764000"/>
            <a:chOff x="6734434" y="1357298"/>
            <a:chExt cx="1764000" cy="2448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734434" y="1357298"/>
              <a:ext cx="1764000" cy="2448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>
              <a:grpSpLocks noChangeAspect="1"/>
            </p:cNvGrpSpPr>
            <p:nvPr/>
          </p:nvGrpSpPr>
          <p:grpSpPr>
            <a:xfrm flipH="1">
              <a:off x="6896434" y="2000240"/>
              <a:ext cx="1440000" cy="917100"/>
              <a:chOff x="6094413" y="1928802"/>
              <a:chExt cx="1638807" cy="1043719"/>
            </a:xfrm>
          </p:grpSpPr>
          <p:pic>
            <p:nvPicPr>
              <p:cNvPr id="9" name="Picture 3" descr="C:\Documents and Settings\Admin\Рабочий стол\11971624452037367643TheresaKnott_Red_Shoe.svg.med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6715140" y="1928802"/>
                <a:ext cx="1018080" cy="1008000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Documents and Settings\Admin\Рабочий стол\11971624452037367643TheresaKnott_Red_Shoe.svg.med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6094413" y="1964521"/>
                <a:ext cx="1018080" cy="100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Блок-схема: узел 25"/>
          <p:cNvSpPr>
            <a:spLocks noChangeAspect="1"/>
          </p:cNvSpPr>
          <p:nvPr/>
        </p:nvSpPr>
        <p:spPr>
          <a:xfrm>
            <a:off x="4382788" y="2571744"/>
            <a:ext cx="360000" cy="360000"/>
          </a:xfrm>
          <a:prstGeom prst="flowChartConnector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gray">
          <a:xfrm>
            <a:off x="5429256" y="5947189"/>
            <a:ext cx="1357322" cy="50006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C00000">
                <a:alpha val="3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почати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785786" y="5715016"/>
            <a:ext cx="4500594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Натисни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рисунок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SCAL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3" name="00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4" name="SCAL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5" name="00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9" name="Равнобедренный треугольник 38">
            <a:hlinkClick r:id="rId11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множение 39"/>
          <p:cNvSpPr>
            <a:spLocks noChangeAspect="1"/>
          </p:cNvSpPr>
          <p:nvPr/>
        </p:nvSpPr>
        <p:spPr>
          <a:xfrm>
            <a:off x="4714876" y="5643578"/>
            <a:ext cx="540000" cy="540000"/>
          </a:xfrm>
          <a:prstGeom prst="mathMultiply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97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75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31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15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97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75"/>
                            </p:stCondLst>
                            <p:childTnLst>
                              <p:par>
                                <p:cTn id="6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3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31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15"/>
                            </p:stCondLst>
                            <p:childTnLst>
                              <p:par>
                                <p:cTn id="8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showWhenStopped="0"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showWhenStopped="0"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showWhenStopped="0"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23" grpId="0" animBg="1"/>
      <p:bldP spid="24" grpId="0" animBg="1"/>
      <p:bldP spid="24" grpId="1" animBg="1"/>
      <p:bldP spid="26" grpId="0" animBg="1"/>
      <p:bldP spid="26" grpId="1" animBg="1"/>
      <p:bldP spid="26" grpId="2" animBg="1"/>
      <p:bldP spid="26" grpId="3" animBg="1"/>
      <p:bldP spid="28" grpId="0" animBg="1"/>
      <p:bldP spid="29" grpId="0" animBg="1"/>
      <p:bldP spid="29" grpId="1" animBg="1"/>
      <p:bldP spid="40" grpId="0" animBg="1"/>
      <p:bldP spid="40" grpId="1" animBg="1"/>
      <p:bldP spid="4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3925276" y="1514915"/>
            <a:ext cx="1296000" cy="1524704"/>
            <a:chOff x="3914788" y="1481446"/>
            <a:chExt cx="1296000" cy="1524704"/>
          </a:xfrm>
        </p:grpSpPr>
        <p:pic>
          <p:nvPicPr>
            <p:cNvPr id="28" name="Picture 2" descr="C:\Documents and Settings\Admin\Рабочий стол\11949849771043985234traffic_light_red_dan_ge_01.svg.med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14788" y="1481446"/>
              <a:ext cx="1296000" cy="1524704"/>
            </a:xfrm>
            <a:prstGeom prst="rect">
              <a:avLst/>
            </a:prstGeom>
            <a:noFill/>
          </p:spPr>
        </p:pic>
        <p:sp>
          <p:nvSpPr>
            <p:cNvPr id="29" name="Блок-схема: узел 28"/>
            <p:cNvSpPr>
              <a:spLocks noChangeAspect="1"/>
            </p:cNvSpPr>
            <p:nvPr/>
          </p:nvSpPr>
          <p:spPr>
            <a:xfrm>
              <a:off x="4382788" y="1681019"/>
              <a:ext cx="360000" cy="360000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Блок-схема: узел 30"/>
          <p:cNvSpPr>
            <a:spLocks noChangeAspect="1"/>
          </p:cNvSpPr>
          <p:nvPr/>
        </p:nvSpPr>
        <p:spPr>
          <a:xfrm>
            <a:off x="4382788" y="1643050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627479" y="1395267"/>
            <a:ext cx="1252685" cy="1764000"/>
            <a:chOff x="627479" y="1395267"/>
            <a:chExt cx="1252685" cy="1764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27479" y="1395267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Picture 12" descr="C:\Documents and Settings\Admin\Рабочий стол\1240169659847133699rg1024_simple_tree.svg.med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78315" y="1714488"/>
              <a:ext cx="951012" cy="1188000"/>
            </a:xfrm>
            <a:prstGeom prst="rect">
              <a:avLst/>
            </a:prstGeom>
            <a:noFill/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2052000" y="428604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Светофор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263837" y="1395267"/>
            <a:ext cx="1252685" cy="1764000"/>
            <a:chOff x="6357950" y="1428736"/>
            <a:chExt cx="1252685" cy="1764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357950" y="1428736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Picture 10" descr="C:\Documents and Settings\Admin\Рабочий стол\1197148238634476339johnny_automatic_tote_bag.svg.med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438231" y="1643050"/>
              <a:ext cx="1092122" cy="1296000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5616213" y="1395267"/>
            <a:ext cx="1252685" cy="1764000"/>
            <a:chOff x="3969044" y="1357299"/>
            <a:chExt cx="1252685" cy="1764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969044" y="135729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7" name="Picture 9" descr="C:\Documents and Settings\Admin\Рабочий стол\1194986432495548228pimp_hat_james_birkett_01.svg.med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048548" y="1643050"/>
              <a:ext cx="1046904" cy="1044000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/>
          <p:nvPr/>
        </p:nvGrpSpPr>
        <p:grpSpPr>
          <a:xfrm>
            <a:off x="2275101" y="1395267"/>
            <a:ext cx="1255238" cy="1764000"/>
            <a:chOff x="2285984" y="1428736"/>
            <a:chExt cx="1255238" cy="1764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287261" y="1428736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Picture 11" descr="C:\Documents and Settings\Admin\Рабочий стол\1197105103444360005biswajyotim_bed.svg.med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285984" y="2214554"/>
              <a:ext cx="1255238" cy="540000"/>
            </a:xfrm>
            <a:prstGeom prst="rect">
              <a:avLst/>
            </a:prstGeom>
            <a:noFill/>
          </p:spPr>
        </p:pic>
      </p:grpSp>
      <p:sp>
        <p:nvSpPr>
          <p:cNvPr id="32" name="Блок-схема: узел 31"/>
          <p:cNvSpPr>
            <a:spLocks noChangeAspect="1"/>
          </p:cNvSpPr>
          <p:nvPr/>
        </p:nvSpPr>
        <p:spPr>
          <a:xfrm>
            <a:off x="4382788" y="2571744"/>
            <a:ext cx="360000" cy="360000"/>
          </a:xfrm>
          <a:prstGeom prst="flowChartConnector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gray">
          <a:xfrm>
            <a:off x="5429256" y="5956119"/>
            <a:ext cx="1357322" cy="50006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C00000">
                <a:alpha val="3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Начать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gray">
          <a:xfrm>
            <a:off x="1000100" y="4500570"/>
            <a:ext cx="57912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айди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штучні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тіла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785786" y="5715016"/>
            <a:ext cx="4500594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Нажми на рисунок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SCAL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9" name="SCAL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0" name="SCAL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1" name="00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4" name="AutoShape 6"/>
          <p:cNvSpPr>
            <a:spLocks noChangeArrowheads="1"/>
          </p:cNvSpPr>
          <p:nvPr/>
        </p:nvSpPr>
        <p:spPr bwMode="gray">
          <a:xfrm>
            <a:off x="6858016" y="5956119"/>
            <a:ext cx="1357322" cy="50006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C00000">
                <a:alpha val="3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Равнобедренный треугольник 44">
            <a:hlinkClick r:id="rId11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множение 47"/>
          <p:cNvSpPr>
            <a:spLocks noChangeAspect="1"/>
          </p:cNvSpPr>
          <p:nvPr/>
        </p:nvSpPr>
        <p:spPr>
          <a:xfrm>
            <a:off x="4714876" y="5643578"/>
            <a:ext cx="540000" cy="540000"/>
          </a:xfrm>
          <a:prstGeom prst="mathMultiply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0" repeatCount="3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7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75"/>
                            </p:stCondLst>
                            <p:childTnLst>
                              <p:par>
                                <p:cTn id="2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31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15"/>
                            </p:stCondLst>
                            <p:childTnLst>
                              <p:par>
                                <p:cTn id="4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97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75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97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75"/>
                            </p:stCondLst>
                            <p:childTnLst>
                              <p:par>
                                <p:cTn id="74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showWhenStopped="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1" grpId="1" animBg="1"/>
      <p:bldP spid="31" grpId="3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4" grpId="0" animBg="1"/>
      <p:bldP spid="35" grpId="0" animBg="1"/>
      <p:bldP spid="35" grpId="1" animBg="1"/>
      <p:bldP spid="36" grpId="0" animBg="1"/>
      <p:bldP spid="36" grpId="1" animBg="1"/>
      <p:bldP spid="44" grpId="0" animBg="1"/>
      <p:bldP spid="48" grpId="0" animBg="1"/>
      <p:bldP spid="48" grpId="1" animBg="1"/>
      <p:bldP spid="48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gray">
          <a:xfrm>
            <a:off x="5429256" y="5956119"/>
            <a:ext cx="1357322" cy="50006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C00000">
                <a:alpha val="3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Начать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493810" y="1302874"/>
            <a:ext cx="1764000" cy="1290095"/>
            <a:chOff x="4162259" y="1612955"/>
            <a:chExt cx="1764000" cy="129009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 rot="16200000">
              <a:off x="4417916" y="1357298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C:\Documents and Settings\Admin\Рабочий стол\1195433607792649830Machovka_horse.svg.med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429124" y="1643050"/>
              <a:ext cx="1230268" cy="1260000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/>
        </p:nvGrpSpPr>
        <p:grpSpPr>
          <a:xfrm>
            <a:off x="5493810" y="2857496"/>
            <a:ext cx="1764000" cy="1324971"/>
            <a:chOff x="6816673" y="1684393"/>
            <a:chExt cx="1764000" cy="132497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16200000">
              <a:off x="7072330" y="1428736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 descr="C:\Documents and Settings\Admin\Рабочий стол\build-md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004680" y="1857364"/>
              <a:ext cx="1387984" cy="1152000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1886191" y="1321579"/>
            <a:ext cx="1764000" cy="1252685"/>
            <a:chOff x="323191" y="1617455"/>
            <a:chExt cx="1764000" cy="125268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16200000" flipH="1">
              <a:off x="578848" y="1361798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 descr="C:\Documents and Settings\Admin\Рабочий стол\alarm-clock-md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90734" y="1643050"/>
              <a:ext cx="828912" cy="1116000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1886191" y="2893639"/>
            <a:ext cx="1764000" cy="1252685"/>
            <a:chOff x="3255426" y="4470475"/>
            <a:chExt cx="1764000" cy="125268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 rot="16200000">
              <a:off x="3511083" y="4214818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C:\Documents and Settings\Admin\Рабочий стол\1194989595495765934car.svg.med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381425" y="4643446"/>
              <a:ext cx="1512000" cy="756000"/>
            </a:xfrm>
            <a:prstGeom prst="rect">
              <a:avLst/>
            </a:prstGeom>
            <a:noFill/>
          </p:spPr>
        </p:pic>
      </p:grp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2052000" y="428604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Светофор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925276" y="1514915"/>
            <a:ext cx="1296000" cy="1524704"/>
            <a:chOff x="3914788" y="1481446"/>
            <a:chExt cx="1296000" cy="1524704"/>
          </a:xfrm>
        </p:grpSpPr>
        <p:pic>
          <p:nvPicPr>
            <p:cNvPr id="29" name="Picture 2" descr="C:\Documents and Settings\Admin\Рабочий стол\11949849771043985234traffic_light_red_dan_ge_01.svg.med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914788" y="1481446"/>
              <a:ext cx="1296000" cy="1524704"/>
            </a:xfrm>
            <a:prstGeom prst="rect">
              <a:avLst/>
            </a:prstGeom>
            <a:noFill/>
          </p:spPr>
        </p:pic>
        <p:sp>
          <p:nvSpPr>
            <p:cNvPr id="30" name="Блок-схема: узел 29"/>
            <p:cNvSpPr>
              <a:spLocks noChangeAspect="1"/>
            </p:cNvSpPr>
            <p:nvPr/>
          </p:nvSpPr>
          <p:spPr>
            <a:xfrm>
              <a:off x="4382788" y="1681019"/>
              <a:ext cx="360000" cy="360000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Блок-схема: узел 30"/>
          <p:cNvSpPr>
            <a:spLocks noChangeAspect="1"/>
          </p:cNvSpPr>
          <p:nvPr/>
        </p:nvSpPr>
        <p:spPr>
          <a:xfrm>
            <a:off x="4382788" y="1643050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>
            <a:spLocks noChangeAspect="1"/>
          </p:cNvSpPr>
          <p:nvPr/>
        </p:nvSpPr>
        <p:spPr>
          <a:xfrm>
            <a:off x="4382788" y="2571744"/>
            <a:ext cx="360000" cy="360000"/>
          </a:xfrm>
          <a:prstGeom prst="flowChartConnector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gray">
          <a:xfrm>
            <a:off x="1000100" y="4500570"/>
            <a:ext cx="57912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Найди искусственные тела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785786" y="5715016"/>
            <a:ext cx="4500594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Нажми на рисунок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SCAL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8" name="SCAL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9" name="SCAL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0" name="00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3" name="AutoShape 6"/>
          <p:cNvSpPr>
            <a:spLocks noChangeArrowheads="1"/>
          </p:cNvSpPr>
          <p:nvPr/>
        </p:nvSpPr>
        <p:spPr bwMode="gray">
          <a:xfrm>
            <a:off x="6858016" y="5956119"/>
            <a:ext cx="1357322" cy="50006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C00000">
                <a:alpha val="3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Умножение 44"/>
          <p:cNvSpPr>
            <a:spLocks noChangeAspect="1"/>
          </p:cNvSpPr>
          <p:nvPr/>
        </p:nvSpPr>
        <p:spPr>
          <a:xfrm>
            <a:off x="4714876" y="5643578"/>
            <a:ext cx="540000" cy="540000"/>
          </a:xfrm>
          <a:prstGeom prst="mathMultiply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sp>
        <p:nvSpPr>
          <p:cNvPr id="33" name="Равнобедренный треугольник 32">
            <a:hlinkClick r:id="rId12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0" repeatCount="3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7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75"/>
                            </p:stCondLst>
                            <p:childTnLst>
                              <p:par>
                                <p:cTn id="1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7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5"/>
                            </p:stCondLst>
                            <p:childTnLst>
                              <p:par>
                                <p:cTn id="32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31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15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7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75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showWhenStopped="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  <p:bldP spid="31" grpId="0" animBg="1"/>
      <p:bldP spid="31" grpId="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5" grpId="0" animBg="1"/>
      <p:bldP spid="35" grpId="1" animBg="1"/>
      <p:bldP spid="36" grpId="0" animBg="1"/>
      <p:bldP spid="36" grpId="2" animBg="1"/>
      <p:bldP spid="43" grpId="0" animBg="1"/>
      <p:bldP spid="45" grpId="0" animBg="1"/>
      <p:bldP spid="45" grpId="1" animBg="1"/>
      <p:bldP spid="4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1676400" y="428604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Тіла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складаються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речовин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71889" y="1393017"/>
            <a:ext cx="2700000" cy="3217881"/>
            <a:chOff x="642910" y="1285860"/>
            <a:chExt cx="2700000" cy="3217881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>
              <a:off x="642910" y="1285860"/>
              <a:ext cx="2700000" cy="574675"/>
            </a:xfrm>
            <a:prstGeom prst="rect">
              <a:avLst/>
            </a:prstGeom>
            <a:noFill/>
            <a:ln w="63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2400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речовина</a:t>
              </a: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ru-RU" sz="2400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залі</a:t>
              </a:r>
              <a:r>
                <a:rPr lang="ru-RU" sz="2400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зо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1110910" y="1855205"/>
              <a:ext cx="1764000" cy="2648536"/>
              <a:chOff x="428596" y="1855205"/>
              <a:chExt cx="1764000" cy="2648536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428596" y="2414155"/>
                <a:ext cx="1764000" cy="2089586"/>
                <a:chOff x="428596" y="2414155"/>
                <a:chExt cx="1764000" cy="2089586"/>
              </a:xfrm>
            </p:grpSpPr>
            <p:pic>
              <p:nvPicPr>
                <p:cNvPr id="1026" name="Picture 2" descr="C:\Documents and Settings\Admin\Рабочий стол\12247845911693553444schoolfreeware_Scissors.svg.med.png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 rot="16200000">
                  <a:off x="572596" y="2334816"/>
                  <a:ext cx="1476000" cy="1634678"/>
                </a:xfrm>
                <a:prstGeom prst="rect">
                  <a:avLst/>
                </a:prstGeom>
                <a:noFill/>
              </p:spPr>
            </p:pic>
            <p:sp>
              <p:nvSpPr>
                <p:cNvPr id="7" name="AutoShape 4"/>
                <p:cNvSpPr>
                  <a:spLocks noChangeArrowheads="1"/>
                </p:cNvSpPr>
                <p:nvPr/>
              </p:nvSpPr>
              <p:spPr bwMode="gray">
                <a:xfrm>
                  <a:off x="428596" y="3929066"/>
                  <a:ext cx="1764000" cy="57467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 algn="ctr">
                  <a:solidFill>
                    <a:srgbClr val="00B0F0"/>
                  </a:solidFill>
                  <a:round/>
                  <a:headEnd/>
                  <a:tailEnd/>
                </a:ln>
                <a:effectLst>
                  <a:outerShdw dist="63500" dir="3187806" algn="ctr" rotWithShape="0">
                    <a:srgbClr val="00B050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err="1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Ножиці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" name="Freeform 8"/>
              <p:cNvSpPr>
                <a:spLocks/>
              </p:cNvSpPr>
              <p:nvPr/>
            </p:nvSpPr>
            <p:spPr bwMode="gray">
              <a:xfrm rot="2265817" flipH="1">
                <a:off x="857595" y="1855205"/>
                <a:ext cx="792000" cy="972000"/>
              </a:xfrm>
              <a:custGeom>
                <a:avLst/>
                <a:gdLst/>
                <a:ahLst/>
                <a:cxnLst>
                  <a:cxn ang="0">
                    <a:pos x="580" y="0"/>
                  </a:cxn>
                  <a:cxn ang="0">
                    <a:pos x="578" y="90"/>
                  </a:cxn>
                  <a:cxn ang="0">
                    <a:pos x="568" y="174"/>
                  </a:cxn>
                  <a:cxn ang="0">
                    <a:pos x="552" y="252"/>
                  </a:cxn>
                  <a:cxn ang="0">
                    <a:pos x="526" y="324"/>
                  </a:cxn>
                  <a:cxn ang="0">
                    <a:pos x="494" y="390"/>
                  </a:cxn>
                  <a:cxn ang="0">
                    <a:pos x="452" y="450"/>
                  </a:cxn>
                  <a:cxn ang="0">
                    <a:pos x="402" y="508"/>
                  </a:cxn>
                  <a:cxn ang="0">
                    <a:pos x="342" y="560"/>
                  </a:cxn>
                  <a:cxn ang="0">
                    <a:pos x="270" y="610"/>
                  </a:cxn>
                  <a:cxn ang="0">
                    <a:pos x="188" y="656"/>
                  </a:cxn>
                  <a:cxn ang="0">
                    <a:pos x="188" y="798"/>
                  </a:cxn>
                  <a:cxn ang="0">
                    <a:pos x="0" y="514"/>
                  </a:cxn>
                  <a:cxn ang="0">
                    <a:pos x="188" y="230"/>
                  </a:cxn>
                  <a:cxn ang="0">
                    <a:pos x="188" y="372"/>
                  </a:cxn>
                  <a:cxn ang="0">
                    <a:pos x="224" y="368"/>
                  </a:cxn>
                  <a:cxn ang="0">
                    <a:pos x="264" y="356"/>
                  </a:cxn>
                  <a:cxn ang="0">
                    <a:pos x="306" y="336"/>
                  </a:cxn>
                  <a:cxn ang="0">
                    <a:pos x="348" y="310"/>
                  </a:cxn>
                  <a:cxn ang="0">
                    <a:pos x="392" y="280"/>
                  </a:cxn>
                  <a:cxn ang="0">
                    <a:pos x="432" y="246"/>
                  </a:cxn>
                  <a:cxn ang="0">
                    <a:pos x="472" y="208"/>
                  </a:cxn>
                  <a:cxn ang="0">
                    <a:pos x="506" y="166"/>
                  </a:cxn>
                  <a:cxn ang="0">
                    <a:pos x="536" y="124"/>
                  </a:cxn>
                  <a:cxn ang="0">
                    <a:pos x="558" y="82"/>
                  </a:cxn>
                  <a:cxn ang="0">
                    <a:pos x="574" y="40"/>
                  </a:cxn>
                  <a:cxn ang="0">
                    <a:pos x="578" y="0"/>
                  </a:cxn>
                  <a:cxn ang="0">
                    <a:pos x="580" y="0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dist="114300" dir="2400000" algn="ctr" rotWithShape="0">
                  <a:schemeClr val="tx2">
                    <a:lumMod val="60000"/>
                    <a:lumOff val="40000"/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5258169" y="1285860"/>
            <a:ext cx="2913943" cy="3432195"/>
            <a:chOff x="4286619" y="1214422"/>
            <a:chExt cx="2913943" cy="343219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500562" y="1214422"/>
              <a:ext cx="2700000" cy="3432195"/>
              <a:chOff x="4500562" y="1214422"/>
              <a:chExt cx="2700000" cy="3432195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4950562" y="1643050"/>
                <a:ext cx="1800000" cy="3003567"/>
                <a:chOff x="5000628" y="1643050"/>
                <a:chExt cx="1800000" cy="3003567"/>
              </a:xfrm>
            </p:grpSpPr>
            <p:pic>
              <p:nvPicPr>
                <p:cNvPr id="1027" name="Picture 3" descr="C:\Documents and Settings\Admin\Рабочий стол\12279729011274662317rg1024_Set_of_water_drops.svg.med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00628" y="1643050"/>
                  <a:ext cx="1800000" cy="2383825"/>
                </a:xfrm>
                <a:prstGeom prst="rect">
                  <a:avLst/>
                </a:prstGeom>
                <a:noFill/>
              </p:spPr>
            </p:pic>
            <p:sp>
              <p:nvSpPr>
                <p:cNvPr id="14" name="AutoShape 4"/>
                <p:cNvSpPr>
                  <a:spLocks noChangeArrowheads="1"/>
                </p:cNvSpPr>
                <p:nvPr/>
              </p:nvSpPr>
              <p:spPr bwMode="gray">
                <a:xfrm>
                  <a:off x="5018628" y="4071942"/>
                  <a:ext cx="1764000" cy="57467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 algn="ctr">
                  <a:solidFill>
                    <a:srgbClr val="00B0F0"/>
                  </a:solidFill>
                  <a:round/>
                  <a:headEnd/>
                  <a:tailEnd/>
                </a:ln>
                <a:effectLst>
                  <a:outerShdw dist="63500" dir="3187806" algn="ctr" rotWithShape="0">
                    <a:srgbClr val="00B050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err="1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Каплі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AutoShape 4"/>
              <p:cNvSpPr>
                <a:spLocks noChangeArrowheads="1"/>
              </p:cNvSpPr>
              <p:nvPr/>
            </p:nvSpPr>
            <p:spPr bwMode="gray">
              <a:xfrm>
                <a:off x="4500562" y="1214422"/>
                <a:ext cx="2700000" cy="574675"/>
              </a:xfrm>
              <a:prstGeom prst="rect">
                <a:avLst/>
              </a:prstGeom>
              <a:noFill/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ru-RU" sz="2400" dirty="0" err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речовина</a:t>
                </a:r>
                <a:r>
                  <a:rPr lang="ru-RU" sz="2400" dirty="0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ru-RU" sz="2400" dirty="0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вода</a:t>
                </a:r>
                <a:endParaRPr lang="en-US" sz="24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Freeform 8"/>
            <p:cNvSpPr>
              <a:spLocks/>
            </p:cNvSpPr>
            <p:nvPr/>
          </p:nvSpPr>
          <p:spPr bwMode="gray">
            <a:xfrm rot="2265817" flipH="1">
              <a:off x="4286619" y="1855205"/>
              <a:ext cx="792000" cy="972000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  <a:effectLst>
              <a:outerShdw dist="114300" dir="24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642910" y="4857760"/>
            <a:ext cx="7858180" cy="10001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речовина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те,из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чего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складаються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тіла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Равнобедренный треугольник 22">
            <a:hlinkClick r:id="rId5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utoShape 5"/>
          <p:cNvSpPr>
            <a:spLocks noChangeArrowheads="1"/>
          </p:cNvSpPr>
          <p:nvPr/>
        </p:nvSpPr>
        <p:spPr bwMode="gray">
          <a:xfrm>
            <a:off x="214282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>
            <a:outerShdw dist="50800" dir="5400000" algn="ctr" rotWithShape="0">
              <a:srgbClr val="00B05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2" name="Равнобедренный треугольник 151"/>
          <p:cNvSpPr>
            <a:spLocks noChangeAspect="1"/>
          </p:cNvSpPr>
          <p:nvPr/>
        </p:nvSpPr>
        <p:spPr>
          <a:xfrm>
            <a:off x="3143240" y="2428868"/>
            <a:ext cx="2714400" cy="2340000"/>
          </a:xfrm>
          <a:prstGeom prst="triangle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4" name="Группа 133"/>
          <p:cNvGrpSpPr/>
          <p:nvPr/>
        </p:nvGrpSpPr>
        <p:grpSpPr>
          <a:xfrm>
            <a:off x="6572264" y="1928802"/>
            <a:ext cx="2232000" cy="2232000"/>
            <a:chOff x="1428728" y="4286256"/>
            <a:chExt cx="2232000" cy="2232000"/>
          </a:xfrm>
        </p:grpSpPr>
        <p:sp>
          <p:nvSpPr>
            <p:cNvPr id="17" name="Прямоугольник 16"/>
            <p:cNvSpPr>
              <a:spLocks noChangeAspect="1"/>
            </p:cNvSpPr>
            <p:nvPr/>
          </p:nvSpPr>
          <p:spPr>
            <a:xfrm>
              <a:off x="1428728" y="4286256"/>
              <a:ext cx="2232000" cy="22320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3" name="Группа 132"/>
            <p:cNvGrpSpPr/>
            <p:nvPr/>
          </p:nvGrpSpPr>
          <p:grpSpPr>
            <a:xfrm>
              <a:off x="1525472" y="4383000"/>
              <a:ext cx="2038512" cy="2038512"/>
              <a:chOff x="1500166" y="4429132"/>
              <a:chExt cx="2038512" cy="203851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1500166" y="5114936"/>
                <a:ext cx="2038512" cy="324000"/>
                <a:chOff x="1571604" y="5000636"/>
                <a:chExt cx="2038512" cy="324000"/>
              </a:xfrm>
            </p:grpSpPr>
            <p:sp>
              <p:nvSpPr>
                <p:cNvPr id="65" name="Блок-схема: узел 64"/>
                <p:cNvSpPr>
                  <a:spLocks noChangeAspect="1"/>
                </p:cNvSpPr>
                <p:nvPr/>
              </p:nvSpPr>
              <p:spPr>
                <a:xfrm>
                  <a:off x="1571604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Блок-схема: узел 65"/>
                <p:cNvSpPr>
                  <a:spLocks noChangeAspect="1"/>
                </p:cNvSpPr>
                <p:nvPr/>
              </p:nvSpPr>
              <p:spPr>
                <a:xfrm>
                  <a:off x="1914506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Блок-схема: узел 67"/>
                <p:cNvSpPr>
                  <a:spLocks noChangeAspect="1"/>
                </p:cNvSpPr>
                <p:nvPr/>
              </p:nvSpPr>
              <p:spPr>
                <a:xfrm>
                  <a:off x="2257408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Блок-схема: узел 68"/>
                <p:cNvSpPr>
                  <a:spLocks noChangeAspect="1"/>
                </p:cNvSpPr>
                <p:nvPr/>
              </p:nvSpPr>
              <p:spPr>
                <a:xfrm>
                  <a:off x="2600310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Блок-схема: узел 70"/>
                <p:cNvSpPr>
                  <a:spLocks noChangeAspect="1"/>
                </p:cNvSpPr>
                <p:nvPr/>
              </p:nvSpPr>
              <p:spPr>
                <a:xfrm>
                  <a:off x="2943212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Блок-схема: узел 71"/>
                <p:cNvSpPr>
                  <a:spLocks noChangeAspect="1"/>
                </p:cNvSpPr>
                <p:nvPr/>
              </p:nvSpPr>
              <p:spPr>
                <a:xfrm>
                  <a:off x="3286116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6" name="Группа 95"/>
              <p:cNvGrpSpPr/>
              <p:nvPr/>
            </p:nvGrpSpPr>
            <p:grpSpPr>
              <a:xfrm>
                <a:off x="1500166" y="6143644"/>
                <a:ext cx="2038512" cy="324000"/>
                <a:chOff x="1571604" y="5000636"/>
                <a:chExt cx="2038512" cy="324000"/>
              </a:xfrm>
            </p:grpSpPr>
            <p:sp>
              <p:nvSpPr>
                <p:cNvPr id="97" name="Блок-схема: узел 96"/>
                <p:cNvSpPr>
                  <a:spLocks noChangeAspect="1"/>
                </p:cNvSpPr>
                <p:nvPr/>
              </p:nvSpPr>
              <p:spPr>
                <a:xfrm>
                  <a:off x="1571604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Блок-схема: узел 97"/>
                <p:cNvSpPr>
                  <a:spLocks noChangeAspect="1"/>
                </p:cNvSpPr>
                <p:nvPr/>
              </p:nvSpPr>
              <p:spPr>
                <a:xfrm>
                  <a:off x="1914506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Блок-схема: узел 98"/>
                <p:cNvSpPr>
                  <a:spLocks noChangeAspect="1"/>
                </p:cNvSpPr>
                <p:nvPr/>
              </p:nvSpPr>
              <p:spPr>
                <a:xfrm>
                  <a:off x="2257408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Блок-схема: узел 99"/>
                <p:cNvSpPr>
                  <a:spLocks noChangeAspect="1"/>
                </p:cNvSpPr>
                <p:nvPr/>
              </p:nvSpPr>
              <p:spPr>
                <a:xfrm>
                  <a:off x="2600310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Блок-схема: узел 100"/>
                <p:cNvSpPr>
                  <a:spLocks noChangeAspect="1"/>
                </p:cNvSpPr>
                <p:nvPr/>
              </p:nvSpPr>
              <p:spPr>
                <a:xfrm>
                  <a:off x="2943212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Блок-схема: узел 101"/>
                <p:cNvSpPr>
                  <a:spLocks noChangeAspect="1"/>
                </p:cNvSpPr>
                <p:nvPr/>
              </p:nvSpPr>
              <p:spPr>
                <a:xfrm>
                  <a:off x="3286116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3" name="Группа 102"/>
              <p:cNvGrpSpPr/>
              <p:nvPr/>
            </p:nvGrpSpPr>
            <p:grpSpPr>
              <a:xfrm>
                <a:off x="1500166" y="5800740"/>
                <a:ext cx="2038512" cy="324000"/>
                <a:chOff x="1571604" y="5000636"/>
                <a:chExt cx="2038512" cy="324000"/>
              </a:xfrm>
            </p:grpSpPr>
            <p:sp>
              <p:nvSpPr>
                <p:cNvPr id="104" name="Блок-схема: узел 103"/>
                <p:cNvSpPr>
                  <a:spLocks noChangeAspect="1"/>
                </p:cNvSpPr>
                <p:nvPr/>
              </p:nvSpPr>
              <p:spPr>
                <a:xfrm>
                  <a:off x="1571604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" name="Блок-схема: узел 104"/>
                <p:cNvSpPr>
                  <a:spLocks noChangeAspect="1"/>
                </p:cNvSpPr>
                <p:nvPr/>
              </p:nvSpPr>
              <p:spPr>
                <a:xfrm>
                  <a:off x="1914506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" name="Блок-схема: узел 105"/>
                <p:cNvSpPr>
                  <a:spLocks noChangeAspect="1"/>
                </p:cNvSpPr>
                <p:nvPr/>
              </p:nvSpPr>
              <p:spPr>
                <a:xfrm>
                  <a:off x="2257408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Блок-схема: узел 106"/>
                <p:cNvSpPr>
                  <a:spLocks noChangeAspect="1"/>
                </p:cNvSpPr>
                <p:nvPr/>
              </p:nvSpPr>
              <p:spPr>
                <a:xfrm>
                  <a:off x="2600310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Блок-схема: узел 107"/>
                <p:cNvSpPr>
                  <a:spLocks noChangeAspect="1"/>
                </p:cNvSpPr>
                <p:nvPr/>
              </p:nvSpPr>
              <p:spPr>
                <a:xfrm>
                  <a:off x="2943212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Блок-схема: узел 108"/>
                <p:cNvSpPr>
                  <a:spLocks noChangeAspect="1"/>
                </p:cNvSpPr>
                <p:nvPr/>
              </p:nvSpPr>
              <p:spPr>
                <a:xfrm>
                  <a:off x="3286116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0" name="Группа 109"/>
              <p:cNvGrpSpPr/>
              <p:nvPr/>
            </p:nvGrpSpPr>
            <p:grpSpPr>
              <a:xfrm>
                <a:off x="1500166" y="4772034"/>
                <a:ext cx="2038512" cy="324000"/>
                <a:chOff x="1571604" y="5000636"/>
                <a:chExt cx="2038512" cy="324000"/>
              </a:xfrm>
            </p:grpSpPr>
            <p:sp>
              <p:nvSpPr>
                <p:cNvPr id="111" name="Блок-схема: узел 110"/>
                <p:cNvSpPr>
                  <a:spLocks noChangeAspect="1"/>
                </p:cNvSpPr>
                <p:nvPr/>
              </p:nvSpPr>
              <p:spPr>
                <a:xfrm>
                  <a:off x="1571604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Блок-схема: узел 111"/>
                <p:cNvSpPr>
                  <a:spLocks noChangeAspect="1"/>
                </p:cNvSpPr>
                <p:nvPr/>
              </p:nvSpPr>
              <p:spPr>
                <a:xfrm>
                  <a:off x="1914506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Блок-схема: узел 112"/>
                <p:cNvSpPr>
                  <a:spLocks noChangeAspect="1"/>
                </p:cNvSpPr>
                <p:nvPr/>
              </p:nvSpPr>
              <p:spPr>
                <a:xfrm>
                  <a:off x="2257408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Блок-схема: узел 113"/>
                <p:cNvSpPr>
                  <a:spLocks noChangeAspect="1"/>
                </p:cNvSpPr>
                <p:nvPr/>
              </p:nvSpPr>
              <p:spPr>
                <a:xfrm>
                  <a:off x="2600310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Блок-схема: узел 114"/>
                <p:cNvSpPr>
                  <a:spLocks noChangeAspect="1"/>
                </p:cNvSpPr>
                <p:nvPr/>
              </p:nvSpPr>
              <p:spPr>
                <a:xfrm>
                  <a:off x="2943212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" name="Блок-схема: узел 115"/>
                <p:cNvSpPr>
                  <a:spLocks noChangeAspect="1"/>
                </p:cNvSpPr>
                <p:nvPr/>
              </p:nvSpPr>
              <p:spPr>
                <a:xfrm>
                  <a:off x="3286116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7" name="Группа 116"/>
              <p:cNvGrpSpPr/>
              <p:nvPr/>
            </p:nvGrpSpPr>
            <p:grpSpPr>
              <a:xfrm>
                <a:off x="1500166" y="5457838"/>
                <a:ext cx="2038512" cy="324000"/>
                <a:chOff x="1571604" y="5000636"/>
                <a:chExt cx="2038512" cy="324000"/>
              </a:xfrm>
            </p:grpSpPr>
            <p:sp>
              <p:nvSpPr>
                <p:cNvPr id="118" name="Блок-схема: узел 117"/>
                <p:cNvSpPr>
                  <a:spLocks noChangeAspect="1"/>
                </p:cNvSpPr>
                <p:nvPr/>
              </p:nvSpPr>
              <p:spPr>
                <a:xfrm>
                  <a:off x="1571604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Блок-схема: узел 118"/>
                <p:cNvSpPr>
                  <a:spLocks noChangeAspect="1"/>
                </p:cNvSpPr>
                <p:nvPr/>
              </p:nvSpPr>
              <p:spPr>
                <a:xfrm>
                  <a:off x="1914506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" name="Блок-схема: узел 119"/>
                <p:cNvSpPr>
                  <a:spLocks noChangeAspect="1"/>
                </p:cNvSpPr>
                <p:nvPr/>
              </p:nvSpPr>
              <p:spPr>
                <a:xfrm>
                  <a:off x="2257408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Блок-схема: узел 120"/>
                <p:cNvSpPr>
                  <a:spLocks noChangeAspect="1"/>
                </p:cNvSpPr>
                <p:nvPr/>
              </p:nvSpPr>
              <p:spPr>
                <a:xfrm>
                  <a:off x="2600310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Блок-схема: узел 121"/>
                <p:cNvSpPr>
                  <a:spLocks noChangeAspect="1"/>
                </p:cNvSpPr>
                <p:nvPr/>
              </p:nvSpPr>
              <p:spPr>
                <a:xfrm>
                  <a:off x="2943212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Блок-схема: узел 122"/>
                <p:cNvSpPr>
                  <a:spLocks noChangeAspect="1"/>
                </p:cNvSpPr>
                <p:nvPr/>
              </p:nvSpPr>
              <p:spPr>
                <a:xfrm>
                  <a:off x="3286116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4" name="Группа 123"/>
              <p:cNvGrpSpPr/>
              <p:nvPr/>
            </p:nvGrpSpPr>
            <p:grpSpPr>
              <a:xfrm>
                <a:off x="1500166" y="4429132"/>
                <a:ext cx="2038512" cy="324000"/>
                <a:chOff x="1571604" y="5000636"/>
                <a:chExt cx="2038512" cy="324000"/>
              </a:xfrm>
            </p:grpSpPr>
            <p:sp>
              <p:nvSpPr>
                <p:cNvPr id="125" name="Блок-схема: узел 124"/>
                <p:cNvSpPr>
                  <a:spLocks noChangeAspect="1"/>
                </p:cNvSpPr>
                <p:nvPr/>
              </p:nvSpPr>
              <p:spPr>
                <a:xfrm>
                  <a:off x="1571604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Блок-схема: узел 125"/>
                <p:cNvSpPr>
                  <a:spLocks noChangeAspect="1"/>
                </p:cNvSpPr>
                <p:nvPr/>
              </p:nvSpPr>
              <p:spPr>
                <a:xfrm>
                  <a:off x="1914506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" name="Блок-схема: узел 126"/>
                <p:cNvSpPr>
                  <a:spLocks noChangeAspect="1"/>
                </p:cNvSpPr>
                <p:nvPr/>
              </p:nvSpPr>
              <p:spPr>
                <a:xfrm>
                  <a:off x="2257408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Блок-схема: узел 127"/>
                <p:cNvSpPr>
                  <a:spLocks noChangeAspect="1"/>
                </p:cNvSpPr>
                <p:nvPr/>
              </p:nvSpPr>
              <p:spPr>
                <a:xfrm>
                  <a:off x="2600310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Блок-схема: узел 128"/>
                <p:cNvSpPr>
                  <a:spLocks noChangeAspect="1"/>
                </p:cNvSpPr>
                <p:nvPr/>
              </p:nvSpPr>
              <p:spPr>
                <a:xfrm>
                  <a:off x="2943212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Блок-схема: узел 129"/>
                <p:cNvSpPr>
                  <a:spLocks noChangeAspect="1"/>
                </p:cNvSpPr>
                <p:nvPr/>
              </p:nvSpPr>
              <p:spPr>
                <a:xfrm>
                  <a:off x="3286116" y="5000636"/>
                  <a:ext cx="324000" cy="324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2772000" y="428604"/>
            <a:ext cx="3600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Тіла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500034" y="1214422"/>
            <a:ext cx="8208000" cy="50006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Поділяються на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2" name="Группа 141"/>
          <p:cNvGrpSpPr/>
          <p:nvPr/>
        </p:nvGrpSpPr>
        <p:grpSpPr>
          <a:xfrm>
            <a:off x="6429388" y="4429132"/>
            <a:ext cx="2088000" cy="2088000"/>
            <a:chOff x="285720" y="2214554"/>
            <a:chExt cx="2088000" cy="2088000"/>
          </a:xfrm>
        </p:grpSpPr>
        <p:sp>
          <p:nvSpPr>
            <p:cNvPr id="7" name="Блок-схема: узел 6"/>
            <p:cNvSpPr>
              <a:spLocks noChangeAspect="1"/>
            </p:cNvSpPr>
            <p:nvPr/>
          </p:nvSpPr>
          <p:spPr>
            <a:xfrm>
              <a:off x="1000100" y="3214686"/>
              <a:ext cx="324000" cy="324000"/>
            </a:xfrm>
            <a:prstGeom prst="flowChartConnector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>
              <a:spLocks noChangeAspect="1"/>
            </p:cNvSpPr>
            <p:nvPr/>
          </p:nvSpPr>
          <p:spPr>
            <a:xfrm>
              <a:off x="785786" y="2500306"/>
              <a:ext cx="324000" cy="324000"/>
            </a:xfrm>
            <a:prstGeom prst="flowChartConnector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>
              <a:spLocks noChangeAspect="1"/>
            </p:cNvSpPr>
            <p:nvPr/>
          </p:nvSpPr>
          <p:spPr>
            <a:xfrm>
              <a:off x="285720" y="2214554"/>
              <a:ext cx="2088000" cy="2088000"/>
            </a:xfrm>
            <a:prstGeom prst="flowChartConnector">
              <a:avLst/>
            </a:prstGeom>
            <a:noFill/>
            <a:ln w="28575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1571604" y="2500306"/>
              <a:ext cx="324000" cy="324000"/>
            </a:xfrm>
            <a:prstGeom prst="flowChartConnector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>
              <a:spLocks noChangeAspect="1"/>
            </p:cNvSpPr>
            <p:nvPr/>
          </p:nvSpPr>
          <p:spPr>
            <a:xfrm>
              <a:off x="1714480" y="3071810"/>
              <a:ext cx="324000" cy="324000"/>
            </a:xfrm>
            <a:prstGeom prst="flowChartConnector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узел 13"/>
            <p:cNvSpPr>
              <a:spLocks noChangeAspect="1"/>
            </p:cNvSpPr>
            <p:nvPr/>
          </p:nvSpPr>
          <p:spPr>
            <a:xfrm>
              <a:off x="642910" y="3714752"/>
              <a:ext cx="324000" cy="324000"/>
            </a:xfrm>
            <a:prstGeom prst="flowChartConnector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Блок-схема: узел 14"/>
            <p:cNvSpPr>
              <a:spLocks noChangeAspect="1"/>
            </p:cNvSpPr>
            <p:nvPr/>
          </p:nvSpPr>
          <p:spPr>
            <a:xfrm>
              <a:off x="1571604" y="3786190"/>
              <a:ext cx="324000" cy="324000"/>
            </a:xfrm>
            <a:prstGeom prst="flowChartConnector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071670" y="3321843"/>
            <a:ext cx="2463318" cy="756463"/>
            <a:chOff x="1910461" y="1148694"/>
            <a:chExt cx="2463318" cy="756463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1910461" y="1148694"/>
              <a:ext cx="2463318" cy="756463"/>
            </a:xfrm>
            <a:prstGeom prst="roundRect">
              <a:avLst/>
            </a:prstGeom>
            <a:gradFill flip="none" rotWithShape="0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dist="114300" dir="2400000" algn="ctr" rotWithShape="0">
                <a:srgbClr val="008000">
                  <a:alpha val="5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5" name="Скругленный прямоугольник 4"/>
            <p:cNvSpPr/>
            <p:nvPr/>
          </p:nvSpPr>
          <p:spPr>
            <a:xfrm>
              <a:off x="1947388" y="1185621"/>
              <a:ext cx="2389464" cy="682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dirty="0" smtClean="0">
                  <a:latin typeface="Arial" pitchFamily="34" charset="0"/>
                  <a:cs typeface="Arial" pitchFamily="34" charset="0"/>
                </a:rPr>
                <a:t>рідкі</a:t>
              </a:r>
              <a:endParaRPr lang="ru-RU" sz="2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3929058" y="4286256"/>
            <a:ext cx="2463318" cy="756463"/>
            <a:chOff x="1910461" y="1148694"/>
            <a:chExt cx="2463318" cy="756463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1910461" y="1148694"/>
              <a:ext cx="2463318" cy="756463"/>
            </a:xfrm>
            <a:prstGeom prst="roundRect">
              <a:avLst/>
            </a:prstGeom>
            <a:gradFill flip="none" rotWithShape="0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dist="114300" dir="2400000" algn="ctr" rotWithShape="0">
                <a:srgbClr val="008000">
                  <a:alpha val="5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8" name="Скругленный прямоугольник 4"/>
            <p:cNvSpPr/>
            <p:nvPr/>
          </p:nvSpPr>
          <p:spPr>
            <a:xfrm>
              <a:off x="1947388" y="1185621"/>
              <a:ext cx="2389464" cy="682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err="1" smtClean="0">
                  <a:latin typeface="Arial" pitchFamily="34" charset="0"/>
                  <a:cs typeface="Arial" pitchFamily="34" charset="0"/>
                </a:rPr>
                <a:t>Газоподібні</a:t>
              </a:r>
              <a:endParaRPr lang="ru-RU" sz="2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3929058" y="2357430"/>
            <a:ext cx="2463318" cy="756463"/>
            <a:chOff x="1910461" y="1148694"/>
            <a:chExt cx="2463318" cy="756463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1910461" y="1148694"/>
              <a:ext cx="2463318" cy="756463"/>
            </a:xfrm>
            <a:prstGeom prst="roundRect">
              <a:avLst/>
            </a:prstGeom>
            <a:gradFill flip="none" rotWithShape="0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dist="114300" dir="2400000" algn="ctr" rotWithShape="0">
                <a:srgbClr val="008000">
                  <a:alpha val="5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1" name="Скругленный прямоугольник 4"/>
            <p:cNvSpPr/>
            <p:nvPr/>
          </p:nvSpPr>
          <p:spPr>
            <a:xfrm>
              <a:off x="1947388" y="1185621"/>
              <a:ext cx="2389464" cy="682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err="1" smtClean="0">
                  <a:latin typeface="Arial" pitchFamily="34" charset="0"/>
                  <a:cs typeface="Arial" pitchFamily="34" charset="0"/>
                </a:rPr>
                <a:t>Тверді</a:t>
              </a:r>
              <a:endParaRPr lang="ru-RU" sz="2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" name="Freeform 8"/>
          <p:cNvSpPr>
            <a:spLocks/>
          </p:cNvSpPr>
          <p:nvPr/>
        </p:nvSpPr>
        <p:spPr bwMode="gray">
          <a:xfrm rot="20966424" flipH="1">
            <a:off x="5435621" y="5039692"/>
            <a:ext cx="792000" cy="972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4" name="Freeform 8"/>
          <p:cNvSpPr>
            <a:spLocks/>
          </p:cNvSpPr>
          <p:nvPr/>
        </p:nvSpPr>
        <p:spPr bwMode="gray">
          <a:xfrm rot="20869741" flipH="1">
            <a:off x="5578497" y="3110867"/>
            <a:ext cx="792000" cy="972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5" name="Freeform 8"/>
          <p:cNvSpPr>
            <a:spLocks/>
          </p:cNvSpPr>
          <p:nvPr/>
        </p:nvSpPr>
        <p:spPr bwMode="gray">
          <a:xfrm rot="2972145">
            <a:off x="1588037" y="3773996"/>
            <a:ext cx="792000" cy="972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169" name="Группа 168"/>
          <p:cNvGrpSpPr/>
          <p:nvPr/>
        </p:nvGrpSpPr>
        <p:grpSpPr>
          <a:xfrm>
            <a:off x="214282" y="1857364"/>
            <a:ext cx="2214578" cy="2159438"/>
            <a:chOff x="357158" y="1928802"/>
            <a:chExt cx="2088000" cy="2088000"/>
          </a:xfrm>
        </p:grpSpPr>
        <p:sp>
          <p:nvSpPr>
            <p:cNvPr id="135" name="Блок-схема: узел 134"/>
            <p:cNvSpPr>
              <a:spLocks noChangeAspect="1"/>
            </p:cNvSpPr>
            <p:nvPr/>
          </p:nvSpPr>
          <p:spPr>
            <a:xfrm>
              <a:off x="857224" y="2143116"/>
              <a:ext cx="324000" cy="324000"/>
            </a:xfrm>
            <a:prstGeom prst="flowChartConnector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8" name="Группа 167"/>
            <p:cNvGrpSpPr/>
            <p:nvPr/>
          </p:nvGrpSpPr>
          <p:grpSpPr>
            <a:xfrm>
              <a:off x="357158" y="1928802"/>
              <a:ext cx="2088000" cy="2088000"/>
              <a:chOff x="357158" y="1928802"/>
              <a:chExt cx="2088000" cy="2088000"/>
            </a:xfrm>
          </p:grpSpPr>
          <p:sp>
            <p:nvSpPr>
              <p:cNvPr id="16" name="Блок-схема: узел 15"/>
              <p:cNvSpPr>
                <a:spLocks noChangeAspect="1"/>
              </p:cNvSpPr>
              <p:nvPr/>
            </p:nvSpPr>
            <p:spPr>
              <a:xfrm>
                <a:off x="357158" y="1928802"/>
                <a:ext cx="2088000" cy="2088000"/>
              </a:xfrm>
              <a:prstGeom prst="flowChartConnector">
                <a:avLst/>
              </a:prstGeom>
              <a:noFill/>
              <a:ln w="28575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0" name="Группа 139"/>
              <p:cNvGrpSpPr/>
              <p:nvPr/>
            </p:nvGrpSpPr>
            <p:grpSpPr>
              <a:xfrm>
                <a:off x="428596" y="2571744"/>
                <a:ext cx="752628" cy="681190"/>
                <a:chOff x="428596" y="2428868"/>
                <a:chExt cx="752628" cy="681190"/>
              </a:xfrm>
            </p:grpSpPr>
            <p:sp>
              <p:nvSpPr>
                <p:cNvPr id="33" name="Блок-схема: узел 32"/>
                <p:cNvSpPr>
                  <a:spLocks noChangeAspect="1"/>
                </p:cNvSpPr>
                <p:nvPr/>
              </p:nvSpPr>
              <p:spPr>
                <a:xfrm>
                  <a:off x="428596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Блок-схема: узел 130"/>
                <p:cNvSpPr>
                  <a:spLocks noChangeAspect="1"/>
                </p:cNvSpPr>
                <p:nvPr/>
              </p:nvSpPr>
              <p:spPr>
                <a:xfrm>
                  <a:off x="857224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Блок-схема: узел 131"/>
                <p:cNvSpPr>
                  <a:spLocks noChangeAspect="1"/>
                </p:cNvSpPr>
                <p:nvPr/>
              </p:nvSpPr>
              <p:spPr>
                <a:xfrm>
                  <a:off x="642910" y="242886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6" name="Блок-схема: узел 135"/>
              <p:cNvSpPr>
                <a:spLocks noChangeAspect="1"/>
              </p:cNvSpPr>
              <p:nvPr/>
            </p:nvSpPr>
            <p:spPr>
              <a:xfrm>
                <a:off x="1928794" y="2857496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Блок-схема: узел 136"/>
              <p:cNvSpPr>
                <a:spLocks noChangeAspect="1"/>
              </p:cNvSpPr>
              <p:nvPr/>
            </p:nvSpPr>
            <p:spPr>
              <a:xfrm>
                <a:off x="1785918" y="3286124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Блок-схема: узел 137"/>
              <p:cNvSpPr>
                <a:spLocks noChangeAspect="1"/>
              </p:cNvSpPr>
              <p:nvPr/>
            </p:nvSpPr>
            <p:spPr>
              <a:xfrm>
                <a:off x="571472" y="3286124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Блок-схема: узел 138"/>
              <p:cNvSpPr>
                <a:spLocks noChangeAspect="1"/>
              </p:cNvSpPr>
              <p:nvPr/>
            </p:nvSpPr>
            <p:spPr>
              <a:xfrm>
                <a:off x="1357290" y="2000240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1" name="Группа 140"/>
              <p:cNvGrpSpPr/>
              <p:nvPr/>
            </p:nvGrpSpPr>
            <p:grpSpPr>
              <a:xfrm>
                <a:off x="1500166" y="2143116"/>
                <a:ext cx="752628" cy="681190"/>
                <a:chOff x="428596" y="2428868"/>
                <a:chExt cx="752628" cy="681190"/>
              </a:xfrm>
            </p:grpSpPr>
            <p:sp>
              <p:nvSpPr>
                <p:cNvPr id="157" name="Блок-схема: узел 156"/>
                <p:cNvSpPr>
                  <a:spLocks noChangeAspect="1"/>
                </p:cNvSpPr>
                <p:nvPr/>
              </p:nvSpPr>
              <p:spPr>
                <a:xfrm>
                  <a:off x="428596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Блок-схема: узел 157"/>
                <p:cNvSpPr>
                  <a:spLocks noChangeAspect="1"/>
                </p:cNvSpPr>
                <p:nvPr/>
              </p:nvSpPr>
              <p:spPr>
                <a:xfrm>
                  <a:off x="857224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" name="Блок-схема: узел 158"/>
                <p:cNvSpPr>
                  <a:spLocks noChangeAspect="1"/>
                </p:cNvSpPr>
                <p:nvPr/>
              </p:nvSpPr>
              <p:spPr>
                <a:xfrm>
                  <a:off x="642910" y="242886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0" name="Группа 159"/>
              <p:cNvGrpSpPr/>
              <p:nvPr/>
            </p:nvGrpSpPr>
            <p:grpSpPr>
              <a:xfrm rot="2120337">
                <a:off x="984889" y="3155280"/>
                <a:ext cx="752628" cy="681190"/>
                <a:chOff x="428596" y="2428868"/>
                <a:chExt cx="752628" cy="681190"/>
              </a:xfrm>
            </p:grpSpPr>
            <p:sp>
              <p:nvSpPr>
                <p:cNvPr id="161" name="Блок-схема: узел 160"/>
                <p:cNvSpPr>
                  <a:spLocks noChangeAspect="1"/>
                </p:cNvSpPr>
                <p:nvPr/>
              </p:nvSpPr>
              <p:spPr>
                <a:xfrm>
                  <a:off x="428596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Блок-схема: узел 161"/>
                <p:cNvSpPr>
                  <a:spLocks noChangeAspect="1"/>
                </p:cNvSpPr>
                <p:nvPr/>
              </p:nvSpPr>
              <p:spPr>
                <a:xfrm>
                  <a:off x="857224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" name="Блок-схема: узел 162"/>
                <p:cNvSpPr>
                  <a:spLocks noChangeAspect="1"/>
                </p:cNvSpPr>
                <p:nvPr/>
              </p:nvSpPr>
              <p:spPr>
                <a:xfrm>
                  <a:off x="642910" y="242886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64" name="Блок-схема: узел 163"/>
              <p:cNvSpPr>
                <a:spLocks noChangeAspect="1"/>
              </p:cNvSpPr>
              <p:nvPr/>
            </p:nvSpPr>
            <p:spPr>
              <a:xfrm>
                <a:off x="1071538" y="2500306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Блок-схема: узел 164"/>
              <p:cNvSpPr>
                <a:spLocks noChangeAspect="1"/>
              </p:cNvSpPr>
              <p:nvPr/>
            </p:nvSpPr>
            <p:spPr>
              <a:xfrm>
                <a:off x="1571604" y="2928934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Блок-схема: узел 165"/>
              <p:cNvSpPr>
                <a:spLocks noChangeAspect="1"/>
              </p:cNvSpPr>
              <p:nvPr/>
            </p:nvSpPr>
            <p:spPr>
              <a:xfrm>
                <a:off x="1214414" y="2857496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67" name="AutoShape 6"/>
          <p:cNvSpPr>
            <a:spLocks noChangeArrowheads="1"/>
          </p:cNvSpPr>
          <p:nvPr/>
        </p:nvSpPr>
        <p:spPr bwMode="gray">
          <a:xfrm>
            <a:off x="4929190" y="5929330"/>
            <a:ext cx="1357322" cy="50006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C00000">
                <a:alpha val="3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почати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Равнобедренный треугольник 169">
            <a:hlinkClick r:id="rId2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1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6" grpId="0" animBg="1"/>
      <p:bldP spid="153" grpId="0" animBg="1"/>
      <p:bldP spid="154" grpId="0" animBg="1"/>
      <p:bldP spid="155" grpId="0" animBg="1"/>
      <p:bldP spid="1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Группа 111"/>
          <p:cNvGrpSpPr/>
          <p:nvPr/>
        </p:nvGrpSpPr>
        <p:grpSpPr>
          <a:xfrm>
            <a:off x="5919202" y="4321975"/>
            <a:ext cx="2214578" cy="2159438"/>
            <a:chOff x="357158" y="1928802"/>
            <a:chExt cx="2088000" cy="2088000"/>
          </a:xfrm>
        </p:grpSpPr>
        <p:sp>
          <p:nvSpPr>
            <p:cNvPr id="113" name="Блок-схема: узел 112"/>
            <p:cNvSpPr>
              <a:spLocks noChangeAspect="1"/>
            </p:cNvSpPr>
            <p:nvPr/>
          </p:nvSpPr>
          <p:spPr>
            <a:xfrm>
              <a:off x="857224" y="2143116"/>
              <a:ext cx="324000" cy="324000"/>
            </a:xfrm>
            <a:prstGeom prst="flowChartConnector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4" name="Группа 167"/>
            <p:cNvGrpSpPr/>
            <p:nvPr/>
          </p:nvGrpSpPr>
          <p:grpSpPr>
            <a:xfrm>
              <a:off x="357158" y="1928802"/>
              <a:ext cx="2088000" cy="2088000"/>
              <a:chOff x="357158" y="1928802"/>
              <a:chExt cx="2088000" cy="2088000"/>
            </a:xfrm>
          </p:grpSpPr>
          <p:sp>
            <p:nvSpPr>
              <p:cNvPr id="115" name="Блок-схема: узел 114"/>
              <p:cNvSpPr>
                <a:spLocks noChangeAspect="1"/>
              </p:cNvSpPr>
              <p:nvPr/>
            </p:nvSpPr>
            <p:spPr>
              <a:xfrm>
                <a:off x="357158" y="1928802"/>
                <a:ext cx="2088000" cy="2088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6" name="Группа 139"/>
              <p:cNvGrpSpPr/>
              <p:nvPr/>
            </p:nvGrpSpPr>
            <p:grpSpPr>
              <a:xfrm>
                <a:off x="428596" y="2571744"/>
                <a:ext cx="752628" cy="681190"/>
                <a:chOff x="428596" y="2428868"/>
                <a:chExt cx="752628" cy="681190"/>
              </a:xfrm>
            </p:grpSpPr>
            <p:sp>
              <p:nvSpPr>
                <p:cNvPr id="133" name="Блок-схема: узел 132"/>
                <p:cNvSpPr>
                  <a:spLocks noChangeAspect="1"/>
                </p:cNvSpPr>
                <p:nvPr/>
              </p:nvSpPr>
              <p:spPr>
                <a:xfrm>
                  <a:off x="428596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Блок-схема: узел 133"/>
                <p:cNvSpPr>
                  <a:spLocks noChangeAspect="1"/>
                </p:cNvSpPr>
                <p:nvPr/>
              </p:nvSpPr>
              <p:spPr>
                <a:xfrm>
                  <a:off x="857224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" name="Блок-схема: узел 134"/>
                <p:cNvSpPr>
                  <a:spLocks noChangeAspect="1"/>
                </p:cNvSpPr>
                <p:nvPr/>
              </p:nvSpPr>
              <p:spPr>
                <a:xfrm>
                  <a:off x="642910" y="2428868"/>
                  <a:ext cx="324000" cy="324000"/>
                </a:xfrm>
                <a:prstGeom prst="flowChartConnector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7" name="Блок-схема: узел 116"/>
              <p:cNvSpPr>
                <a:spLocks noChangeAspect="1"/>
              </p:cNvSpPr>
              <p:nvPr/>
            </p:nvSpPr>
            <p:spPr>
              <a:xfrm>
                <a:off x="1928794" y="2857496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Блок-схема: узел 117"/>
              <p:cNvSpPr>
                <a:spLocks noChangeAspect="1"/>
              </p:cNvSpPr>
              <p:nvPr/>
            </p:nvSpPr>
            <p:spPr>
              <a:xfrm>
                <a:off x="1785918" y="3286124"/>
                <a:ext cx="324000" cy="324000"/>
              </a:xfrm>
              <a:prstGeom prst="flowChartConnec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Блок-схема: узел 118"/>
              <p:cNvSpPr>
                <a:spLocks noChangeAspect="1"/>
              </p:cNvSpPr>
              <p:nvPr/>
            </p:nvSpPr>
            <p:spPr>
              <a:xfrm>
                <a:off x="571472" y="3286124"/>
                <a:ext cx="324000" cy="324000"/>
              </a:xfrm>
              <a:prstGeom prst="flowChartConnec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Блок-схема: узел 119"/>
              <p:cNvSpPr>
                <a:spLocks noChangeAspect="1"/>
              </p:cNvSpPr>
              <p:nvPr/>
            </p:nvSpPr>
            <p:spPr>
              <a:xfrm>
                <a:off x="1367481" y="2205101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1" name="Группа 140"/>
              <p:cNvGrpSpPr/>
              <p:nvPr/>
            </p:nvGrpSpPr>
            <p:grpSpPr>
              <a:xfrm>
                <a:off x="1500166" y="2143116"/>
                <a:ext cx="752628" cy="681190"/>
                <a:chOff x="428596" y="2428868"/>
                <a:chExt cx="752628" cy="681190"/>
              </a:xfrm>
            </p:grpSpPr>
            <p:sp>
              <p:nvSpPr>
                <p:cNvPr id="130" name="Блок-схема: узел 129"/>
                <p:cNvSpPr>
                  <a:spLocks noChangeAspect="1"/>
                </p:cNvSpPr>
                <p:nvPr/>
              </p:nvSpPr>
              <p:spPr>
                <a:xfrm>
                  <a:off x="428596" y="2786058"/>
                  <a:ext cx="324000" cy="324000"/>
                </a:xfrm>
                <a:prstGeom prst="flowChartConnector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Блок-схема: узел 130"/>
                <p:cNvSpPr>
                  <a:spLocks noChangeAspect="1"/>
                </p:cNvSpPr>
                <p:nvPr/>
              </p:nvSpPr>
              <p:spPr>
                <a:xfrm>
                  <a:off x="857224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Блок-схема: узел 131"/>
                <p:cNvSpPr>
                  <a:spLocks noChangeAspect="1"/>
                </p:cNvSpPr>
                <p:nvPr/>
              </p:nvSpPr>
              <p:spPr>
                <a:xfrm>
                  <a:off x="642910" y="2428868"/>
                  <a:ext cx="324000" cy="324000"/>
                </a:xfrm>
                <a:prstGeom prst="flowChartConnector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2" name="Группа 159"/>
              <p:cNvGrpSpPr/>
              <p:nvPr/>
            </p:nvGrpSpPr>
            <p:grpSpPr>
              <a:xfrm rot="2120337">
                <a:off x="984889" y="3155280"/>
                <a:ext cx="752628" cy="681190"/>
                <a:chOff x="428596" y="2428868"/>
                <a:chExt cx="752628" cy="681190"/>
              </a:xfrm>
            </p:grpSpPr>
            <p:sp>
              <p:nvSpPr>
                <p:cNvPr id="127" name="Блок-схема: узел 126"/>
                <p:cNvSpPr>
                  <a:spLocks noChangeAspect="1"/>
                </p:cNvSpPr>
                <p:nvPr/>
              </p:nvSpPr>
              <p:spPr>
                <a:xfrm>
                  <a:off x="428596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Блок-схема: узел 127"/>
                <p:cNvSpPr>
                  <a:spLocks noChangeAspect="1"/>
                </p:cNvSpPr>
                <p:nvPr/>
              </p:nvSpPr>
              <p:spPr>
                <a:xfrm>
                  <a:off x="857224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Блок-схема: узел 128"/>
                <p:cNvSpPr>
                  <a:spLocks noChangeAspect="1"/>
                </p:cNvSpPr>
                <p:nvPr/>
              </p:nvSpPr>
              <p:spPr>
                <a:xfrm>
                  <a:off x="642910" y="2428868"/>
                  <a:ext cx="324000" cy="324000"/>
                </a:xfrm>
                <a:prstGeom prst="flowChartConnector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3" name="Блок-схема: узел 122"/>
              <p:cNvSpPr>
                <a:spLocks noChangeAspect="1"/>
              </p:cNvSpPr>
              <p:nvPr/>
            </p:nvSpPr>
            <p:spPr>
              <a:xfrm>
                <a:off x="1071538" y="2500306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Блок-схема: узел 123"/>
              <p:cNvSpPr>
                <a:spLocks noChangeAspect="1"/>
              </p:cNvSpPr>
              <p:nvPr/>
            </p:nvSpPr>
            <p:spPr>
              <a:xfrm>
                <a:off x="1571604" y="2928934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Блок-схема: узел 124"/>
              <p:cNvSpPr>
                <a:spLocks noChangeAspect="1"/>
              </p:cNvSpPr>
              <p:nvPr/>
            </p:nvSpPr>
            <p:spPr>
              <a:xfrm>
                <a:off x="1214414" y="2857496"/>
                <a:ext cx="324000" cy="324000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Блок-схема: узел 125"/>
              <p:cNvSpPr>
                <a:spLocks noChangeAspect="1"/>
              </p:cNvSpPr>
              <p:nvPr/>
            </p:nvSpPr>
            <p:spPr>
              <a:xfrm>
                <a:off x="1030706" y="1997877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7" name="Группа 86"/>
          <p:cNvGrpSpPr/>
          <p:nvPr/>
        </p:nvGrpSpPr>
        <p:grpSpPr>
          <a:xfrm>
            <a:off x="3454587" y="4321975"/>
            <a:ext cx="2214578" cy="2159438"/>
            <a:chOff x="357158" y="1928802"/>
            <a:chExt cx="2088000" cy="2088000"/>
          </a:xfrm>
        </p:grpSpPr>
        <p:sp>
          <p:nvSpPr>
            <p:cNvPr id="88" name="Блок-схема: узел 87"/>
            <p:cNvSpPr>
              <a:spLocks noChangeAspect="1"/>
            </p:cNvSpPr>
            <p:nvPr/>
          </p:nvSpPr>
          <p:spPr>
            <a:xfrm>
              <a:off x="857224" y="2143116"/>
              <a:ext cx="324000" cy="324000"/>
            </a:xfrm>
            <a:prstGeom prst="flowChartConnector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9" name="Группа 167"/>
            <p:cNvGrpSpPr/>
            <p:nvPr/>
          </p:nvGrpSpPr>
          <p:grpSpPr>
            <a:xfrm>
              <a:off x="357158" y="1928802"/>
              <a:ext cx="2088000" cy="2088000"/>
              <a:chOff x="357158" y="1928802"/>
              <a:chExt cx="2088000" cy="2088000"/>
            </a:xfrm>
          </p:grpSpPr>
          <p:sp>
            <p:nvSpPr>
              <p:cNvPr id="90" name="Блок-схема: узел 89"/>
              <p:cNvSpPr>
                <a:spLocks noChangeAspect="1"/>
              </p:cNvSpPr>
              <p:nvPr/>
            </p:nvSpPr>
            <p:spPr>
              <a:xfrm>
                <a:off x="357158" y="1928802"/>
                <a:ext cx="2088000" cy="2088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1" name="Группа 139"/>
              <p:cNvGrpSpPr/>
              <p:nvPr/>
            </p:nvGrpSpPr>
            <p:grpSpPr>
              <a:xfrm>
                <a:off x="428596" y="2571744"/>
                <a:ext cx="752628" cy="681190"/>
                <a:chOff x="428596" y="2428868"/>
                <a:chExt cx="752628" cy="681190"/>
              </a:xfrm>
            </p:grpSpPr>
            <p:sp>
              <p:nvSpPr>
                <p:cNvPr id="108" name="Блок-схема: узел 107"/>
                <p:cNvSpPr>
                  <a:spLocks noChangeAspect="1"/>
                </p:cNvSpPr>
                <p:nvPr/>
              </p:nvSpPr>
              <p:spPr>
                <a:xfrm>
                  <a:off x="428596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Блок-схема: узел 108"/>
                <p:cNvSpPr>
                  <a:spLocks noChangeAspect="1"/>
                </p:cNvSpPr>
                <p:nvPr/>
              </p:nvSpPr>
              <p:spPr>
                <a:xfrm>
                  <a:off x="857224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Блок-схема: узел 109"/>
                <p:cNvSpPr>
                  <a:spLocks noChangeAspect="1"/>
                </p:cNvSpPr>
                <p:nvPr/>
              </p:nvSpPr>
              <p:spPr>
                <a:xfrm>
                  <a:off x="642910" y="2428868"/>
                  <a:ext cx="324000" cy="324000"/>
                </a:xfrm>
                <a:prstGeom prst="flowChartConnector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2" name="Блок-схема: узел 91"/>
              <p:cNvSpPr>
                <a:spLocks noChangeAspect="1"/>
              </p:cNvSpPr>
              <p:nvPr/>
            </p:nvSpPr>
            <p:spPr>
              <a:xfrm>
                <a:off x="1928794" y="2857496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Блок-схема: узел 92"/>
              <p:cNvSpPr>
                <a:spLocks noChangeAspect="1"/>
              </p:cNvSpPr>
              <p:nvPr/>
            </p:nvSpPr>
            <p:spPr>
              <a:xfrm>
                <a:off x="1785918" y="3286124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Блок-схема: узел 93"/>
              <p:cNvSpPr>
                <a:spLocks noChangeAspect="1"/>
              </p:cNvSpPr>
              <p:nvPr/>
            </p:nvSpPr>
            <p:spPr>
              <a:xfrm>
                <a:off x="571472" y="3286124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Блок-схема: узел 94"/>
              <p:cNvSpPr>
                <a:spLocks noChangeAspect="1"/>
              </p:cNvSpPr>
              <p:nvPr/>
            </p:nvSpPr>
            <p:spPr>
              <a:xfrm>
                <a:off x="1367481" y="2205101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6" name="Группа 140"/>
              <p:cNvGrpSpPr/>
              <p:nvPr/>
            </p:nvGrpSpPr>
            <p:grpSpPr>
              <a:xfrm>
                <a:off x="1500166" y="2143116"/>
                <a:ext cx="752628" cy="681190"/>
                <a:chOff x="428596" y="2428868"/>
                <a:chExt cx="752628" cy="681190"/>
              </a:xfrm>
            </p:grpSpPr>
            <p:sp>
              <p:nvSpPr>
                <p:cNvPr id="105" name="Блок-схема: узел 104"/>
                <p:cNvSpPr>
                  <a:spLocks noChangeAspect="1"/>
                </p:cNvSpPr>
                <p:nvPr/>
              </p:nvSpPr>
              <p:spPr>
                <a:xfrm>
                  <a:off x="428596" y="2786058"/>
                  <a:ext cx="324000" cy="324000"/>
                </a:xfrm>
                <a:prstGeom prst="flowChartConnector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" name="Блок-схема: узел 105"/>
                <p:cNvSpPr>
                  <a:spLocks noChangeAspect="1"/>
                </p:cNvSpPr>
                <p:nvPr/>
              </p:nvSpPr>
              <p:spPr>
                <a:xfrm>
                  <a:off x="857224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Блок-схема: узел 106"/>
                <p:cNvSpPr>
                  <a:spLocks noChangeAspect="1"/>
                </p:cNvSpPr>
                <p:nvPr/>
              </p:nvSpPr>
              <p:spPr>
                <a:xfrm>
                  <a:off x="642910" y="242886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7" name="Группа 159"/>
              <p:cNvGrpSpPr/>
              <p:nvPr/>
            </p:nvGrpSpPr>
            <p:grpSpPr>
              <a:xfrm rot="2120337">
                <a:off x="984889" y="3155280"/>
                <a:ext cx="752628" cy="681190"/>
                <a:chOff x="428596" y="2428868"/>
                <a:chExt cx="752628" cy="681190"/>
              </a:xfrm>
            </p:grpSpPr>
            <p:sp>
              <p:nvSpPr>
                <p:cNvPr id="102" name="Блок-схема: узел 101"/>
                <p:cNvSpPr>
                  <a:spLocks noChangeAspect="1"/>
                </p:cNvSpPr>
                <p:nvPr/>
              </p:nvSpPr>
              <p:spPr>
                <a:xfrm>
                  <a:off x="428596" y="2786058"/>
                  <a:ext cx="324000" cy="324000"/>
                </a:xfrm>
                <a:prstGeom prst="flowChartConnector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Блок-схема: узел 102"/>
                <p:cNvSpPr>
                  <a:spLocks noChangeAspect="1"/>
                </p:cNvSpPr>
                <p:nvPr/>
              </p:nvSpPr>
              <p:spPr>
                <a:xfrm>
                  <a:off x="857224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" name="Блок-схема: узел 103"/>
                <p:cNvSpPr>
                  <a:spLocks noChangeAspect="1"/>
                </p:cNvSpPr>
                <p:nvPr/>
              </p:nvSpPr>
              <p:spPr>
                <a:xfrm>
                  <a:off x="642910" y="242886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8" name="Блок-схема: узел 97"/>
              <p:cNvSpPr>
                <a:spLocks noChangeAspect="1"/>
              </p:cNvSpPr>
              <p:nvPr/>
            </p:nvSpPr>
            <p:spPr>
              <a:xfrm>
                <a:off x="1071538" y="2500306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Блок-схема: узел 98"/>
              <p:cNvSpPr>
                <a:spLocks noChangeAspect="1"/>
              </p:cNvSpPr>
              <p:nvPr/>
            </p:nvSpPr>
            <p:spPr>
              <a:xfrm>
                <a:off x="1571604" y="2928934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Блок-схема: узел 99"/>
              <p:cNvSpPr>
                <a:spLocks noChangeAspect="1"/>
              </p:cNvSpPr>
              <p:nvPr/>
            </p:nvSpPr>
            <p:spPr>
              <a:xfrm>
                <a:off x="1214414" y="2857496"/>
                <a:ext cx="324000" cy="324000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Блок-схема: узел 100"/>
              <p:cNvSpPr>
                <a:spLocks noChangeAspect="1"/>
              </p:cNvSpPr>
              <p:nvPr/>
            </p:nvSpPr>
            <p:spPr>
              <a:xfrm>
                <a:off x="1030706" y="1997877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739935" y="4321975"/>
            <a:ext cx="2214578" cy="2159438"/>
            <a:chOff x="357158" y="1928802"/>
            <a:chExt cx="2088000" cy="2088000"/>
          </a:xfrm>
        </p:grpSpPr>
        <p:sp>
          <p:nvSpPr>
            <p:cNvPr id="59" name="Блок-схема: узел 58"/>
            <p:cNvSpPr>
              <a:spLocks noChangeAspect="1"/>
            </p:cNvSpPr>
            <p:nvPr/>
          </p:nvSpPr>
          <p:spPr>
            <a:xfrm>
              <a:off x="857224" y="2143116"/>
              <a:ext cx="324000" cy="324000"/>
            </a:xfrm>
            <a:prstGeom prst="flowChartConnector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167"/>
            <p:cNvGrpSpPr/>
            <p:nvPr/>
          </p:nvGrpSpPr>
          <p:grpSpPr>
            <a:xfrm>
              <a:off x="357158" y="1928802"/>
              <a:ext cx="2088000" cy="2088000"/>
              <a:chOff x="357158" y="1928802"/>
              <a:chExt cx="2088000" cy="2088000"/>
            </a:xfrm>
          </p:grpSpPr>
          <p:sp>
            <p:nvSpPr>
              <p:cNvPr id="61" name="Блок-схема: узел 60"/>
              <p:cNvSpPr>
                <a:spLocks noChangeAspect="1"/>
              </p:cNvSpPr>
              <p:nvPr/>
            </p:nvSpPr>
            <p:spPr>
              <a:xfrm>
                <a:off x="357158" y="1928802"/>
                <a:ext cx="2088000" cy="2088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2" name="Группа 139"/>
              <p:cNvGrpSpPr/>
              <p:nvPr/>
            </p:nvGrpSpPr>
            <p:grpSpPr>
              <a:xfrm>
                <a:off x="428596" y="2571744"/>
                <a:ext cx="752628" cy="681190"/>
                <a:chOff x="428596" y="2428868"/>
                <a:chExt cx="752628" cy="681190"/>
              </a:xfrm>
            </p:grpSpPr>
            <p:sp>
              <p:nvSpPr>
                <p:cNvPr id="78" name="Блок-схема: узел 77"/>
                <p:cNvSpPr>
                  <a:spLocks noChangeAspect="1"/>
                </p:cNvSpPr>
                <p:nvPr/>
              </p:nvSpPr>
              <p:spPr>
                <a:xfrm>
                  <a:off x="428596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Блок-схема: узел 78"/>
                <p:cNvSpPr>
                  <a:spLocks noChangeAspect="1"/>
                </p:cNvSpPr>
                <p:nvPr/>
              </p:nvSpPr>
              <p:spPr>
                <a:xfrm>
                  <a:off x="857224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Блок-схема: узел 79"/>
                <p:cNvSpPr>
                  <a:spLocks noChangeAspect="1"/>
                </p:cNvSpPr>
                <p:nvPr/>
              </p:nvSpPr>
              <p:spPr>
                <a:xfrm>
                  <a:off x="642910" y="242886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3" name="Блок-схема: узел 62"/>
              <p:cNvSpPr>
                <a:spLocks noChangeAspect="1"/>
              </p:cNvSpPr>
              <p:nvPr/>
            </p:nvSpPr>
            <p:spPr>
              <a:xfrm>
                <a:off x="1928794" y="2857496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Блок-схема: узел 63"/>
              <p:cNvSpPr>
                <a:spLocks noChangeAspect="1"/>
              </p:cNvSpPr>
              <p:nvPr/>
            </p:nvSpPr>
            <p:spPr>
              <a:xfrm>
                <a:off x="1785918" y="3286124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/>
              <p:cNvSpPr>
                <a:spLocks noChangeAspect="1"/>
              </p:cNvSpPr>
              <p:nvPr/>
            </p:nvSpPr>
            <p:spPr>
              <a:xfrm>
                <a:off x="571472" y="3286124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Блок-схема: узел 65"/>
              <p:cNvSpPr>
                <a:spLocks noChangeAspect="1"/>
              </p:cNvSpPr>
              <p:nvPr/>
            </p:nvSpPr>
            <p:spPr>
              <a:xfrm>
                <a:off x="1367481" y="2205101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" name="Группа 140"/>
              <p:cNvGrpSpPr/>
              <p:nvPr/>
            </p:nvGrpSpPr>
            <p:grpSpPr>
              <a:xfrm>
                <a:off x="1500166" y="2143116"/>
                <a:ext cx="752628" cy="681190"/>
                <a:chOff x="428596" y="2428868"/>
                <a:chExt cx="752628" cy="681190"/>
              </a:xfrm>
            </p:grpSpPr>
            <p:sp>
              <p:nvSpPr>
                <p:cNvPr id="75" name="Блок-схема: узел 74"/>
                <p:cNvSpPr>
                  <a:spLocks noChangeAspect="1"/>
                </p:cNvSpPr>
                <p:nvPr/>
              </p:nvSpPr>
              <p:spPr>
                <a:xfrm>
                  <a:off x="428596" y="2786058"/>
                  <a:ext cx="324000" cy="324000"/>
                </a:xfrm>
                <a:prstGeom prst="flowChartConnector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Блок-схема: узел 75"/>
                <p:cNvSpPr>
                  <a:spLocks noChangeAspect="1"/>
                </p:cNvSpPr>
                <p:nvPr/>
              </p:nvSpPr>
              <p:spPr>
                <a:xfrm>
                  <a:off x="857224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Блок-схема: узел 76"/>
                <p:cNvSpPr>
                  <a:spLocks noChangeAspect="1"/>
                </p:cNvSpPr>
                <p:nvPr/>
              </p:nvSpPr>
              <p:spPr>
                <a:xfrm>
                  <a:off x="642910" y="242886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8" name="Группа 159"/>
              <p:cNvGrpSpPr/>
              <p:nvPr/>
            </p:nvGrpSpPr>
            <p:grpSpPr>
              <a:xfrm rot="2120337">
                <a:off x="984889" y="3155280"/>
                <a:ext cx="752628" cy="681190"/>
                <a:chOff x="428596" y="2428868"/>
                <a:chExt cx="752628" cy="681190"/>
              </a:xfrm>
            </p:grpSpPr>
            <p:sp>
              <p:nvSpPr>
                <p:cNvPr id="72" name="Блок-схема: узел 71"/>
                <p:cNvSpPr>
                  <a:spLocks noChangeAspect="1"/>
                </p:cNvSpPr>
                <p:nvPr/>
              </p:nvSpPr>
              <p:spPr>
                <a:xfrm>
                  <a:off x="428596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Блок-схема: узел 72"/>
                <p:cNvSpPr>
                  <a:spLocks noChangeAspect="1"/>
                </p:cNvSpPr>
                <p:nvPr/>
              </p:nvSpPr>
              <p:spPr>
                <a:xfrm>
                  <a:off x="857224" y="2786058"/>
                  <a:ext cx="324000" cy="324000"/>
                </a:xfrm>
                <a:prstGeom prst="flowChartConnector">
                  <a:avLst/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Блок-схема: узел 73"/>
                <p:cNvSpPr>
                  <a:spLocks noChangeAspect="1"/>
                </p:cNvSpPr>
                <p:nvPr/>
              </p:nvSpPr>
              <p:spPr>
                <a:xfrm>
                  <a:off x="642910" y="2428868"/>
                  <a:ext cx="324000" cy="324000"/>
                </a:xfrm>
                <a:prstGeom prst="flowChartConnector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9" name="Блок-схема: узел 68"/>
              <p:cNvSpPr>
                <a:spLocks noChangeAspect="1"/>
              </p:cNvSpPr>
              <p:nvPr/>
            </p:nvSpPr>
            <p:spPr>
              <a:xfrm>
                <a:off x="1071538" y="2500306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Блок-схема: узел 69"/>
              <p:cNvSpPr>
                <a:spLocks noChangeAspect="1"/>
              </p:cNvSpPr>
              <p:nvPr/>
            </p:nvSpPr>
            <p:spPr>
              <a:xfrm>
                <a:off x="1571604" y="2928934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Блок-схема: узел 70"/>
              <p:cNvSpPr>
                <a:spLocks noChangeAspect="1"/>
              </p:cNvSpPr>
              <p:nvPr/>
            </p:nvSpPr>
            <p:spPr>
              <a:xfrm>
                <a:off x="1214414" y="2857496"/>
                <a:ext cx="324000" cy="324000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Блок-схема: узел 80"/>
              <p:cNvSpPr>
                <a:spLocks noChangeAspect="1"/>
              </p:cNvSpPr>
              <p:nvPr/>
            </p:nvSpPr>
            <p:spPr>
              <a:xfrm>
                <a:off x="1030706" y="1997877"/>
                <a:ext cx="324000" cy="324000"/>
              </a:xfrm>
              <a:prstGeom prst="flowChartConnector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3571876" y="5223881"/>
            <a:ext cx="1980000" cy="3960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Группа 50"/>
          <p:cNvGrpSpPr>
            <a:grpSpLocks noChangeAspect="1"/>
          </p:cNvGrpSpPr>
          <p:nvPr/>
        </p:nvGrpSpPr>
        <p:grpSpPr>
          <a:xfrm>
            <a:off x="3722356" y="2428868"/>
            <a:ext cx="1679040" cy="2376000"/>
            <a:chOff x="3562587" y="2428868"/>
            <a:chExt cx="1908000" cy="270000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562587" y="2428868"/>
              <a:ext cx="1908000" cy="2700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3706587" y="2720240"/>
              <a:ext cx="1620000" cy="2117256"/>
              <a:chOff x="4071934" y="2928934"/>
              <a:chExt cx="1620000" cy="2117256"/>
            </a:xfrm>
          </p:grpSpPr>
          <p:grpSp>
            <p:nvGrpSpPr>
              <p:cNvPr id="16" name="Группа 9"/>
              <p:cNvGrpSpPr/>
              <p:nvPr/>
            </p:nvGrpSpPr>
            <p:grpSpPr>
              <a:xfrm>
                <a:off x="4071934" y="2928934"/>
                <a:ext cx="1620000" cy="2117256"/>
                <a:chOff x="1357290" y="3000372"/>
                <a:chExt cx="1620000" cy="2117256"/>
              </a:xfrm>
            </p:grpSpPr>
            <p:sp>
              <p:nvSpPr>
                <p:cNvPr id="18" name="Блок-схема: магнитный диск 17"/>
                <p:cNvSpPr/>
                <p:nvPr/>
              </p:nvSpPr>
              <p:spPr>
                <a:xfrm>
                  <a:off x="1357290" y="3000372"/>
                  <a:ext cx="1620000" cy="1260000"/>
                </a:xfrm>
                <a:prstGeom prst="flowChartMagneticDisk">
                  <a:avLst/>
                </a:prstGeom>
                <a:solidFill>
                  <a:schemeClr val="bg1"/>
                </a:solidFill>
                <a:ln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Блок-схема: магнитный диск 18"/>
                <p:cNvSpPr/>
                <p:nvPr/>
              </p:nvSpPr>
              <p:spPr>
                <a:xfrm>
                  <a:off x="1357290" y="3857628"/>
                  <a:ext cx="1620000" cy="1260000"/>
                </a:xfrm>
                <a:prstGeom prst="flowChartMagneticDisk">
                  <a:avLst/>
                </a:prstGeom>
                <a:gradFill flip="none" rotWithShape="1">
                  <a:gsLst>
                    <a:gs pos="0">
                      <a:srgbClr val="8EB4E3">
                        <a:tint val="66000"/>
                        <a:satMod val="160000"/>
                      </a:srgbClr>
                    </a:gs>
                    <a:gs pos="50000">
                      <a:srgbClr val="8EB4E3">
                        <a:tint val="44500"/>
                        <a:satMod val="160000"/>
                      </a:srgbClr>
                    </a:gs>
                    <a:gs pos="100000">
                      <a:srgbClr val="8EB4E3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" name="Куб 19"/>
              <p:cNvSpPr>
                <a:spLocks noChangeAspect="1"/>
              </p:cNvSpPr>
              <p:nvPr/>
            </p:nvSpPr>
            <p:spPr>
              <a:xfrm rot="1035088">
                <a:off x="4551831" y="4433361"/>
                <a:ext cx="576000" cy="433124"/>
              </a:xfrm>
              <a:prstGeom prst="cub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27" name="Picture 3" descr="C:\Documents and Settings\Admin\Рабочий стол\11971013331885495170jilagan_Spoon.svg.me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512770">
            <a:off x="3859678" y="2227997"/>
            <a:ext cx="462230" cy="2052000"/>
          </a:xfrm>
          <a:prstGeom prst="rect">
            <a:avLst/>
          </a:prstGeom>
          <a:noFill/>
        </p:spPr>
      </p:pic>
      <p:grpSp>
        <p:nvGrpSpPr>
          <p:cNvPr id="52" name="Группа 51"/>
          <p:cNvGrpSpPr>
            <a:grpSpLocks noChangeAspect="1"/>
          </p:cNvGrpSpPr>
          <p:nvPr/>
        </p:nvGrpSpPr>
        <p:grpSpPr>
          <a:xfrm>
            <a:off x="6186971" y="2428868"/>
            <a:ext cx="1679040" cy="2376000"/>
            <a:chOff x="5857884" y="2428868"/>
            <a:chExt cx="1908000" cy="27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857884" y="2428868"/>
              <a:ext cx="1908000" cy="2700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9"/>
            <p:cNvGrpSpPr/>
            <p:nvPr/>
          </p:nvGrpSpPr>
          <p:grpSpPr>
            <a:xfrm>
              <a:off x="6001884" y="2720240"/>
              <a:ext cx="1620000" cy="2117256"/>
              <a:chOff x="1357290" y="3000372"/>
              <a:chExt cx="1620000" cy="2117256"/>
            </a:xfrm>
          </p:grpSpPr>
          <p:sp>
            <p:nvSpPr>
              <p:cNvPr id="24" name="Блок-схема: магнитный диск 23"/>
              <p:cNvSpPr/>
              <p:nvPr/>
            </p:nvSpPr>
            <p:spPr>
              <a:xfrm>
                <a:off x="1357290" y="3000372"/>
                <a:ext cx="1620000" cy="126000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Блок-схема: магнитный диск 24"/>
              <p:cNvSpPr/>
              <p:nvPr/>
            </p:nvSpPr>
            <p:spPr>
              <a:xfrm>
                <a:off x="1357290" y="3857628"/>
                <a:ext cx="1620000" cy="1260000"/>
              </a:xfrm>
              <a:prstGeom prst="flowChartMagneticDisk">
                <a:avLst/>
              </a:prstGeom>
              <a:gradFill flip="none" rotWithShape="1">
                <a:gsLst>
                  <a:gs pos="0">
                    <a:srgbClr val="8EB4E3">
                      <a:tint val="66000"/>
                      <a:satMod val="160000"/>
                    </a:srgbClr>
                  </a:gs>
                  <a:gs pos="50000">
                    <a:srgbClr val="8EB4E3">
                      <a:tint val="44500"/>
                      <a:satMod val="160000"/>
                    </a:srgbClr>
                  </a:gs>
                  <a:gs pos="100000">
                    <a:srgbClr val="8EB4E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6123115" y="5223881"/>
            <a:ext cx="1980000" cy="3960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Группа 49"/>
          <p:cNvGrpSpPr>
            <a:grpSpLocks noChangeAspect="1"/>
          </p:cNvGrpSpPr>
          <p:nvPr/>
        </p:nvGrpSpPr>
        <p:grpSpPr>
          <a:xfrm>
            <a:off x="1007704" y="2428868"/>
            <a:ext cx="1679040" cy="2376000"/>
            <a:chOff x="1036100" y="2428868"/>
            <a:chExt cx="1908000" cy="27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036100" y="2428868"/>
              <a:ext cx="1908000" cy="2700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180100" y="2720240"/>
              <a:ext cx="1620000" cy="2117256"/>
              <a:chOff x="1357290" y="3000372"/>
              <a:chExt cx="1620000" cy="2117256"/>
            </a:xfrm>
          </p:grpSpPr>
          <p:sp>
            <p:nvSpPr>
              <p:cNvPr id="9" name="Блок-схема: магнитный диск 8"/>
              <p:cNvSpPr/>
              <p:nvPr/>
            </p:nvSpPr>
            <p:spPr>
              <a:xfrm>
                <a:off x="1357290" y="3000372"/>
                <a:ext cx="1620000" cy="126000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Блок-схема: магнитный диск 7"/>
              <p:cNvSpPr/>
              <p:nvPr/>
            </p:nvSpPr>
            <p:spPr>
              <a:xfrm>
                <a:off x="1357290" y="3857628"/>
                <a:ext cx="1620000" cy="1260000"/>
              </a:xfrm>
              <a:prstGeom prst="flowChartMagneticDisk">
                <a:avLst/>
              </a:prstGeom>
              <a:gradFill flip="none" rotWithShape="1">
                <a:gsLst>
                  <a:gs pos="0">
                    <a:srgbClr val="8EB4E3">
                      <a:tint val="66000"/>
                      <a:satMod val="160000"/>
                    </a:srgbClr>
                  </a:gs>
                  <a:gs pos="50000">
                    <a:srgbClr val="8EB4E3">
                      <a:tint val="44500"/>
                      <a:satMod val="160000"/>
                    </a:srgbClr>
                  </a:gs>
                  <a:gs pos="100000">
                    <a:srgbClr val="8EB4E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857224" y="5223881"/>
            <a:ext cx="1980000" cy="3960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1256186461796715642question-mark-icon.svg.me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2196694"/>
            <a:ext cx="648000" cy="960456"/>
          </a:xfrm>
          <a:prstGeom prst="rect">
            <a:avLst/>
          </a:prstGeom>
          <a:noFill/>
        </p:spPr>
      </p:pic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882000" y="428604"/>
            <a:ext cx="7380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440000" y="1214422"/>
            <a:ext cx="6264000" cy="7560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Частинки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найменші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невидимі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оком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молекули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атоми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Куб 10"/>
          <p:cNvSpPr>
            <a:spLocks noChangeAspect="1"/>
          </p:cNvSpPr>
          <p:nvPr/>
        </p:nvSpPr>
        <p:spPr>
          <a:xfrm rot="1035088">
            <a:off x="1551436" y="3933296"/>
            <a:ext cx="576000" cy="433124"/>
          </a:xfrm>
          <a:prstGeom prst="cub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C:\Documents and Settings\Admin\Рабочий стол\1256186461796715642question-mark-icon.svg.me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62578" y="2196694"/>
            <a:ext cx="648000" cy="960456"/>
          </a:xfrm>
          <a:prstGeom prst="rect">
            <a:avLst/>
          </a:prstGeom>
          <a:noFill/>
        </p:spPr>
      </p:pic>
      <p:sp>
        <p:nvSpPr>
          <p:cNvPr id="12" name="Freeform 8"/>
          <p:cNvSpPr>
            <a:spLocks/>
          </p:cNvSpPr>
          <p:nvPr/>
        </p:nvSpPr>
        <p:spPr bwMode="gray">
          <a:xfrm rot="3442561" flipH="1" flipV="1">
            <a:off x="604846" y="2003737"/>
            <a:ext cx="1152000" cy="540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0" name="Picture 2" descr="C:\Documents and Settings\Admin\Рабочий стол\1256186461796715642question-mark-icon.svg.me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88529" y="2196694"/>
            <a:ext cx="648000" cy="960456"/>
          </a:xfrm>
          <a:prstGeom prst="rect">
            <a:avLst/>
          </a:prstGeom>
          <a:noFill/>
        </p:spPr>
      </p:pic>
      <p:sp>
        <p:nvSpPr>
          <p:cNvPr id="111" name="Равнобедренный треугольник 110">
            <a:hlinkClick r:id="rId5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6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2857488" y="1928802"/>
            <a:ext cx="3178000" cy="3177506"/>
            <a:chOff x="2857488" y="1928802"/>
            <a:chExt cx="3178000" cy="3177506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5353505" y="228549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4995522" y="228549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4637538" y="228549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4279555" y="228549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3921571" y="228549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5711488" y="228549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3573455" y="228549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3215471" y="228549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2857488" y="228549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узел 25"/>
            <p:cNvSpPr/>
            <p:nvPr/>
          </p:nvSpPr>
          <p:spPr>
            <a:xfrm>
              <a:off x="5353505" y="264217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4995522" y="264217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4637538" y="264217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>
            <a:xfrm>
              <a:off x="4279555" y="264217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узел 29"/>
            <p:cNvSpPr/>
            <p:nvPr/>
          </p:nvSpPr>
          <p:spPr>
            <a:xfrm>
              <a:off x="3921571" y="264217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5711488" y="264217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3573455" y="264217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3215471" y="264217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2857488" y="264217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узел 34"/>
            <p:cNvSpPr/>
            <p:nvPr/>
          </p:nvSpPr>
          <p:spPr>
            <a:xfrm>
              <a:off x="5353505" y="2998867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лок-схема: узел 35"/>
            <p:cNvSpPr/>
            <p:nvPr/>
          </p:nvSpPr>
          <p:spPr>
            <a:xfrm>
              <a:off x="4995522" y="2998867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4637538" y="2998867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узел 37"/>
            <p:cNvSpPr/>
            <p:nvPr/>
          </p:nvSpPr>
          <p:spPr>
            <a:xfrm>
              <a:off x="4279555" y="2998867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узел 38"/>
            <p:cNvSpPr/>
            <p:nvPr/>
          </p:nvSpPr>
          <p:spPr>
            <a:xfrm>
              <a:off x="3921571" y="2998867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Блок-схема: узел 39"/>
            <p:cNvSpPr/>
            <p:nvPr/>
          </p:nvSpPr>
          <p:spPr>
            <a:xfrm>
              <a:off x="5711488" y="2998867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узел 40"/>
            <p:cNvSpPr/>
            <p:nvPr/>
          </p:nvSpPr>
          <p:spPr>
            <a:xfrm>
              <a:off x="3573455" y="2998867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Блок-схема: узел 41"/>
            <p:cNvSpPr/>
            <p:nvPr/>
          </p:nvSpPr>
          <p:spPr>
            <a:xfrm>
              <a:off x="3215471" y="2998867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Блок-схема: узел 42"/>
            <p:cNvSpPr/>
            <p:nvPr/>
          </p:nvSpPr>
          <p:spPr>
            <a:xfrm>
              <a:off x="2857488" y="2998867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Блок-схема: узел 43"/>
            <p:cNvSpPr/>
            <p:nvPr/>
          </p:nvSpPr>
          <p:spPr>
            <a:xfrm>
              <a:off x="5353505" y="3355555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Блок-схема: узел 44"/>
            <p:cNvSpPr/>
            <p:nvPr/>
          </p:nvSpPr>
          <p:spPr>
            <a:xfrm>
              <a:off x="4995522" y="3355555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Блок-схема: узел 45"/>
            <p:cNvSpPr/>
            <p:nvPr/>
          </p:nvSpPr>
          <p:spPr>
            <a:xfrm>
              <a:off x="4637538" y="3355555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Блок-схема: узел 46"/>
            <p:cNvSpPr/>
            <p:nvPr/>
          </p:nvSpPr>
          <p:spPr>
            <a:xfrm>
              <a:off x="4279555" y="3355555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Блок-схема: узел 47"/>
            <p:cNvSpPr/>
            <p:nvPr/>
          </p:nvSpPr>
          <p:spPr>
            <a:xfrm>
              <a:off x="3921571" y="3355555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Блок-схема: узел 48"/>
            <p:cNvSpPr/>
            <p:nvPr/>
          </p:nvSpPr>
          <p:spPr>
            <a:xfrm>
              <a:off x="5711488" y="3355555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Блок-схема: узел 49"/>
            <p:cNvSpPr/>
            <p:nvPr/>
          </p:nvSpPr>
          <p:spPr>
            <a:xfrm>
              <a:off x="3573455" y="3355555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Блок-схема: узел 50"/>
            <p:cNvSpPr/>
            <p:nvPr/>
          </p:nvSpPr>
          <p:spPr>
            <a:xfrm>
              <a:off x="3215471" y="3355555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Блок-схема: узел 51"/>
            <p:cNvSpPr/>
            <p:nvPr/>
          </p:nvSpPr>
          <p:spPr>
            <a:xfrm>
              <a:off x="2857488" y="3355555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Блок-схема: узел 52"/>
            <p:cNvSpPr/>
            <p:nvPr/>
          </p:nvSpPr>
          <p:spPr>
            <a:xfrm>
              <a:off x="5353505" y="3712243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Блок-схема: узел 53"/>
            <p:cNvSpPr/>
            <p:nvPr/>
          </p:nvSpPr>
          <p:spPr>
            <a:xfrm>
              <a:off x="4995522" y="3712243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Блок-схема: узел 54"/>
            <p:cNvSpPr/>
            <p:nvPr/>
          </p:nvSpPr>
          <p:spPr>
            <a:xfrm>
              <a:off x="4637538" y="3712243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Блок-схема: узел 55"/>
            <p:cNvSpPr/>
            <p:nvPr/>
          </p:nvSpPr>
          <p:spPr>
            <a:xfrm>
              <a:off x="4279555" y="3712243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Блок-схема: узел 56"/>
            <p:cNvSpPr/>
            <p:nvPr/>
          </p:nvSpPr>
          <p:spPr>
            <a:xfrm>
              <a:off x="3921571" y="3712243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Блок-схема: узел 57"/>
            <p:cNvSpPr/>
            <p:nvPr/>
          </p:nvSpPr>
          <p:spPr>
            <a:xfrm>
              <a:off x="5711488" y="3712243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узел 58"/>
            <p:cNvSpPr/>
            <p:nvPr/>
          </p:nvSpPr>
          <p:spPr>
            <a:xfrm>
              <a:off x="3573455" y="3712243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Блок-схема: узел 59"/>
            <p:cNvSpPr/>
            <p:nvPr/>
          </p:nvSpPr>
          <p:spPr>
            <a:xfrm>
              <a:off x="3215471" y="3712243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Блок-схема: узел 60"/>
            <p:cNvSpPr/>
            <p:nvPr/>
          </p:nvSpPr>
          <p:spPr>
            <a:xfrm>
              <a:off x="2857488" y="3712243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Блок-схема: узел 61"/>
            <p:cNvSpPr/>
            <p:nvPr/>
          </p:nvSpPr>
          <p:spPr>
            <a:xfrm>
              <a:off x="5353505" y="192880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Блок-схема: узел 62"/>
            <p:cNvSpPr/>
            <p:nvPr/>
          </p:nvSpPr>
          <p:spPr>
            <a:xfrm>
              <a:off x="4995522" y="192880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Блок-схема: узел 63"/>
            <p:cNvSpPr/>
            <p:nvPr/>
          </p:nvSpPr>
          <p:spPr>
            <a:xfrm>
              <a:off x="4637538" y="192880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Блок-схема: узел 64"/>
            <p:cNvSpPr/>
            <p:nvPr/>
          </p:nvSpPr>
          <p:spPr>
            <a:xfrm>
              <a:off x="4279555" y="192880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Блок-схема: узел 65"/>
            <p:cNvSpPr/>
            <p:nvPr/>
          </p:nvSpPr>
          <p:spPr>
            <a:xfrm>
              <a:off x="3921571" y="192880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Блок-схема: узел 66"/>
            <p:cNvSpPr/>
            <p:nvPr/>
          </p:nvSpPr>
          <p:spPr>
            <a:xfrm>
              <a:off x="5711488" y="192880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Блок-схема: узел 67"/>
            <p:cNvSpPr/>
            <p:nvPr/>
          </p:nvSpPr>
          <p:spPr>
            <a:xfrm>
              <a:off x="3573455" y="192880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Блок-схема: узел 68"/>
            <p:cNvSpPr/>
            <p:nvPr/>
          </p:nvSpPr>
          <p:spPr>
            <a:xfrm>
              <a:off x="3215471" y="192880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Блок-схема: узел 69"/>
            <p:cNvSpPr/>
            <p:nvPr/>
          </p:nvSpPr>
          <p:spPr>
            <a:xfrm>
              <a:off x="2857488" y="192880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Блок-схема: узел 70"/>
            <p:cNvSpPr/>
            <p:nvPr/>
          </p:nvSpPr>
          <p:spPr>
            <a:xfrm>
              <a:off x="5353505" y="4068931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Блок-схема: узел 71"/>
            <p:cNvSpPr/>
            <p:nvPr/>
          </p:nvSpPr>
          <p:spPr>
            <a:xfrm>
              <a:off x="4995522" y="4068931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Блок-схема: узел 72"/>
            <p:cNvSpPr/>
            <p:nvPr/>
          </p:nvSpPr>
          <p:spPr>
            <a:xfrm>
              <a:off x="4637538" y="4068931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Блок-схема: узел 73"/>
            <p:cNvSpPr/>
            <p:nvPr/>
          </p:nvSpPr>
          <p:spPr>
            <a:xfrm>
              <a:off x="4279555" y="4068931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Блок-схема: узел 74"/>
            <p:cNvSpPr/>
            <p:nvPr/>
          </p:nvSpPr>
          <p:spPr>
            <a:xfrm>
              <a:off x="3921571" y="4068931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Блок-схема: узел 75"/>
            <p:cNvSpPr/>
            <p:nvPr/>
          </p:nvSpPr>
          <p:spPr>
            <a:xfrm>
              <a:off x="5711488" y="4068931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Блок-схема: узел 76"/>
            <p:cNvSpPr/>
            <p:nvPr/>
          </p:nvSpPr>
          <p:spPr>
            <a:xfrm>
              <a:off x="3573455" y="4068931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Блок-схема: узел 77"/>
            <p:cNvSpPr/>
            <p:nvPr/>
          </p:nvSpPr>
          <p:spPr>
            <a:xfrm>
              <a:off x="3215471" y="4068931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Блок-схема: узел 78"/>
            <p:cNvSpPr/>
            <p:nvPr/>
          </p:nvSpPr>
          <p:spPr>
            <a:xfrm>
              <a:off x="2857488" y="4068931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Блок-схема: узел 79"/>
            <p:cNvSpPr/>
            <p:nvPr/>
          </p:nvSpPr>
          <p:spPr>
            <a:xfrm>
              <a:off x="5353505" y="442562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Блок-схема: узел 80"/>
            <p:cNvSpPr/>
            <p:nvPr/>
          </p:nvSpPr>
          <p:spPr>
            <a:xfrm>
              <a:off x="4995522" y="442562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Блок-схема: узел 81"/>
            <p:cNvSpPr/>
            <p:nvPr/>
          </p:nvSpPr>
          <p:spPr>
            <a:xfrm>
              <a:off x="4637538" y="442562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Блок-схема: узел 82"/>
            <p:cNvSpPr/>
            <p:nvPr/>
          </p:nvSpPr>
          <p:spPr>
            <a:xfrm>
              <a:off x="4279555" y="442562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Блок-схема: узел 83"/>
            <p:cNvSpPr/>
            <p:nvPr/>
          </p:nvSpPr>
          <p:spPr>
            <a:xfrm>
              <a:off x="3921571" y="442562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Блок-схема: узел 84"/>
            <p:cNvSpPr/>
            <p:nvPr/>
          </p:nvSpPr>
          <p:spPr>
            <a:xfrm>
              <a:off x="5711488" y="442562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Блок-схема: узел 85"/>
            <p:cNvSpPr/>
            <p:nvPr/>
          </p:nvSpPr>
          <p:spPr>
            <a:xfrm>
              <a:off x="3573455" y="442562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узел 86"/>
            <p:cNvSpPr/>
            <p:nvPr/>
          </p:nvSpPr>
          <p:spPr>
            <a:xfrm>
              <a:off x="3215471" y="442562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узел 87"/>
            <p:cNvSpPr/>
            <p:nvPr/>
          </p:nvSpPr>
          <p:spPr>
            <a:xfrm>
              <a:off x="2857488" y="442562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Блок-схема: узел 88"/>
            <p:cNvSpPr/>
            <p:nvPr/>
          </p:nvSpPr>
          <p:spPr>
            <a:xfrm>
              <a:off x="5353505" y="478230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Блок-схема: узел 89"/>
            <p:cNvSpPr/>
            <p:nvPr/>
          </p:nvSpPr>
          <p:spPr>
            <a:xfrm>
              <a:off x="4995522" y="478230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Блок-схема: узел 90"/>
            <p:cNvSpPr/>
            <p:nvPr/>
          </p:nvSpPr>
          <p:spPr>
            <a:xfrm>
              <a:off x="4637538" y="478230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Блок-схема: узел 91"/>
            <p:cNvSpPr/>
            <p:nvPr/>
          </p:nvSpPr>
          <p:spPr>
            <a:xfrm>
              <a:off x="4279555" y="478230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Блок-схема: узел 92"/>
            <p:cNvSpPr/>
            <p:nvPr/>
          </p:nvSpPr>
          <p:spPr>
            <a:xfrm>
              <a:off x="3921571" y="478230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Блок-схема: узел 93"/>
            <p:cNvSpPr/>
            <p:nvPr/>
          </p:nvSpPr>
          <p:spPr>
            <a:xfrm>
              <a:off x="5711488" y="478230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Блок-схема: узел 94"/>
            <p:cNvSpPr/>
            <p:nvPr/>
          </p:nvSpPr>
          <p:spPr>
            <a:xfrm>
              <a:off x="3573455" y="478230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Блок-схема: узел 95"/>
            <p:cNvSpPr/>
            <p:nvPr/>
          </p:nvSpPr>
          <p:spPr>
            <a:xfrm>
              <a:off x="3215471" y="478230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Блок-схема: узел 96"/>
            <p:cNvSpPr/>
            <p:nvPr/>
          </p:nvSpPr>
          <p:spPr>
            <a:xfrm>
              <a:off x="2857488" y="478230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9" name="Прямоугольник 98"/>
          <p:cNvSpPr/>
          <p:nvPr/>
        </p:nvSpPr>
        <p:spPr>
          <a:xfrm>
            <a:off x="357158" y="5357826"/>
            <a:ext cx="8382059" cy="96441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твердих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тілах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частинки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щиль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прилягають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одна до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одної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AutoShape 4"/>
          <p:cNvSpPr>
            <a:spLocks noChangeArrowheads="1"/>
          </p:cNvSpPr>
          <p:nvPr/>
        </p:nvSpPr>
        <p:spPr bwMode="gray">
          <a:xfrm>
            <a:off x="882000" y="428604"/>
            <a:ext cx="7380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Тверді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речовини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5" descr="C:\Documents and Settings\Admin\Рабочий стол\red-go-next-md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206" y="2097000"/>
            <a:ext cx="576000" cy="2664000"/>
          </a:xfrm>
          <a:prstGeom prst="rect">
            <a:avLst/>
          </a:prstGeom>
          <a:noFill/>
        </p:spPr>
      </p:pic>
      <p:grpSp>
        <p:nvGrpSpPr>
          <p:cNvPr id="112" name="Группа 111"/>
          <p:cNvGrpSpPr/>
          <p:nvPr/>
        </p:nvGrpSpPr>
        <p:grpSpPr>
          <a:xfrm>
            <a:off x="714348" y="2357430"/>
            <a:ext cx="6159404" cy="2646377"/>
            <a:chOff x="714348" y="2357430"/>
            <a:chExt cx="6159404" cy="2646377"/>
          </a:xfrm>
        </p:grpSpPr>
        <p:pic>
          <p:nvPicPr>
            <p:cNvPr id="102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57752" y="2357430"/>
              <a:ext cx="2016000" cy="201600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103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4348" y="2357430"/>
              <a:ext cx="2016000" cy="201600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104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789340" y="2357430"/>
              <a:ext cx="2009420" cy="201600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grpSp>
          <p:nvGrpSpPr>
            <p:cNvPr id="111" name="Группа 110"/>
            <p:cNvGrpSpPr/>
            <p:nvPr/>
          </p:nvGrpSpPr>
          <p:grpSpPr>
            <a:xfrm>
              <a:off x="714348" y="4429132"/>
              <a:ext cx="6143668" cy="574675"/>
              <a:chOff x="714348" y="4429132"/>
              <a:chExt cx="6143668" cy="574675"/>
            </a:xfrm>
          </p:grpSpPr>
          <p:sp>
            <p:nvSpPr>
              <p:cNvPr id="108" name="AutoShape 4"/>
              <p:cNvSpPr>
                <a:spLocks noChangeArrowheads="1"/>
              </p:cNvSpPr>
              <p:nvPr/>
            </p:nvSpPr>
            <p:spPr bwMode="gray">
              <a:xfrm>
                <a:off x="714348" y="4429132"/>
                <a:ext cx="2016000" cy="574675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ru-RU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Лід</a:t>
                </a:r>
                <a:endPara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AutoShape 4"/>
              <p:cNvSpPr>
                <a:spLocks noChangeArrowheads="1"/>
              </p:cNvSpPr>
              <p:nvPr/>
            </p:nvSpPr>
            <p:spPr bwMode="gray">
              <a:xfrm>
                <a:off x="2786050" y="4429132"/>
                <a:ext cx="2016000" cy="574675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ru-RU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Скло</a:t>
                </a:r>
                <a:endPara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AutoShape 4"/>
              <p:cNvSpPr>
                <a:spLocks noChangeArrowheads="1"/>
              </p:cNvSpPr>
              <p:nvPr/>
            </p:nvSpPr>
            <p:spPr bwMode="gray">
              <a:xfrm>
                <a:off x="4857752" y="4429132"/>
                <a:ext cx="2000264" cy="574675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ru-RU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залі</a:t>
                </a:r>
                <a:r>
                  <a:rPr lang="ru-RU" sz="2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зо</a:t>
                </a:r>
                <a:endPara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00" name="Picture 5" descr="C:\Documents and Settings\Admin\Рабочий стол\red-go-next-md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3116"/>
            <a:ext cx="576000" cy="2664000"/>
          </a:xfrm>
          <a:prstGeom prst="rect">
            <a:avLst/>
          </a:prstGeom>
          <a:noFill/>
        </p:spPr>
      </p:pic>
      <p:pic>
        <p:nvPicPr>
          <p:cNvPr id="107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sp>
        <p:nvSpPr>
          <p:cNvPr id="113" name="Равнобедренный треугольник 112">
            <a:hlinkClick r:id="rId7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utoShape 5"/>
          <p:cNvSpPr>
            <a:spLocks noChangeArrowheads="1"/>
          </p:cNvSpPr>
          <p:nvPr/>
        </p:nvSpPr>
        <p:spPr bwMode="gray">
          <a:xfrm>
            <a:off x="216000" y="24300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0" name="Группа 239"/>
          <p:cNvGrpSpPr/>
          <p:nvPr/>
        </p:nvGrpSpPr>
        <p:grpSpPr>
          <a:xfrm>
            <a:off x="3000364" y="2009764"/>
            <a:ext cx="3863819" cy="2456492"/>
            <a:chOff x="3000364" y="2009764"/>
            <a:chExt cx="3863819" cy="2456492"/>
          </a:xfrm>
        </p:grpSpPr>
        <p:grpSp>
          <p:nvGrpSpPr>
            <p:cNvPr id="175" name="Группа 174"/>
            <p:cNvGrpSpPr/>
            <p:nvPr/>
          </p:nvGrpSpPr>
          <p:grpSpPr>
            <a:xfrm>
              <a:off x="3000364" y="3143248"/>
              <a:ext cx="3466148" cy="1323008"/>
              <a:chOff x="3428992" y="1857364"/>
              <a:chExt cx="3466148" cy="1323008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3428992" y="2250273"/>
                <a:ext cx="3251834" cy="537190"/>
                <a:chOff x="3428992" y="2285992"/>
                <a:chExt cx="3251834" cy="537190"/>
              </a:xfrm>
            </p:grpSpPr>
            <p:grpSp>
              <p:nvGrpSpPr>
                <p:cNvPr id="88" name="Группа 20"/>
                <p:cNvGrpSpPr/>
                <p:nvPr/>
              </p:nvGrpSpPr>
              <p:grpSpPr>
                <a:xfrm rot="5400000">
                  <a:off x="4107653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26" name="Блок-схема: узел 125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7" name="Блок-схема: узел 126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8" name="Блок-схема: узел 127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89" name="Группа 21"/>
                <p:cNvGrpSpPr/>
                <p:nvPr/>
              </p:nvGrpSpPr>
              <p:grpSpPr>
                <a:xfrm rot="5400000">
                  <a:off x="5464975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23" name="Блок-схема: узел 122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4" name="Блок-схема: узел 123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5" name="Блок-схема: узел 124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0" name="Группа 25"/>
                <p:cNvGrpSpPr/>
                <p:nvPr/>
              </p:nvGrpSpPr>
              <p:grpSpPr>
                <a:xfrm>
                  <a:off x="4786314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20" name="Блок-схема: узел 119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1" name="Блок-схема: узел 120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2" name="Блок-схема: узел 121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1" name="Группа 29"/>
                <p:cNvGrpSpPr/>
                <p:nvPr/>
              </p:nvGrpSpPr>
              <p:grpSpPr>
                <a:xfrm>
                  <a:off x="3428992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17" name="Блок-схема: узел 116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8" name="Блок-схема: узел 117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9" name="Блок-схема: узел 118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2" name="Группа 33"/>
                <p:cNvGrpSpPr/>
                <p:nvPr/>
              </p:nvGrpSpPr>
              <p:grpSpPr>
                <a:xfrm>
                  <a:off x="6143636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14" name="Блок-схема: узел 113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5" name="Блок-схема: узел 114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6" name="Блок-схема: узел 115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31" name="Группа 130"/>
              <p:cNvGrpSpPr/>
              <p:nvPr/>
            </p:nvGrpSpPr>
            <p:grpSpPr>
              <a:xfrm>
                <a:off x="3643306" y="1857364"/>
                <a:ext cx="3251834" cy="537190"/>
                <a:chOff x="3428992" y="2285992"/>
                <a:chExt cx="3251834" cy="537190"/>
              </a:xfrm>
            </p:grpSpPr>
            <p:grpSp>
              <p:nvGrpSpPr>
                <p:cNvPr id="132" name="Группа 20"/>
                <p:cNvGrpSpPr/>
                <p:nvPr/>
              </p:nvGrpSpPr>
              <p:grpSpPr>
                <a:xfrm rot="5400000">
                  <a:off x="4107653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49" name="Блок-схема: узел 148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0" name="Блок-схема: узел 149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1" name="Блок-схема: узел 150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3" name="Группа 21"/>
                <p:cNvGrpSpPr/>
                <p:nvPr/>
              </p:nvGrpSpPr>
              <p:grpSpPr>
                <a:xfrm rot="5400000">
                  <a:off x="5464975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46" name="Блок-схема: узел 145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7" name="Блок-схема: узел 146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8" name="Блок-схема: узел 147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4" name="Группа 25"/>
                <p:cNvGrpSpPr/>
                <p:nvPr/>
              </p:nvGrpSpPr>
              <p:grpSpPr>
                <a:xfrm>
                  <a:off x="4786314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43" name="Блок-схема: узел 142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4" name="Блок-схема: узел 143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5" name="Блок-схема: узел 144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5" name="Группа 29"/>
                <p:cNvGrpSpPr/>
                <p:nvPr/>
              </p:nvGrpSpPr>
              <p:grpSpPr>
                <a:xfrm>
                  <a:off x="3428992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40" name="Блок-схема: узел 139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1" name="Блок-схема: узел 140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2" name="Блок-схема: узел 141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6" name="Группа 33"/>
                <p:cNvGrpSpPr/>
                <p:nvPr/>
              </p:nvGrpSpPr>
              <p:grpSpPr>
                <a:xfrm>
                  <a:off x="6143636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37" name="Блок-схема: узел 136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8" name="Блок-схема: узел 137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9" name="Блок-схема: узел 138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74" name="Группа 173"/>
              <p:cNvGrpSpPr/>
              <p:nvPr/>
            </p:nvGrpSpPr>
            <p:grpSpPr>
              <a:xfrm>
                <a:off x="3643306" y="2643182"/>
                <a:ext cx="3251834" cy="537190"/>
                <a:chOff x="3643306" y="2643182"/>
                <a:chExt cx="3251834" cy="537190"/>
              </a:xfrm>
            </p:grpSpPr>
            <p:grpSp>
              <p:nvGrpSpPr>
                <p:cNvPr id="153" name="Группа 20"/>
                <p:cNvGrpSpPr/>
                <p:nvPr/>
              </p:nvGrpSpPr>
              <p:grpSpPr>
                <a:xfrm rot="16200000" flipV="1">
                  <a:off x="4321967" y="271462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70" name="Блок-схема: узел 169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1" name="Блок-схема: узел 170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2" name="Блок-схема: узел 171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4" name="Группа 21"/>
                <p:cNvGrpSpPr/>
                <p:nvPr/>
              </p:nvGrpSpPr>
              <p:grpSpPr>
                <a:xfrm rot="16200000" flipV="1">
                  <a:off x="5679289" y="271462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67" name="Блок-схема: узел 166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8" name="Блок-схема: узел 167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9" name="Блок-схема: узел 168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5" name="Группа 25"/>
                <p:cNvGrpSpPr/>
                <p:nvPr/>
              </p:nvGrpSpPr>
              <p:grpSpPr>
                <a:xfrm>
                  <a:off x="5000628" y="271462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64" name="Блок-схема: узел 163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5" name="Блок-схема: узел 164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6" name="Блок-схема: узел 165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6" name="Группа 29"/>
                <p:cNvGrpSpPr/>
                <p:nvPr/>
              </p:nvGrpSpPr>
              <p:grpSpPr>
                <a:xfrm>
                  <a:off x="3643306" y="271462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61" name="Блок-схема: узел 160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2" name="Блок-схема: узел 161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3" name="Блок-схема: узел 162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7" name="Группа 33"/>
                <p:cNvGrpSpPr/>
                <p:nvPr/>
              </p:nvGrpSpPr>
              <p:grpSpPr>
                <a:xfrm>
                  <a:off x="6357950" y="271462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58" name="Блок-схема: узел 157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9" name="Блок-схема: узел 158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0" name="Блок-схема: узел 159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176" name="Группа 175"/>
            <p:cNvGrpSpPr/>
            <p:nvPr/>
          </p:nvGrpSpPr>
          <p:grpSpPr>
            <a:xfrm>
              <a:off x="3398035" y="2009764"/>
              <a:ext cx="3466148" cy="1323008"/>
              <a:chOff x="3428992" y="1857364"/>
              <a:chExt cx="3466148" cy="1323008"/>
            </a:xfrm>
          </p:grpSpPr>
          <p:grpSp>
            <p:nvGrpSpPr>
              <p:cNvPr id="177" name="Группа 129"/>
              <p:cNvGrpSpPr/>
              <p:nvPr/>
            </p:nvGrpSpPr>
            <p:grpSpPr>
              <a:xfrm>
                <a:off x="3428992" y="2250273"/>
                <a:ext cx="3251834" cy="537190"/>
                <a:chOff x="3428992" y="2285992"/>
                <a:chExt cx="3251834" cy="537190"/>
              </a:xfrm>
            </p:grpSpPr>
            <p:grpSp>
              <p:nvGrpSpPr>
                <p:cNvPr id="220" name="Группа 20"/>
                <p:cNvGrpSpPr/>
                <p:nvPr/>
              </p:nvGrpSpPr>
              <p:grpSpPr>
                <a:xfrm rot="5400000">
                  <a:off x="4107653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237" name="Блок-схема: узел 236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8" name="Блок-схема: узел 237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9" name="Блок-схема: узел 238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21" name="Группа 21"/>
                <p:cNvGrpSpPr/>
                <p:nvPr/>
              </p:nvGrpSpPr>
              <p:grpSpPr>
                <a:xfrm rot="5400000">
                  <a:off x="5464975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234" name="Блок-схема: узел 233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5" name="Блок-схема: узел 234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6" name="Блок-схема: узел 235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22" name="Группа 25"/>
                <p:cNvGrpSpPr/>
                <p:nvPr/>
              </p:nvGrpSpPr>
              <p:grpSpPr>
                <a:xfrm>
                  <a:off x="4786314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231" name="Блок-схема: узел 230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2" name="Блок-схема: узел 231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3" name="Блок-схема: узел 232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23" name="Группа 29"/>
                <p:cNvGrpSpPr/>
                <p:nvPr/>
              </p:nvGrpSpPr>
              <p:grpSpPr>
                <a:xfrm>
                  <a:off x="3428992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228" name="Блок-схема: узел 227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9" name="Блок-схема: узел 228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0" name="Блок-схема: узел 229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24" name="Группа 33"/>
                <p:cNvGrpSpPr/>
                <p:nvPr/>
              </p:nvGrpSpPr>
              <p:grpSpPr>
                <a:xfrm>
                  <a:off x="6143636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225" name="Блок-схема: узел 224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6" name="Блок-схема: узел 225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7" name="Блок-схема: узел 226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78" name="Группа 130"/>
              <p:cNvGrpSpPr/>
              <p:nvPr/>
            </p:nvGrpSpPr>
            <p:grpSpPr>
              <a:xfrm>
                <a:off x="3643306" y="1857364"/>
                <a:ext cx="3251834" cy="537190"/>
                <a:chOff x="3428992" y="2285992"/>
                <a:chExt cx="3251834" cy="537190"/>
              </a:xfrm>
            </p:grpSpPr>
            <p:grpSp>
              <p:nvGrpSpPr>
                <p:cNvPr id="200" name="Группа 20"/>
                <p:cNvGrpSpPr/>
                <p:nvPr/>
              </p:nvGrpSpPr>
              <p:grpSpPr>
                <a:xfrm rot="5400000">
                  <a:off x="4107653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217" name="Блок-схема: узел 216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8" name="Блок-схема: узел 217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9" name="Блок-схема: узел 218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1" name="Группа 21"/>
                <p:cNvGrpSpPr/>
                <p:nvPr/>
              </p:nvGrpSpPr>
              <p:grpSpPr>
                <a:xfrm rot="5400000">
                  <a:off x="5464975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214" name="Блок-схема: узел 213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5" name="Блок-схема: узел 214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6" name="Блок-схема: узел 215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2" name="Группа 25"/>
                <p:cNvGrpSpPr/>
                <p:nvPr/>
              </p:nvGrpSpPr>
              <p:grpSpPr>
                <a:xfrm>
                  <a:off x="4786314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211" name="Блок-схема: узел 210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2" name="Блок-схема: узел 211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3" name="Блок-схема: узел 212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3" name="Группа 29"/>
                <p:cNvGrpSpPr/>
                <p:nvPr/>
              </p:nvGrpSpPr>
              <p:grpSpPr>
                <a:xfrm>
                  <a:off x="3428992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208" name="Блок-схема: узел 207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9" name="Блок-схема: узел 208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0" name="Блок-схема: узел 209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4" name="Группа 33"/>
                <p:cNvGrpSpPr/>
                <p:nvPr/>
              </p:nvGrpSpPr>
              <p:grpSpPr>
                <a:xfrm>
                  <a:off x="6143636" y="235743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205" name="Блок-схема: узел 204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6" name="Блок-схема: узел 205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7" name="Блок-схема: узел 206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79" name="Группа 173"/>
              <p:cNvGrpSpPr/>
              <p:nvPr/>
            </p:nvGrpSpPr>
            <p:grpSpPr>
              <a:xfrm>
                <a:off x="3643306" y="2643182"/>
                <a:ext cx="3251834" cy="537190"/>
                <a:chOff x="3643306" y="2643182"/>
                <a:chExt cx="3251834" cy="537190"/>
              </a:xfrm>
            </p:grpSpPr>
            <p:grpSp>
              <p:nvGrpSpPr>
                <p:cNvPr id="180" name="Группа 20"/>
                <p:cNvGrpSpPr/>
                <p:nvPr/>
              </p:nvGrpSpPr>
              <p:grpSpPr>
                <a:xfrm rot="16200000" flipV="1">
                  <a:off x="4321967" y="271462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97" name="Блок-схема: узел 196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8" name="Блок-схема: узел 197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9" name="Блок-схема: узел 198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1" name="Группа 21"/>
                <p:cNvGrpSpPr/>
                <p:nvPr/>
              </p:nvGrpSpPr>
              <p:grpSpPr>
                <a:xfrm rot="16200000" flipV="1">
                  <a:off x="5679289" y="271462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94" name="Блок-схема: узел 193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5" name="Блок-схема: узел 194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6" name="Блок-схема: узел 195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2" name="Группа 25"/>
                <p:cNvGrpSpPr/>
                <p:nvPr/>
              </p:nvGrpSpPr>
              <p:grpSpPr>
                <a:xfrm>
                  <a:off x="5000628" y="271462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91" name="Блок-схема: узел 190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2" name="Блок-схема: узел 191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3" name="Блок-схема: узел 192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3" name="Группа 29"/>
                <p:cNvGrpSpPr/>
                <p:nvPr/>
              </p:nvGrpSpPr>
              <p:grpSpPr>
                <a:xfrm>
                  <a:off x="3643306" y="271462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88" name="Блок-схема: узел 187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9" name="Блок-схема: узел 188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0" name="Блок-схема: узел 189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4" name="Группа 33"/>
                <p:cNvGrpSpPr/>
                <p:nvPr/>
              </p:nvGrpSpPr>
              <p:grpSpPr>
                <a:xfrm>
                  <a:off x="6357950" y="2714620"/>
                  <a:ext cx="537190" cy="394314"/>
                  <a:chOff x="3000364" y="2643182"/>
                  <a:chExt cx="537190" cy="394314"/>
                </a:xfr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p:grpSpPr>
              <p:sp>
                <p:nvSpPr>
                  <p:cNvPr id="185" name="Блок-схема: узел 184"/>
                  <p:cNvSpPr>
                    <a:spLocks noChangeAspect="1"/>
                  </p:cNvSpPr>
                  <p:nvPr/>
                </p:nvSpPr>
                <p:spPr>
                  <a:xfrm>
                    <a:off x="3000364" y="2857496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6" name="Блок-схема: узел 185"/>
                  <p:cNvSpPr>
                    <a:spLocks noChangeAspect="1"/>
                  </p:cNvSpPr>
                  <p:nvPr/>
                </p:nvSpPr>
                <p:spPr>
                  <a:xfrm>
                    <a:off x="3357554" y="2714620"/>
                    <a:ext cx="180000" cy="18000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7" name="Блок-схема: узел 186"/>
                  <p:cNvSpPr>
                    <a:spLocks noChangeAspect="1"/>
                  </p:cNvSpPr>
                  <p:nvPr/>
                </p:nvSpPr>
                <p:spPr>
                  <a:xfrm>
                    <a:off x="3071802" y="2643182"/>
                    <a:ext cx="324000" cy="324000"/>
                  </a:xfrm>
                  <a:prstGeom prst="flowChartConnector">
                    <a:avLst/>
                  </a:prstGeom>
                  <a:solidFill>
                    <a:srgbClr val="0066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grpSp>
        <p:nvGrpSpPr>
          <p:cNvPr id="254" name="Группа 253"/>
          <p:cNvGrpSpPr/>
          <p:nvPr/>
        </p:nvGrpSpPr>
        <p:grpSpPr>
          <a:xfrm>
            <a:off x="1402720" y="1928802"/>
            <a:ext cx="6338561" cy="3076330"/>
            <a:chOff x="1000100" y="1857364"/>
            <a:chExt cx="6338561" cy="3076330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3125380" y="1857364"/>
              <a:ext cx="2088000" cy="3076330"/>
              <a:chOff x="3136046" y="1857364"/>
              <a:chExt cx="2088000" cy="3076330"/>
            </a:xfrm>
          </p:grpSpPr>
          <p:sp>
            <p:nvSpPr>
              <p:cNvPr id="249" name="Скругленный прямоугольник 14"/>
              <p:cNvSpPr/>
              <p:nvPr/>
            </p:nvSpPr>
            <p:spPr>
              <a:xfrm>
                <a:off x="3136046" y="1857364"/>
                <a:ext cx="2088000" cy="2412000"/>
              </a:xfrm>
              <a:prstGeom prst="rect">
                <a:avLst/>
              </a:prstGeom>
              <a:ln w="38100">
                <a:solidFill>
                  <a:srgbClr val="0066FF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5400000">
                <a:off x="3197774" y="2171107"/>
                <a:ext cx="1964545" cy="198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9" name="Прямоугольник 268"/>
              <p:cNvSpPr/>
              <p:nvPr/>
            </p:nvSpPr>
            <p:spPr>
              <a:xfrm>
                <a:off x="3136046" y="4357694"/>
                <a:ext cx="2088000" cy="576000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Ртуть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5250661" y="1857364"/>
              <a:ext cx="2088000" cy="3076330"/>
              <a:chOff x="5250661" y="1857364"/>
              <a:chExt cx="2088000" cy="3076330"/>
            </a:xfrm>
          </p:grpSpPr>
          <p:sp>
            <p:nvSpPr>
              <p:cNvPr id="250" name="Скругленный прямоугольник 14"/>
              <p:cNvSpPr/>
              <p:nvPr/>
            </p:nvSpPr>
            <p:spPr>
              <a:xfrm>
                <a:off x="5250661" y="1857364"/>
                <a:ext cx="2088000" cy="2412000"/>
              </a:xfrm>
              <a:prstGeom prst="rect">
                <a:avLst/>
              </a:prstGeom>
              <a:ln w="38100">
                <a:solidFill>
                  <a:srgbClr val="0066FF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4" name="Picture 5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586961" y="2178835"/>
                <a:ext cx="1415400" cy="196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1" name="Прямоугольник 270"/>
              <p:cNvSpPr/>
              <p:nvPr/>
            </p:nvSpPr>
            <p:spPr>
              <a:xfrm>
                <a:off x="5250661" y="4357694"/>
                <a:ext cx="2088000" cy="576000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Спирт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1" name="Группа 250"/>
            <p:cNvGrpSpPr/>
            <p:nvPr/>
          </p:nvGrpSpPr>
          <p:grpSpPr>
            <a:xfrm>
              <a:off x="1000100" y="1857364"/>
              <a:ext cx="2088000" cy="3076330"/>
              <a:chOff x="1000100" y="1857364"/>
              <a:chExt cx="2088000" cy="3076330"/>
            </a:xfrm>
          </p:grpSpPr>
          <p:sp>
            <p:nvSpPr>
              <p:cNvPr id="248" name="Скругленный прямоугольник 14"/>
              <p:cNvSpPr/>
              <p:nvPr/>
            </p:nvSpPr>
            <p:spPr>
              <a:xfrm>
                <a:off x="1000100" y="1857364"/>
                <a:ext cx="2088000" cy="2412000"/>
              </a:xfrm>
              <a:prstGeom prst="rect">
                <a:avLst/>
              </a:prstGeom>
              <a:ln w="38100">
                <a:solidFill>
                  <a:srgbClr val="0066FF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Прямоугольник 267"/>
              <p:cNvSpPr>
                <a:spLocks/>
              </p:cNvSpPr>
              <p:nvPr/>
            </p:nvSpPr>
            <p:spPr>
              <a:xfrm>
                <a:off x="1000100" y="4357694"/>
                <a:ext cx="2088000" cy="576000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Вода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27" name="Picture 3" descr="C:\Documents and Settings\Admin\Рабочий стол\230154-2807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072140" y="2178835"/>
                <a:ext cx="1943920" cy="1980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Прямоугольник 3"/>
          <p:cNvSpPr/>
          <p:nvPr/>
        </p:nvSpPr>
        <p:spPr>
          <a:xfrm>
            <a:off x="1000100" y="5143512"/>
            <a:ext cx="6286544" cy="128588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рідких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тілах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частинки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находяться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деяких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відстанях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один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одного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AutoShape 4"/>
          <p:cNvSpPr>
            <a:spLocks noChangeArrowheads="1"/>
          </p:cNvSpPr>
          <p:nvPr/>
        </p:nvSpPr>
        <p:spPr bwMode="gray">
          <a:xfrm>
            <a:off x="882000" y="428604"/>
            <a:ext cx="7380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uk-U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Рідкі речовини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7" name="Picture 5" descr="C:\Documents and Settings\Admin\Рабочий стол\red-go-next-md.pn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2134967"/>
            <a:ext cx="576000" cy="2664000"/>
          </a:xfrm>
          <a:prstGeom prst="rect">
            <a:avLst/>
          </a:prstGeom>
          <a:noFill/>
        </p:spPr>
      </p:pic>
      <p:pic>
        <p:nvPicPr>
          <p:cNvPr id="152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sp>
        <p:nvSpPr>
          <p:cNvPr id="255" name="Равнобедренный треугольник 254">
            <a:hlinkClick r:id="rId7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AutoShape 5"/>
          <p:cNvSpPr>
            <a:spLocks noChangeArrowheads="1"/>
          </p:cNvSpPr>
          <p:nvPr/>
        </p:nvSpPr>
        <p:spPr bwMode="gray">
          <a:xfrm>
            <a:off x="216000" y="24300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6" name="Группа 85"/>
          <p:cNvGrpSpPr/>
          <p:nvPr/>
        </p:nvGrpSpPr>
        <p:grpSpPr>
          <a:xfrm>
            <a:off x="2857488" y="1928802"/>
            <a:ext cx="3178000" cy="3181520"/>
            <a:chOff x="2857488" y="1928802"/>
            <a:chExt cx="3178000" cy="3181520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5143504" y="2214554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5711488" y="264217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3786182" y="278605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2857488" y="264217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4995522" y="3355555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узел 34"/>
            <p:cNvSpPr/>
            <p:nvPr/>
          </p:nvSpPr>
          <p:spPr>
            <a:xfrm>
              <a:off x="4357686" y="3286124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5711488" y="3355555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узел 37"/>
            <p:cNvSpPr/>
            <p:nvPr/>
          </p:nvSpPr>
          <p:spPr>
            <a:xfrm>
              <a:off x="3573455" y="3355555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Блок-схема: узел 39"/>
            <p:cNvSpPr/>
            <p:nvPr/>
          </p:nvSpPr>
          <p:spPr>
            <a:xfrm>
              <a:off x="2857488" y="3355555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Блок-схема: узел 50"/>
            <p:cNvSpPr/>
            <p:nvPr/>
          </p:nvSpPr>
          <p:spPr>
            <a:xfrm>
              <a:off x="4500562" y="235743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Блок-схема: узел 52"/>
            <p:cNvSpPr/>
            <p:nvPr/>
          </p:nvSpPr>
          <p:spPr>
            <a:xfrm>
              <a:off x="4279555" y="192880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Блок-схема: узел 54"/>
            <p:cNvSpPr/>
            <p:nvPr/>
          </p:nvSpPr>
          <p:spPr>
            <a:xfrm>
              <a:off x="5711488" y="192880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Блок-схема: узел 57"/>
            <p:cNvSpPr/>
            <p:nvPr/>
          </p:nvSpPr>
          <p:spPr>
            <a:xfrm>
              <a:off x="2857488" y="192880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Блок-схема: узел 61"/>
            <p:cNvSpPr/>
            <p:nvPr/>
          </p:nvSpPr>
          <p:spPr>
            <a:xfrm>
              <a:off x="3428992" y="2143116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Блок-схема: узел 63"/>
            <p:cNvSpPr/>
            <p:nvPr/>
          </p:nvSpPr>
          <p:spPr>
            <a:xfrm>
              <a:off x="5711488" y="4068931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Блок-схема: узел 64"/>
            <p:cNvSpPr/>
            <p:nvPr/>
          </p:nvSpPr>
          <p:spPr>
            <a:xfrm>
              <a:off x="3786182" y="407194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Блок-схема: узел 66"/>
            <p:cNvSpPr/>
            <p:nvPr/>
          </p:nvSpPr>
          <p:spPr>
            <a:xfrm>
              <a:off x="2857488" y="4068931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Блок-схема: узел 69"/>
            <p:cNvSpPr/>
            <p:nvPr/>
          </p:nvSpPr>
          <p:spPr>
            <a:xfrm>
              <a:off x="4929190" y="4143380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Блок-схема: узел 77"/>
            <p:cNvSpPr/>
            <p:nvPr/>
          </p:nvSpPr>
          <p:spPr>
            <a:xfrm>
              <a:off x="5143504" y="4786322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Блок-схема: узел 79"/>
            <p:cNvSpPr/>
            <p:nvPr/>
          </p:nvSpPr>
          <p:spPr>
            <a:xfrm>
              <a:off x="4143372" y="4643446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Блок-схема: узел 81"/>
            <p:cNvSpPr/>
            <p:nvPr/>
          </p:nvSpPr>
          <p:spPr>
            <a:xfrm>
              <a:off x="5711488" y="478230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Блок-схема: узел 82"/>
            <p:cNvSpPr/>
            <p:nvPr/>
          </p:nvSpPr>
          <p:spPr>
            <a:xfrm>
              <a:off x="3573455" y="478230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Блок-схема: узел 84"/>
            <p:cNvSpPr/>
            <p:nvPr/>
          </p:nvSpPr>
          <p:spPr>
            <a:xfrm>
              <a:off x="2857488" y="4782308"/>
              <a:ext cx="324000" cy="32400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7" name="Picture 5" descr="C:\Documents and Settings\Admin\Рабочий стол\red-go-next-md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134967"/>
            <a:ext cx="576000" cy="2664000"/>
          </a:xfrm>
          <a:prstGeom prst="rect">
            <a:avLst/>
          </a:prstGeom>
          <a:noFill/>
        </p:spPr>
      </p:pic>
      <p:sp>
        <p:nvSpPr>
          <p:cNvPr id="88" name="AutoShape 4"/>
          <p:cNvSpPr>
            <a:spLocks noChangeArrowheads="1"/>
          </p:cNvSpPr>
          <p:nvPr/>
        </p:nvSpPr>
        <p:spPr bwMode="gray">
          <a:xfrm>
            <a:off x="882000" y="428604"/>
            <a:ext cx="7380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Газоободібні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речовини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9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sp>
        <p:nvSpPr>
          <p:cNvPr id="90" name="Равнобедренный треугольник 89">
            <a:hlinkClick r:id="" action="ppaction://noaction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7" name="Группа 96"/>
          <p:cNvGrpSpPr/>
          <p:nvPr/>
        </p:nvGrpSpPr>
        <p:grpSpPr>
          <a:xfrm>
            <a:off x="1403219" y="1928802"/>
            <a:ext cx="6302062" cy="3076330"/>
            <a:chOff x="1403219" y="1928802"/>
            <a:chExt cx="6302062" cy="3076330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1403219" y="1928802"/>
              <a:ext cx="6302062" cy="3076330"/>
              <a:chOff x="1403219" y="1928802"/>
              <a:chExt cx="6302062" cy="3076330"/>
            </a:xfrm>
          </p:grpSpPr>
          <p:grpSp>
            <p:nvGrpSpPr>
              <p:cNvPr id="48" name="Группа 47"/>
              <p:cNvGrpSpPr/>
              <p:nvPr/>
            </p:nvGrpSpPr>
            <p:grpSpPr>
              <a:xfrm>
                <a:off x="3528250" y="1928802"/>
                <a:ext cx="2052000" cy="3076330"/>
                <a:chOff x="3528000" y="1928802"/>
                <a:chExt cx="2052000" cy="3076330"/>
              </a:xfrm>
            </p:grpSpPr>
            <p:grpSp>
              <p:nvGrpSpPr>
                <p:cNvPr id="92" name="Группа 251"/>
                <p:cNvGrpSpPr/>
                <p:nvPr/>
              </p:nvGrpSpPr>
              <p:grpSpPr>
                <a:xfrm>
                  <a:off x="3528000" y="1928802"/>
                  <a:ext cx="2052000" cy="3076330"/>
                  <a:chOff x="3136046" y="1857364"/>
                  <a:chExt cx="2088000" cy="3076330"/>
                </a:xfrm>
              </p:grpSpPr>
              <p:sp>
                <p:nvSpPr>
                  <p:cNvPr id="101" name="Скругленный прямоугольник 14"/>
                  <p:cNvSpPr/>
                  <p:nvPr/>
                </p:nvSpPr>
                <p:spPr>
                  <a:xfrm>
                    <a:off x="3136046" y="1857364"/>
                    <a:ext cx="2088000" cy="2412000"/>
                  </a:xfrm>
                  <a:prstGeom prst="rect">
                    <a:avLst/>
                  </a:prstGeom>
                  <a:ln w="38100">
                    <a:solidFill>
                      <a:srgbClr val="0066FF"/>
                    </a:solidFill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3" name="Прямоугольник 102"/>
                  <p:cNvSpPr/>
                  <p:nvPr/>
                </p:nvSpPr>
                <p:spPr>
                  <a:xfrm>
                    <a:off x="3136046" y="4357694"/>
                    <a:ext cx="2088000" cy="5760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66FF">
                          <a:shade val="30000"/>
                          <a:satMod val="115000"/>
                        </a:srgbClr>
                      </a:gs>
                      <a:gs pos="50000">
                        <a:srgbClr val="0066FF">
                          <a:shade val="67500"/>
                          <a:satMod val="115000"/>
                        </a:srgbClr>
                      </a:gs>
                      <a:gs pos="100000">
                        <a:srgbClr val="0066FF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400" dirty="0" err="1" smtClean="0">
                        <a:latin typeface="Arial" pitchFamily="34" charset="0"/>
                        <a:cs typeface="Arial" pitchFamily="34" charset="0"/>
                      </a:rPr>
                      <a:t>Кисень</a:t>
                    </a:r>
                    <a:endParaRPr lang="ru-RU" sz="24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23554" name="Picture 2" descr="http://www.prom-gaz.ru/var/fck/image/Kislorod%20ballon.jp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3672001" y="2285992"/>
                  <a:ext cx="1763999" cy="17640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9" name="Группа 48"/>
              <p:cNvGrpSpPr/>
              <p:nvPr/>
            </p:nvGrpSpPr>
            <p:grpSpPr>
              <a:xfrm>
                <a:off x="5653281" y="1928802"/>
                <a:ext cx="2052000" cy="3076330"/>
                <a:chOff x="5653281" y="1928802"/>
                <a:chExt cx="2052000" cy="3076330"/>
              </a:xfrm>
            </p:grpSpPr>
            <p:grpSp>
              <p:nvGrpSpPr>
                <p:cNvPr id="93" name="Группа 252"/>
                <p:cNvGrpSpPr/>
                <p:nvPr/>
              </p:nvGrpSpPr>
              <p:grpSpPr>
                <a:xfrm>
                  <a:off x="5653281" y="1928802"/>
                  <a:ext cx="2052000" cy="3076330"/>
                  <a:chOff x="5250661" y="1857364"/>
                  <a:chExt cx="2088000" cy="3076330"/>
                </a:xfrm>
              </p:grpSpPr>
              <p:sp>
                <p:nvSpPr>
                  <p:cNvPr id="98" name="Скругленный прямоугольник 14"/>
                  <p:cNvSpPr/>
                  <p:nvPr/>
                </p:nvSpPr>
                <p:spPr>
                  <a:xfrm>
                    <a:off x="5250661" y="1857364"/>
                    <a:ext cx="2088000" cy="2412000"/>
                  </a:xfrm>
                  <a:prstGeom prst="rect">
                    <a:avLst/>
                  </a:prstGeom>
                  <a:ln w="38100">
                    <a:solidFill>
                      <a:srgbClr val="0066FF"/>
                    </a:solidFill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0" name="Прямоугольник 99"/>
                  <p:cNvSpPr/>
                  <p:nvPr/>
                </p:nvSpPr>
                <p:spPr>
                  <a:xfrm>
                    <a:off x="5250661" y="4357694"/>
                    <a:ext cx="2088000" cy="5760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66FF">
                          <a:shade val="30000"/>
                          <a:satMod val="115000"/>
                        </a:srgbClr>
                      </a:gs>
                      <a:gs pos="50000">
                        <a:srgbClr val="0066FF">
                          <a:shade val="67500"/>
                          <a:satMod val="115000"/>
                        </a:srgbClr>
                      </a:gs>
                      <a:gs pos="100000">
                        <a:srgbClr val="0066FF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000" dirty="0" err="1" smtClean="0">
                        <a:latin typeface="Arial" pitchFamily="34" charset="0"/>
                        <a:cs typeface="Arial" pitchFamily="34" charset="0"/>
                      </a:rPr>
                      <a:t>Природний</a:t>
                    </a:r>
                    <a:r>
                      <a:rPr lang="ru-RU" sz="20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2000" dirty="0" smtClean="0">
                        <a:latin typeface="Arial" pitchFamily="34" charset="0"/>
                        <a:cs typeface="Arial" pitchFamily="34" charset="0"/>
                      </a:rPr>
                      <a:t>газ</a:t>
                    </a:r>
                    <a:endParaRPr lang="ru-RU" sz="2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23556" name="Picture 4" descr="http://t1.gstatic.com/images?q=tbn:ANd9GcRWN-O4iuPILKVwPVgdIgHVoZ0VtEasXSjjLCKCsUAdV68qc3asSA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5790139" y="2501992"/>
                  <a:ext cx="1778285" cy="13320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63" name="Группа 62"/>
              <p:cNvGrpSpPr/>
              <p:nvPr/>
            </p:nvGrpSpPr>
            <p:grpSpPr>
              <a:xfrm>
                <a:off x="1403219" y="1928802"/>
                <a:ext cx="2052000" cy="3076330"/>
                <a:chOff x="1403219" y="1928802"/>
                <a:chExt cx="2052000" cy="3076330"/>
              </a:xfrm>
            </p:grpSpPr>
            <p:grpSp>
              <p:nvGrpSpPr>
                <p:cNvPr id="94" name="Группа 250"/>
                <p:cNvGrpSpPr/>
                <p:nvPr/>
              </p:nvGrpSpPr>
              <p:grpSpPr>
                <a:xfrm>
                  <a:off x="1403219" y="1928802"/>
                  <a:ext cx="2052000" cy="3076330"/>
                  <a:chOff x="1000100" y="1857364"/>
                  <a:chExt cx="2088000" cy="3076330"/>
                </a:xfrm>
              </p:grpSpPr>
              <p:sp>
                <p:nvSpPr>
                  <p:cNvPr id="95" name="Скругленный прямоугольник 14"/>
                  <p:cNvSpPr/>
                  <p:nvPr/>
                </p:nvSpPr>
                <p:spPr>
                  <a:xfrm>
                    <a:off x="1000100" y="1857364"/>
                    <a:ext cx="2088000" cy="2412000"/>
                  </a:xfrm>
                  <a:prstGeom prst="rect">
                    <a:avLst/>
                  </a:prstGeom>
                  <a:ln w="38100">
                    <a:solidFill>
                      <a:srgbClr val="0066FF"/>
                    </a:solidFill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6" name="Прямоугольник 95"/>
                  <p:cNvSpPr>
                    <a:spLocks/>
                  </p:cNvSpPr>
                  <p:nvPr/>
                </p:nvSpPr>
                <p:spPr>
                  <a:xfrm>
                    <a:off x="1000100" y="4357694"/>
                    <a:ext cx="2088000" cy="5760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66FF">
                          <a:shade val="30000"/>
                          <a:satMod val="115000"/>
                        </a:srgbClr>
                      </a:gs>
                      <a:gs pos="50000">
                        <a:srgbClr val="0066FF">
                          <a:shade val="67500"/>
                          <a:satMod val="115000"/>
                        </a:srgbClr>
                      </a:gs>
                      <a:gs pos="100000">
                        <a:srgbClr val="0066FF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000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2000" dirty="0" err="1" smtClean="0">
                        <a:latin typeface="Arial" pitchFamily="34" charset="0"/>
                        <a:cs typeface="Arial" pitchFamily="34" charset="0"/>
                      </a:rPr>
                      <a:t>вуглекислий</a:t>
                    </a:r>
                    <a:r>
                      <a:rPr lang="ru-RU" sz="20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2000" dirty="0" err="1" smtClean="0">
                        <a:latin typeface="Arial" pitchFamily="34" charset="0"/>
                        <a:cs typeface="Arial" pitchFamily="34" charset="0"/>
                      </a:rPr>
                      <a:t>газ</a:t>
                    </a:r>
                    <a:r>
                      <a:rPr lang="ru-RU" sz="2000" dirty="0" err="1" smtClean="0">
                        <a:latin typeface="Arial" pitchFamily="34" charset="0"/>
                        <a:cs typeface="Arial" pitchFamily="34" charset="0"/>
                      </a:rPr>
                      <a:t>газ</a:t>
                    </a:r>
                    <a:endParaRPr lang="ru-RU" sz="2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57" name="Группа 56"/>
                <p:cNvGrpSpPr/>
                <p:nvPr/>
              </p:nvGrpSpPr>
              <p:grpSpPr>
                <a:xfrm>
                  <a:off x="1487162" y="2214554"/>
                  <a:ext cx="1884114" cy="1928826"/>
                  <a:chOff x="-785850" y="2428868"/>
                  <a:chExt cx="1884114" cy="1928826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-785850" y="2428868"/>
                    <a:ext cx="1857388" cy="19288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2" name="Freeform 8"/>
                  <p:cNvSpPr>
                    <a:spLocks noChangeAspect="1"/>
                  </p:cNvSpPr>
                  <p:nvPr/>
                </p:nvSpPr>
                <p:spPr bwMode="gray">
                  <a:xfrm rot="18157439" flipV="1">
                    <a:off x="-230400" y="3073209"/>
                    <a:ext cx="460800" cy="216000"/>
                  </a:xfrm>
                  <a:custGeom>
                    <a:avLst/>
                    <a:gdLst/>
                    <a:ahLst/>
                    <a:cxnLst>
                      <a:cxn ang="0">
                        <a:pos x="580" y="0"/>
                      </a:cxn>
                      <a:cxn ang="0">
                        <a:pos x="578" y="90"/>
                      </a:cxn>
                      <a:cxn ang="0">
                        <a:pos x="568" y="174"/>
                      </a:cxn>
                      <a:cxn ang="0">
                        <a:pos x="552" y="252"/>
                      </a:cxn>
                      <a:cxn ang="0">
                        <a:pos x="526" y="324"/>
                      </a:cxn>
                      <a:cxn ang="0">
                        <a:pos x="494" y="390"/>
                      </a:cxn>
                      <a:cxn ang="0">
                        <a:pos x="452" y="450"/>
                      </a:cxn>
                      <a:cxn ang="0">
                        <a:pos x="402" y="508"/>
                      </a:cxn>
                      <a:cxn ang="0">
                        <a:pos x="342" y="560"/>
                      </a:cxn>
                      <a:cxn ang="0">
                        <a:pos x="270" y="610"/>
                      </a:cxn>
                      <a:cxn ang="0">
                        <a:pos x="188" y="656"/>
                      </a:cxn>
                      <a:cxn ang="0">
                        <a:pos x="188" y="798"/>
                      </a:cxn>
                      <a:cxn ang="0">
                        <a:pos x="0" y="514"/>
                      </a:cxn>
                      <a:cxn ang="0">
                        <a:pos x="188" y="230"/>
                      </a:cxn>
                      <a:cxn ang="0">
                        <a:pos x="188" y="372"/>
                      </a:cxn>
                      <a:cxn ang="0">
                        <a:pos x="224" y="368"/>
                      </a:cxn>
                      <a:cxn ang="0">
                        <a:pos x="264" y="356"/>
                      </a:cxn>
                      <a:cxn ang="0">
                        <a:pos x="306" y="336"/>
                      </a:cxn>
                      <a:cxn ang="0">
                        <a:pos x="348" y="310"/>
                      </a:cxn>
                      <a:cxn ang="0">
                        <a:pos x="392" y="280"/>
                      </a:cxn>
                      <a:cxn ang="0">
                        <a:pos x="432" y="246"/>
                      </a:cxn>
                      <a:cxn ang="0">
                        <a:pos x="472" y="208"/>
                      </a:cxn>
                      <a:cxn ang="0">
                        <a:pos x="506" y="166"/>
                      </a:cxn>
                      <a:cxn ang="0">
                        <a:pos x="536" y="124"/>
                      </a:cxn>
                      <a:cxn ang="0">
                        <a:pos x="558" y="82"/>
                      </a:cxn>
                      <a:cxn ang="0">
                        <a:pos x="574" y="40"/>
                      </a:cxn>
                      <a:cxn ang="0">
                        <a:pos x="578" y="0"/>
                      </a:cxn>
                      <a:cxn ang="0">
                        <a:pos x="580" y="0"/>
                      </a:cxn>
                    </a:cxnLst>
                    <a:rect l="0" t="0" r="r" b="b"/>
                    <a:pathLst>
                      <a:path w="580" h="798">
                        <a:moveTo>
                          <a:pt x="580" y="0"/>
                        </a:moveTo>
                        <a:lnTo>
                          <a:pt x="578" y="90"/>
                        </a:lnTo>
                        <a:lnTo>
                          <a:pt x="568" y="174"/>
                        </a:lnTo>
                        <a:lnTo>
                          <a:pt x="552" y="252"/>
                        </a:lnTo>
                        <a:lnTo>
                          <a:pt x="526" y="324"/>
                        </a:lnTo>
                        <a:lnTo>
                          <a:pt x="494" y="390"/>
                        </a:lnTo>
                        <a:lnTo>
                          <a:pt x="452" y="450"/>
                        </a:lnTo>
                        <a:lnTo>
                          <a:pt x="402" y="508"/>
                        </a:lnTo>
                        <a:lnTo>
                          <a:pt x="342" y="560"/>
                        </a:lnTo>
                        <a:lnTo>
                          <a:pt x="270" y="610"/>
                        </a:lnTo>
                        <a:lnTo>
                          <a:pt x="188" y="656"/>
                        </a:lnTo>
                        <a:lnTo>
                          <a:pt x="188" y="798"/>
                        </a:lnTo>
                        <a:lnTo>
                          <a:pt x="0" y="514"/>
                        </a:lnTo>
                        <a:lnTo>
                          <a:pt x="188" y="230"/>
                        </a:lnTo>
                        <a:lnTo>
                          <a:pt x="188" y="372"/>
                        </a:lnTo>
                        <a:lnTo>
                          <a:pt x="224" y="368"/>
                        </a:lnTo>
                        <a:lnTo>
                          <a:pt x="264" y="356"/>
                        </a:lnTo>
                        <a:lnTo>
                          <a:pt x="306" y="336"/>
                        </a:lnTo>
                        <a:lnTo>
                          <a:pt x="348" y="310"/>
                        </a:lnTo>
                        <a:lnTo>
                          <a:pt x="392" y="280"/>
                        </a:lnTo>
                        <a:lnTo>
                          <a:pt x="432" y="246"/>
                        </a:lnTo>
                        <a:lnTo>
                          <a:pt x="472" y="208"/>
                        </a:lnTo>
                        <a:lnTo>
                          <a:pt x="506" y="166"/>
                        </a:lnTo>
                        <a:lnTo>
                          <a:pt x="536" y="124"/>
                        </a:lnTo>
                        <a:lnTo>
                          <a:pt x="558" y="82"/>
                        </a:lnTo>
                        <a:lnTo>
                          <a:pt x="574" y="40"/>
                        </a:lnTo>
                        <a:lnTo>
                          <a:pt x="578" y="0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  <a:effectLst>
                    <a:outerShdw dist="114300" dir="2400000" algn="ctr" rotWithShape="0">
                      <a:srgbClr val="C000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8"/>
                  <p:cNvSpPr>
                    <a:spLocks noChangeAspect="1"/>
                  </p:cNvSpPr>
                  <p:nvPr/>
                </p:nvSpPr>
                <p:spPr bwMode="gray">
                  <a:xfrm rot="3442561" flipH="1" flipV="1">
                    <a:off x="-872513" y="2930331"/>
                    <a:ext cx="460800" cy="216000"/>
                  </a:xfrm>
                  <a:custGeom>
                    <a:avLst/>
                    <a:gdLst/>
                    <a:ahLst/>
                    <a:cxnLst>
                      <a:cxn ang="0">
                        <a:pos x="580" y="0"/>
                      </a:cxn>
                      <a:cxn ang="0">
                        <a:pos x="578" y="90"/>
                      </a:cxn>
                      <a:cxn ang="0">
                        <a:pos x="568" y="174"/>
                      </a:cxn>
                      <a:cxn ang="0">
                        <a:pos x="552" y="252"/>
                      </a:cxn>
                      <a:cxn ang="0">
                        <a:pos x="526" y="324"/>
                      </a:cxn>
                      <a:cxn ang="0">
                        <a:pos x="494" y="390"/>
                      </a:cxn>
                      <a:cxn ang="0">
                        <a:pos x="452" y="450"/>
                      </a:cxn>
                      <a:cxn ang="0">
                        <a:pos x="402" y="508"/>
                      </a:cxn>
                      <a:cxn ang="0">
                        <a:pos x="342" y="560"/>
                      </a:cxn>
                      <a:cxn ang="0">
                        <a:pos x="270" y="610"/>
                      </a:cxn>
                      <a:cxn ang="0">
                        <a:pos x="188" y="656"/>
                      </a:cxn>
                      <a:cxn ang="0">
                        <a:pos x="188" y="798"/>
                      </a:cxn>
                      <a:cxn ang="0">
                        <a:pos x="0" y="514"/>
                      </a:cxn>
                      <a:cxn ang="0">
                        <a:pos x="188" y="230"/>
                      </a:cxn>
                      <a:cxn ang="0">
                        <a:pos x="188" y="372"/>
                      </a:cxn>
                      <a:cxn ang="0">
                        <a:pos x="224" y="368"/>
                      </a:cxn>
                      <a:cxn ang="0">
                        <a:pos x="264" y="356"/>
                      </a:cxn>
                      <a:cxn ang="0">
                        <a:pos x="306" y="336"/>
                      </a:cxn>
                      <a:cxn ang="0">
                        <a:pos x="348" y="310"/>
                      </a:cxn>
                      <a:cxn ang="0">
                        <a:pos x="392" y="280"/>
                      </a:cxn>
                      <a:cxn ang="0">
                        <a:pos x="432" y="246"/>
                      </a:cxn>
                      <a:cxn ang="0">
                        <a:pos x="472" y="208"/>
                      </a:cxn>
                      <a:cxn ang="0">
                        <a:pos x="506" y="166"/>
                      </a:cxn>
                      <a:cxn ang="0">
                        <a:pos x="536" y="124"/>
                      </a:cxn>
                      <a:cxn ang="0">
                        <a:pos x="558" y="82"/>
                      </a:cxn>
                      <a:cxn ang="0">
                        <a:pos x="574" y="40"/>
                      </a:cxn>
                      <a:cxn ang="0">
                        <a:pos x="578" y="0"/>
                      </a:cxn>
                      <a:cxn ang="0">
                        <a:pos x="580" y="0"/>
                      </a:cxn>
                    </a:cxnLst>
                    <a:rect l="0" t="0" r="r" b="b"/>
                    <a:pathLst>
                      <a:path w="580" h="798">
                        <a:moveTo>
                          <a:pt x="580" y="0"/>
                        </a:moveTo>
                        <a:lnTo>
                          <a:pt x="578" y="90"/>
                        </a:lnTo>
                        <a:lnTo>
                          <a:pt x="568" y="174"/>
                        </a:lnTo>
                        <a:lnTo>
                          <a:pt x="552" y="252"/>
                        </a:lnTo>
                        <a:lnTo>
                          <a:pt x="526" y="324"/>
                        </a:lnTo>
                        <a:lnTo>
                          <a:pt x="494" y="390"/>
                        </a:lnTo>
                        <a:lnTo>
                          <a:pt x="452" y="450"/>
                        </a:lnTo>
                        <a:lnTo>
                          <a:pt x="402" y="508"/>
                        </a:lnTo>
                        <a:lnTo>
                          <a:pt x="342" y="560"/>
                        </a:lnTo>
                        <a:lnTo>
                          <a:pt x="270" y="610"/>
                        </a:lnTo>
                        <a:lnTo>
                          <a:pt x="188" y="656"/>
                        </a:lnTo>
                        <a:lnTo>
                          <a:pt x="188" y="798"/>
                        </a:lnTo>
                        <a:lnTo>
                          <a:pt x="0" y="514"/>
                        </a:lnTo>
                        <a:lnTo>
                          <a:pt x="188" y="230"/>
                        </a:lnTo>
                        <a:lnTo>
                          <a:pt x="188" y="372"/>
                        </a:lnTo>
                        <a:lnTo>
                          <a:pt x="224" y="368"/>
                        </a:lnTo>
                        <a:lnTo>
                          <a:pt x="264" y="356"/>
                        </a:lnTo>
                        <a:lnTo>
                          <a:pt x="306" y="336"/>
                        </a:lnTo>
                        <a:lnTo>
                          <a:pt x="348" y="310"/>
                        </a:lnTo>
                        <a:lnTo>
                          <a:pt x="392" y="280"/>
                        </a:lnTo>
                        <a:lnTo>
                          <a:pt x="432" y="246"/>
                        </a:lnTo>
                        <a:lnTo>
                          <a:pt x="472" y="208"/>
                        </a:lnTo>
                        <a:lnTo>
                          <a:pt x="506" y="166"/>
                        </a:lnTo>
                        <a:lnTo>
                          <a:pt x="536" y="124"/>
                        </a:lnTo>
                        <a:lnTo>
                          <a:pt x="558" y="82"/>
                        </a:lnTo>
                        <a:lnTo>
                          <a:pt x="574" y="40"/>
                        </a:lnTo>
                        <a:lnTo>
                          <a:pt x="578" y="0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  <a:effectLst>
                    <a:outerShdw dist="114300" dir="2400000" algn="ctr" rotWithShape="0">
                      <a:srgbClr val="C000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Прямоугольник 55"/>
                  <p:cNvSpPr/>
                  <p:nvPr/>
                </p:nvSpPr>
                <p:spPr>
                  <a:xfrm>
                    <a:off x="-714412" y="2571744"/>
                    <a:ext cx="181267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ru-RU" dirty="0" smtClean="0">
                        <a:latin typeface="Arial" pitchFamily="34" charset="0"/>
                        <a:cs typeface="Arial" pitchFamily="34" charset="0"/>
                      </a:rPr>
                      <a:t>Углекислый газ</a:t>
                    </a:r>
                    <a:endParaRPr lang="ru-RU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68" name="Группа 67"/>
            <p:cNvGrpSpPr>
              <a:grpSpLocks noChangeAspect="1"/>
            </p:cNvGrpSpPr>
            <p:nvPr/>
          </p:nvGrpSpPr>
          <p:grpSpPr>
            <a:xfrm>
              <a:off x="2500298" y="2928934"/>
              <a:ext cx="167019" cy="216000"/>
              <a:chOff x="-1016400" y="561956"/>
              <a:chExt cx="1016400" cy="1314456"/>
            </a:xfrm>
          </p:grpSpPr>
          <p:sp>
            <p:nvSpPr>
              <p:cNvPr id="59" name="Блок-схема: узел 58"/>
              <p:cNvSpPr/>
              <p:nvPr/>
            </p:nvSpPr>
            <p:spPr>
              <a:xfrm>
                <a:off x="-1016400" y="561956"/>
                <a:ext cx="457200" cy="457200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Блок-схема: узел 59"/>
              <p:cNvSpPr/>
              <p:nvPr/>
            </p:nvSpPr>
            <p:spPr>
              <a:xfrm>
                <a:off x="-687750" y="1419212"/>
                <a:ext cx="457200" cy="457200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Блок-схема: узел 60"/>
              <p:cNvSpPr>
                <a:spLocks noChangeAspect="1"/>
              </p:cNvSpPr>
              <p:nvPr/>
            </p:nvSpPr>
            <p:spPr>
              <a:xfrm>
                <a:off x="-864000" y="714356"/>
                <a:ext cx="864000" cy="86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9" name="Группа 68"/>
            <p:cNvGrpSpPr>
              <a:grpSpLocks noChangeAspect="1"/>
            </p:cNvGrpSpPr>
            <p:nvPr/>
          </p:nvGrpSpPr>
          <p:grpSpPr>
            <a:xfrm>
              <a:off x="1785918" y="2643182"/>
              <a:ext cx="167019" cy="216000"/>
              <a:chOff x="-1016400" y="561956"/>
              <a:chExt cx="1016400" cy="1314456"/>
            </a:xfrm>
          </p:grpSpPr>
          <p:sp>
            <p:nvSpPr>
              <p:cNvPr id="71" name="Блок-схема: узел 70"/>
              <p:cNvSpPr/>
              <p:nvPr/>
            </p:nvSpPr>
            <p:spPr>
              <a:xfrm>
                <a:off x="-1016400" y="561956"/>
                <a:ext cx="457200" cy="457200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Блок-схема: узел 71"/>
              <p:cNvSpPr/>
              <p:nvPr/>
            </p:nvSpPr>
            <p:spPr>
              <a:xfrm>
                <a:off x="-687750" y="1419212"/>
                <a:ext cx="457200" cy="457200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Блок-схема: узел 72"/>
              <p:cNvSpPr>
                <a:spLocks noChangeAspect="1"/>
              </p:cNvSpPr>
              <p:nvPr/>
            </p:nvSpPr>
            <p:spPr>
              <a:xfrm>
                <a:off x="-864000" y="714356"/>
                <a:ext cx="864000" cy="86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4" name="Группа 73"/>
            <p:cNvGrpSpPr>
              <a:grpSpLocks noChangeAspect="1"/>
            </p:cNvGrpSpPr>
            <p:nvPr/>
          </p:nvGrpSpPr>
          <p:grpSpPr>
            <a:xfrm>
              <a:off x="2071670" y="2285992"/>
              <a:ext cx="167019" cy="216000"/>
              <a:chOff x="-1016400" y="561956"/>
              <a:chExt cx="1016400" cy="1314456"/>
            </a:xfrm>
          </p:grpSpPr>
          <p:sp>
            <p:nvSpPr>
              <p:cNvPr id="75" name="Блок-схема: узел 74"/>
              <p:cNvSpPr/>
              <p:nvPr/>
            </p:nvSpPr>
            <p:spPr>
              <a:xfrm>
                <a:off x="-1016400" y="561956"/>
                <a:ext cx="457200" cy="457200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Блок-схема: узел 75"/>
              <p:cNvSpPr/>
              <p:nvPr/>
            </p:nvSpPr>
            <p:spPr>
              <a:xfrm>
                <a:off x="-687750" y="1419212"/>
                <a:ext cx="457200" cy="457200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Блок-схема: узел 76"/>
              <p:cNvSpPr>
                <a:spLocks noChangeAspect="1"/>
              </p:cNvSpPr>
              <p:nvPr/>
            </p:nvSpPr>
            <p:spPr>
              <a:xfrm>
                <a:off x="-864000" y="714356"/>
                <a:ext cx="864000" cy="86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78"/>
            <p:cNvGrpSpPr>
              <a:grpSpLocks noChangeAspect="1"/>
            </p:cNvGrpSpPr>
            <p:nvPr/>
          </p:nvGrpSpPr>
          <p:grpSpPr>
            <a:xfrm>
              <a:off x="1500166" y="2928934"/>
              <a:ext cx="167019" cy="216000"/>
              <a:chOff x="-1016400" y="561956"/>
              <a:chExt cx="1016400" cy="1314456"/>
            </a:xfrm>
          </p:grpSpPr>
          <p:sp>
            <p:nvSpPr>
              <p:cNvPr id="81" name="Блок-схема: узел 80"/>
              <p:cNvSpPr/>
              <p:nvPr/>
            </p:nvSpPr>
            <p:spPr>
              <a:xfrm>
                <a:off x="-1016400" y="561956"/>
                <a:ext cx="457200" cy="457200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Блок-схема: узел 83"/>
              <p:cNvSpPr/>
              <p:nvPr/>
            </p:nvSpPr>
            <p:spPr>
              <a:xfrm>
                <a:off x="-687750" y="1419212"/>
                <a:ext cx="457200" cy="457200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Блок-схема: узел 90"/>
              <p:cNvSpPr>
                <a:spLocks noChangeAspect="1"/>
              </p:cNvSpPr>
              <p:nvPr/>
            </p:nvSpPr>
            <p:spPr>
              <a:xfrm>
                <a:off x="-864000" y="714356"/>
                <a:ext cx="864000" cy="86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gray">
          <a:xfrm>
            <a:off x="2749901" y="2071678"/>
            <a:ext cx="3644198" cy="4345493"/>
          </a:xfrm>
          <a:prstGeom prst="roundRect">
            <a:avLst>
              <a:gd name="adj" fmla="val 8303"/>
            </a:avLst>
          </a:prstGeom>
          <a:solidFill>
            <a:srgbClr val="EBF1DE">
              <a:alpha val="72157"/>
            </a:srgbClr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gray">
          <a:xfrm flipV="1">
            <a:off x="2898000" y="1142984"/>
            <a:ext cx="3348000" cy="792000"/>
          </a:xfrm>
          <a:prstGeom prst="upArrow">
            <a:avLst>
              <a:gd name="adj1" fmla="val 57824"/>
              <a:gd name="adj2" fmla="val 54398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gray">
          <a:xfrm>
            <a:off x="1676400" y="428604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Перевір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себе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57158" y="3536157"/>
            <a:ext cx="2088000" cy="2340000"/>
            <a:chOff x="1776" y="2476"/>
            <a:chExt cx="1019" cy="1304"/>
          </a:xfrm>
          <a:solidFill>
            <a:schemeClr val="accent1"/>
          </a:solidFill>
          <a:effectLst>
            <a:outerShdw blurRad="50800" dist="50800" dir="5400000" algn="ctr" rotWithShape="0">
              <a:srgbClr val="00B050"/>
            </a:outerShdw>
          </a:effectLst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  <a:grpFill/>
          </p:grpSpPr>
          <p:sp>
            <p:nvSpPr>
              <p:cNvPr id="94223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24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225" name="Text Box 17"/>
            <p:cNvSpPr txBox="1">
              <a:spLocks noChangeArrowheads="1"/>
            </p:cNvSpPr>
            <p:nvPr/>
          </p:nvSpPr>
          <p:spPr bwMode="gray">
            <a:xfrm>
              <a:off x="1824" y="2936"/>
              <a:ext cx="86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Тіло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26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715140" y="3536157"/>
            <a:ext cx="2088000" cy="2340000"/>
            <a:chOff x="3060" y="2448"/>
            <a:chExt cx="1040" cy="1332"/>
          </a:xfrm>
          <a:effectLst>
            <a:outerShdw blurRad="50800" dist="50800" dir="5400000" algn="ctr" rotWithShape="0">
              <a:srgbClr val="00B050"/>
            </a:outerShdw>
          </a:effectLst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94229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30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231" name="Text Box 23"/>
            <p:cNvSpPr txBox="1">
              <a:spLocks noChangeArrowheads="1"/>
            </p:cNvSpPr>
            <p:nvPr/>
          </p:nvSpPr>
          <p:spPr bwMode="gray">
            <a:xfrm>
              <a:off x="3060" y="2910"/>
              <a:ext cx="102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речовина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32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35" name="Блок-схема: знак завершения 34"/>
          <p:cNvSpPr/>
          <p:nvPr/>
        </p:nvSpPr>
        <p:spPr>
          <a:xfrm>
            <a:off x="3286116" y="2143116"/>
            <a:ext cx="2557474" cy="360000"/>
          </a:xfrm>
          <a:prstGeom prst="flowChartTerminator">
            <a:avLst/>
          </a:prstGeom>
          <a:solidFill>
            <a:srgbClr val="00B0F0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стакан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Блок-схема: знак завершения 36"/>
          <p:cNvSpPr/>
          <p:nvPr/>
        </p:nvSpPr>
        <p:spPr>
          <a:xfrm>
            <a:off x="3286116" y="2571744"/>
            <a:ext cx="2557474" cy="360000"/>
          </a:xfrm>
          <a:prstGeom prst="flowChartTerminator">
            <a:avLst/>
          </a:prstGeom>
          <a:solidFill>
            <a:srgbClr val="00B0F0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залізо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Блок-схема: знак завершения 37"/>
          <p:cNvSpPr/>
          <p:nvPr/>
        </p:nvSpPr>
        <p:spPr>
          <a:xfrm>
            <a:off x="3286116" y="3000372"/>
            <a:ext cx="2557474" cy="360000"/>
          </a:xfrm>
          <a:prstGeom prst="flowChartTerminator">
            <a:avLst/>
          </a:prstGeom>
          <a:solidFill>
            <a:srgbClr val="00B0F0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ложка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Блок-схема: знак завершения 38"/>
          <p:cNvSpPr/>
          <p:nvPr/>
        </p:nvSpPr>
        <p:spPr>
          <a:xfrm>
            <a:off x="3286116" y="3429000"/>
            <a:ext cx="2557474" cy="360000"/>
          </a:xfrm>
          <a:prstGeom prst="flowChartTerminator">
            <a:avLst/>
          </a:prstGeom>
          <a:solidFill>
            <a:srgbClr val="00B0F0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крапля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Блок-схема: знак завершения 39"/>
          <p:cNvSpPr/>
          <p:nvPr/>
        </p:nvSpPr>
        <p:spPr>
          <a:xfrm>
            <a:off x="3286116" y="3857628"/>
            <a:ext cx="2557474" cy="360000"/>
          </a:xfrm>
          <a:prstGeom prst="flowChartTerminator">
            <a:avLst/>
          </a:prstGeom>
          <a:solidFill>
            <a:srgbClr val="00B0F0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обручка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Блок-схема: знак завершения 40"/>
          <p:cNvSpPr/>
          <p:nvPr/>
        </p:nvSpPr>
        <p:spPr>
          <a:xfrm>
            <a:off x="3286116" y="4286256"/>
            <a:ext cx="2557474" cy="360000"/>
          </a:xfrm>
          <a:prstGeom prst="flowChartTerminator">
            <a:avLst/>
          </a:prstGeom>
          <a:solidFill>
            <a:srgbClr val="00B0F0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Блок-схема: знак завершения 41"/>
          <p:cNvSpPr/>
          <p:nvPr/>
        </p:nvSpPr>
        <p:spPr>
          <a:xfrm>
            <a:off x="3286116" y="4714884"/>
            <a:ext cx="2557474" cy="360000"/>
          </a:xfrm>
          <a:prstGeom prst="flowChartTerminator">
            <a:avLst/>
          </a:prstGeom>
          <a:solidFill>
            <a:srgbClr val="00B0F0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золото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Блок-схема: знак завершения 42"/>
          <p:cNvSpPr/>
          <p:nvPr/>
        </p:nvSpPr>
        <p:spPr>
          <a:xfrm>
            <a:off x="3286116" y="5143512"/>
            <a:ext cx="2557474" cy="360000"/>
          </a:xfrm>
          <a:prstGeom prst="flowChartTerminator">
            <a:avLst/>
          </a:prstGeom>
          <a:solidFill>
            <a:srgbClr val="00B0F0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кувшин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Блок-схема: знак завершения 43"/>
          <p:cNvSpPr/>
          <p:nvPr/>
        </p:nvSpPr>
        <p:spPr>
          <a:xfrm>
            <a:off x="3286116" y="5572140"/>
            <a:ext cx="2557474" cy="360000"/>
          </a:xfrm>
          <a:prstGeom prst="flowChartTerminator">
            <a:avLst/>
          </a:prstGeom>
          <a:solidFill>
            <a:srgbClr val="00B0F0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скло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Блок-схема: знак завершения 44"/>
          <p:cNvSpPr/>
          <p:nvPr/>
        </p:nvSpPr>
        <p:spPr>
          <a:xfrm>
            <a:off x="3286116" y="6000768"/>
            <a:ext cx="2557474" cy="360000"/>
          </a:xfrm>
          <a:prstGeom prst="flowChartTerminator">
            <a:avLst/>
          </a:prstGeom>
          <a:solidFill>
            <a:srgbClr val="00B0F0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глина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знак завершения 32">
            <a:hlinkClick r:id="rId2" action="ppaction://hlinksldjump"/>
          </p:cNvPr>
          <p:cNvSpPr/>
          <p:nvPr/>
        </p:nvSpPr>
        <p:spPr>
          <a:xfrm>
            <a:off x="6429388" y="5929330"/>
            <a:ext cx="2016000" cy="396000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інструкція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7072330" y="1071546"/>
            <a:ext cx="1332000" cy="2232000"/>
            <a:chOff x="4429124" y="2071678"/>
            <a:chExt cx="1491343" cy="2714644"/>
          </a:xfrm>
        </p:grpSpPr>
        <p:sp>
          <p:nvSpPr>
            <p:cNvPr id="36" name="Полилиния 35"/>
            <p:cNvSpPr/>
            <p:nvPr/>
          </p:nvSpPr>
          <p:spPr>
            <a:xfrm>
              <a:off x="4429124" y="3571876"/>
              <a:ext cx="1491343" cy="1214446"/>
            </a:xfrm>
            <a:custGeom>
              <a:avLst/>
              <a:gdLst>
                <a:gd name="connsiteX0" fmla="*/ 845457 w 1491343"/>
                <a:gd name="connsiteY0" fmla="*/ 18143 h 758372"/>
                <a:gd name="connsiteX1" fmla="*/ 845457 w 1491343"/>
                <a:gd name="connsiteY1" fmla="*/ 116114 h 758372"/>
                <a:gd name="connsiteX2" fmla="*/ 83457 w 1491343"/>
                <a:gd name="connsiteY2" fmla="*/ 714829 h 758372"/>
                <a:gd name="connsiteX3" fmla="*/ 1346200 w 1491343"/>
                <a:gd name="connsiteY3" fmla="*/ 377371 h 758372"/>
                <a:gd name="connsiteX4" fmla="*/ 954315 w 1491343"/>
                <a:gd name="connsiteY4" fmla="*/ 703943 h 758372"/>
                <a:gd name="connsiteX5" fmla="*/ 954315 w 1491343"/>
                <a:gd name="connsiteY5" fmla="*/ 703943 h 758372"/>
                <a:gd name="connsiteX6" fmla="*/ 954315 w 1491343"/>
                <a:gd name="connsiteY6" fmla="*/ 703943 h 758372"/>
                <a:gd name="connsiteX7" fmla="*/ 921657 w 1491343"/>
                <a:gd name="connsiteY7" fmla="*/ 703943 h 75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343" h="758372">
                  <a:moveTo>
                    <a:pt x="845457" y="18143"/>
                  </a:moveTo>
                  <a:cubicBezTo>
                    <a:pt x="908957" y="9071"/>
                    <a:pt x="972457" y="0"/>
                    <a:pt x="845457" y="116114"/>
                  </a:cubicBezTo>
                  <a:cubicBezTo>
                    <a:pt x="718457" y="232228"/>
                    <a:pt x="0" y="671286"/>
                    <a:pt x="83457" y="714829"/>
                  </a:cubicBezTo>
                  <a:cubicBezTo>
                    <a:pt x="166914" y="758372"/>
                    <a:pt x="1201057" y="379185"/>
                    <a:pt x="1346200" y="377371"/>
                  </a:cubicBezTo>
                  <a:cubicBezTo>
                    <a:pt x="1491343" y="375557"/>
                    <a:pt x="954315" y="703943"/>
                    <a:pt x="954315" y="703943"/>
                  </a:cubicBezTo>
                  <a:lnTo>
                    <a:pt x="954315" y="703943"/>
                  </a:lnTo>
                  <a:lnTo>
                    <a:pt x="954315" y="703943"/>
                  </a:lnTo>
                  <a:lnTo>
                    <a:pt x="921657" y="703943"/>
                  </a:lnTo>
                </a:path>
              </a:pathLst>
            </a:cu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4"/>
            <p:cNvGrpSpPr/>
            <p:nvPr/>
          </p:nvGrpSpPr>
          <p:grpSpPr>
            <a:xfrm>
              <a:off x="4572000" y="2071678"/>
              <a:ext cx="1200152" cy="1660307"/>
              <a:chOff x="4572000" y="2071678"/>
              <a:chExt cx="1200152" cy="1660307"/>
            </a:xfrm>
          </p:grpSpPr>
          <p:sp>
            <p:nvSpPr>
              <p:cNvPr id="47" name="Овал 46"/>
              <p:cNvSpPr/>
              <p:nvPr/>
            </p:nvSpPr>
            <p:spPr>
              <a:xfrm rot="21143817">
                <a:off x="4572000" y="2071678"/>
                <a:ext cx="1200152" cy="1571636"/>
              </a:xfrm>
              <a:prstGeom prst="ellipse">
                <a:avLst/>
              </a:prstGeom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3"/>
              <p:cNvSpPr/>
              <p:nvPr/>
            </p:nvSpPr>
            <p:spPr>
              <a:xfrm>
                <a:off x="5212443" y="3570514"/>
                <a:ext cx="275771" cy="161471"/>
              </a:xfrm>
              <a:custGeom>
                <a:avLst/>
                <a:gdLst>
                  <a:gd name="connsiteX0" fmla="*/ 56243 w 275771"/>
                  <a:gd name="connsiteY0" fmla="*/ 65315 h 161471"/>
                  <a:gd name="connsiteX1" fmla="*/ 1814 w 275771"/>
                  <a:gd name="connsiteY1" fmla="*/ 152400 h 161471"/>
                  <a:gd name="connsiteX2" fmla="*/ 67128 w 275771"/>
                  <a:gd name="connsiteY2" fmla="*/ 119743 h 161471"/>
                  <a:gd name="connsiteX3" fmla="*/ 110671 w 275771"/>
                  <a:gd name="connsiteY3" fmla="*/ 130629 h 161471"/>
                  <a:gd name="connsiteX4" fmla="*/ 143328 w 275771"/>
                  <a:gd name="connsiteY4" fmla="*/ 141515 h 161471"/>
                  <a:gd name="connsiteX5" fmla="*/ 143328 w 275771"/>
                  <a:gd name="connsiteY5" fmla="*/ 76200 h 161471"/>
                  <a:gd name="connsiteX6" fmla="*/ 263071 w 275771"/>
                  <a:gd name="connsiteY6" fmla="*/ 130629 h 161471"/>
                  <a:gd name="connsiteX7" fmla="*/ 219528 w 275771"/>
                  <a:gd name="connsiteY7" fmla="*/ 10886 h 161471"/>
                  <a:gd name="connsiteX8" fmla="*/ 56243 w 275771"/>
                  <a:gd name="connsiteY8" fmla="*/ 65315 h 16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771" h="161471">
                    <a:moveTo>
                      <a:pt x="56243" y="65315"/>
                    </a:moveTo>
                    <a:cubicBezTo>
                      <a:pt x="19957" y="88901"/>
                      <a:pt x="0" y="143329"/>
                      <a:pt x="1814" y="152400"/>
                    </a:cubicBezTo>
                    <a:cubicBezTo>
                      <a:pt x="3628" y="161471"/>
                      <a:pt x="48985" y="123371"/>
                      <a:pt x="67128" y="119743"/>
                    </a:cubicBezTo>
                    <a:cubicBezTo>
                      <a:pt x="85271" y="116115"/>
                      <a:pt x="97971" y="127000"/>
                      <a:pt x="110671" y="130629"/>
                    </a:cubicBezTo>
                    <a:cubicBezTo>
                      <a:pt x="123371" y="134258"/>
                      <a:pt x="137885" y="150586"/>
                      <a:pt x="143328" y="141515"/>
                    </a:cubicBezTo>
                    <a:cubicBezTo>
                      <a:pt x="148771" y="132444"/>
                      <a:pt x="123371" y="78014"/>
                      <a:pt x="143328" y="76200"/>
                    </a:cubicBezTo>
                    <a:cubicBezTo>
                      <a:pt x="163285" y="74386"/>
                      <a:pt x="250371" y="141515"/>
                      <a:pt x="263071" y="130629"/>
                    </a:cubicBezTo>
                    <a:cubicBezTo>
                      <a:pt x="275771" y="119743"/>
                      <a:pt x="252185" y="21772"/>
                      <a:pt x="219528" y="10886"/>
                    </a:cubicBezTo>
                    <a:cubicBezTo>
                      <a:pt x="186871" y="0"/>
                      <a:pt x="92529" y="41729"/>
                      <a:pt x="56243" y="6531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 flipH="1">
            <a:off x="714348" y="1071546"/>
            <a:ext cx="1332000" cy="2232000"/>
            <a:chOff x="4429124" y="2071678"/>
            <a:chExt cx="1491343" cy="2714644"/>
          </a:xfrm>
        </p:grpSpPr>
        <p:sp>
          <p:nvSpPr>
            <p:cNvPr id="50" name="Полилиния 49"/>
            <p:cNvSpPr/>
            <p:nvPr/>
          </p:nvSpPr>
          <p:spPr>
            <a:xfrm>
              <a:off x="4429124" y="3571876"/>
              <a:ext cx="1491343" cy="1214446"/>
            </a:xfrm>
            <a:custGeom>
              <a:avLst/>
              <a:gdLst>
                <a:gd name="connsiteX0" fmla="*/ 845457 w 1491343"/>
                <a:gd name="connsiteY0" fmla="*/ 18143 h 758372"/>
                <a:gd name="connsiteX1" fmla="*/ 845457 w 1491343"/>
                <a:gd name="connsiteY1" fmla="*/ 116114 h 758372"/>
                <a:gd name="connsiteX2" fmla="*/ 83457 w 1491343"/>
                <a:gd name="connsiteY2" fmla="*/ 714829 h 758372"/>
                <a:gd name="connsiteX3" fmla="*/ 1346200 w 1491343"/>
                <a:gd name="connsiteY3" fmla="*/ 377371 h 758372"/>
                <a:gd name="connsiteX4" fmla="*/ 954315 w 1491343"/>
                <a:gd name="connsiteY4" fmla="*/ 703943 h 758372"/>
                <a:gd name="connsiteX5" fmla="*/ 954315 w 1491343"/>
                <a:gd name="connsiteY5" fmla="*/ 703943 h 758372"/>
                <a:gd name="connsiteX6" fmla="*/ 954315 w 1491343"/>
                <a:gd name="connsiteY6" fmla="*/ 703943 h 758372"/>
                <a:gd name="connsiteX7" fmla="*/ 921657 w 1491343"/>
                <a:gd name="connsiteY7" fmla="*/ 703943 h 75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343" h="758372">
                  <a:moveTo>
                    <a:pt x="845457" y="18143"/>
                  </a:moveTo>
                  <a:cubicBezTo>
                    <a:pt x="908957" y="9071"/>
                    <a:pt x="972457" y="0"/>
                    <a:pt x="845457" y="116114"/>
                  </a:cubicBezTo>
                  <a:cubicBezTo>
                    <a:pt x="718457" y="232228"/>
                    <a:pt x="0" y="671286"/>
                    <a:pt x="83457" y="714829"/>
                  </a:cubicBezTo>
                  <a:cubicBezTo>
                    <a:pt x="166914" y="758372"/>
                    <a:pt x="1201057" y="379185"/>
                    <a:pt x="1346200" y="377371"/>
                  </a:cubicBezTo>
                  <a:cubicBezTo>
                    <a:pt x="1491343" y="375557"/>
                    <a:pt x="954315" y="703943"/>
                    <a:pt x="954315" y="703943"/>
                  </a:cubicBezTo>
                  <a:lnTo>
                    <a:pt x="954315" y="703943"/>
                  </a:lnTo>
                  <a:lnTo>
                    <a:pt x="954315" y="703943"/>
                  </a:lnTo>
                  <a:lnTo>
                    <a:pt x="921657" y="703943"/>
                  </a:lnTo>
                </a:path>
              </a:pathLst>
            </a:cu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1" name="Группа 4"/>
            <p:cNvGrpSpPr/>
            <p:nvPr/>
          </p:nvGrpSpPr>
          <p:grpSpPr>
            <a:xfrm>
              <a:off x="4572000" y="2071678"/>
              <a:ext cx="1200152" cy="1660307"/>
              <a:chOff x="4572000" y="2071678"/>
              <a:chExt cx="1200152" cy="1660307"/>
            </a:xfrm>
          </p:grpSpPr>
          <p:sp>
            <p:nvSpPr>
              <p:cNvPr id="52" name="Овал 51"/>
              <p:cNvSpPr/>
              <p:nvPr/>
            </p:nvSpPr>
            <p:spPr>
              <a:xfrm rot="21143817">
                <a:off x="4572000" y="2071678"/>
                <a:ext cx="1200152" cy="1571636"/>
              </a:xfrm>
              <a:prstGeom prst="ellipse">
                <a:avLst/>
              </a:prstGeom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олилиния 3"/>
              <p:cNvSpPr/>
              <p:nvPr/>
            </p:nvSpPr>
            <p:spPr>
              <a:xfrm>
                <a:off x="5212443" y="3570514"/>
                <a:ext cx="275771" cy="161471"/>
              </a:xfrm>
              <a:custGeom>
                <a:avLst/>
                <a:gdLst>
                  <a:gd name="connsiteX0" fmla="*/ 56243 w 275771"/>
                  <a:gd name="connsiteY0" fmla="*/ 65315 h 161471"/>
                  <a:gd name="connsiteX1" fmla="*/ 1814 w 275771"/>
                  <a:gd name="connsiteY1" fmla="*/ 152400 h 161471"/>
                  <a:gd name="connsiteX2" fmla="*/ 67128 w 275771"/>
                  <a:gd name="connsiteY2" fmla="*/ 119743 h 161471"/>
                  <a:gd name="connsiteX3" fmla="*/ 110671 w 275771"/>
                  <a:gd name="connsiteY3" fmla="*/ 130629 h 161471"/>
                  <a:gd name="connsiteX4" fmla="*/ 143328 w 275771"/>
                  <a:gd name="connsiteY4" fmla="*/ 141515 h 161471"/>
                  <a:gd name="connsiteX5" fmla="*/ 143328 w 275771"/>
                  <a:gd name="connsiteY5" fmla="*/ 76200 h 161471"/>
                  <a:gd name="connsiteX6" fmla="*/ 263071 w 275771"/>
                  <a:gd name="connsiteY6" fmla="*/ 130629 h 161471"/>
                  <a:gd name="connsiteX7" fmla="*/ 219528 w 275771"/>
                  <a:gd name="connsiteY7" fmla="*/ 10886 h 161471"/>
                  <a:gd name="connsiteX8" fmla="*/ 56243 w 275771"/>
                  <a:gd name="connsiteY8" fmla="*/ 65315 h 16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771" h="161471">
                    <a:moveTo>
                      <a:pt x="56243" y="65315"/>
                    </a:moveTo>
                    <a:cubicBezTo>
                      <a:pt x="19957" y="88901"/>
                      <a:pt x="0" y="143329"/>
                      <a:pt x="1814" y="152400"/>
                    </a:cubicBezTo>
                    <a:cubicBezTo>
                      <a:pt x="3628" y="161471"/>
                      <a:pt x="48985" y="123371"/>
                      <a:pt x="67128" y="119743"/>
                    </a:cubicBezTo>
                    <a:cubicBezTo>
                      <a:pt x="85271" y="116115"/>
                      <a:pt x="97971" y="127000"/>
                      <a:pt x="110671" y="130629"/>
                    </a:cubicBezTo>
                    <a:cubicBezTo>
                      <a:pt x="123371" y="134258"/>
                      <a:pt x="137885" y="150586"/>
                      <a:pt x="143328" y="141515"/>
                    </a:cubicBezTo>
                    <a:cubicBezTo>
                      <a:pt x="148771" y="132444"/>
                      <a:pt x="123371" y="78014"/>
                      <a:pt x="143328" y="76200"/>
                    </a:cubicBezTo>
                    <a:cubicBezTo>
                      <a:pt x="163285" y="74386"/>
                      <a:pt x="250371" y="141515"/>
                      <a:pt x="263071" y="130629"/>
                    </a:cubicBezTo>
                    <a:cubicBezTo>
                      <a:pt x="275771" y="119743"/>
                      <a:pt x="252185" y="21772"/>
                      <a:pt x="219528" y="10886"/>
                    </a:cubicBezTo>
                    <a:cubicBezTo>
                      <a:pt x="186871" y="0"/>
                      <a:pt x="92529" y="41729"/>
                      <a:pt x="56243" y="6531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54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sp>
        <p:nvSpPr>
          <p:cNvPr id="56" name="Равнобедренный треугольник 55">
            <a:hlinkClick r:id="rId4" action="ppaction://hlinksldjump"/>
          </p:cNvPr>
          <p:cNvSpPr/>
          <p:nvPr/>
        </p:nvSpPr>
        <p:spPr>
          <a:xfrm rot="16200000" flipH="1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428604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Мотивація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594000" y="1500174"/>
            <a:ext cx="7956000" cy="450059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endParaRPr lang="en-US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1195445041430889671ryanlerch_girl_face6.svg.me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5819" y="1857364"/>
            <a:ext cx="1148850" cy="900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1954449391541537067Gerald_G_Girl_Face_Cartoon.svg.me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50194" y="2994817"/>
            <a:ext cx="1120100" cy="900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11954449581778132602Gerald_G_Boy_Face_Cartoon_3.svg.me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30905" y="2994817"/>
            <a:ext cx="884950" cy="9000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smiling-red-head-boy-m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0493" y="1857364"/>
            <a:ext cx="785775" cy="900000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smiling-girl-with-dark-ponytails-md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682" y="4107661"/>
            <a:ext cx="1077125" cy="900000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Рабочий стол\1195444712973371681Gerald_G_Boy_Face_Cartoon_4.svg.med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30993" y="4107661"/>
            <a:ext cx="884775" cy="90000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4857752" y="5857892"/>
            <a:ext cx="1928826" cy="428628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Пам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ятка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 descr="C:\Documents and Settings\Admin\Рабочий стол\11971497511117136851nlyl_reading_man_with_glasses.svg.med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728" y="5072075"/>
            <a:ext cx="1368000" cy="1386619"/>
          </a:xfrm>
          <a:prstGeom prst="rect">
            <a:avLst/>
          </a:prstGeom>
          <a:noFill/>
        </p:spPr>
      </p:pic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3393273" y="2020027"/>
            <a:ext cx="27000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Будь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уважним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3393273" y="3143248"/>
            <a:ext cx="27000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аналізуй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393273" y="3857628"/>
            <a:ext cx="43200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підтверджуй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3393273" y="4572008"/>
            <a:ext cx="51120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Працюй з джерелами інформації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Равнобедренный треугольник 20">
            <a:hlinkClick r:id="rId9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Admin\Рабочий стол\hand-pointer-md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115034">
            <a:off x="663571" y="5330673"/>
            <a:ext cx="756000" cy="880625"/>
          </a:xfrm>
          <a:prstGeom prst="rect">
            <a:avLst/>
          </a:prstGeom>
          <a:noFill/>
          <a:effectLst/>
        </p:spPr>
      </p:pic>
      <p:pic>
        <p:nvPicPr>
          <p:cNvPr id="23" name="Picture 2" descr="C:\Documents and Settings\Admin\Рабочий стол\16 апреля\Мусор\11954296561720451192post-it_sebastien_duperr_01.svg.med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43834" y="285728"/>
            <a:ext cx="1091760" cy="1404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7775016" y="676032"/>
            <a:ext cx="1024548" cy="366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" descr="C:\Documents and Settings\Admin\Рабочий стол\16 апреля\Мусор\11954449581778132602Gerald_G_Boy_Face_Cartoon_3.svg.med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972144" y="1066336"/>
            <a:ext cx="435140" cy="442546"/>
          </a:xfrm>
          <a:prstGeom prst="rect">
            <a:avLst/>
          </a:prstGeom>
          <a:noFill/>
        </p:spPr>
      </p:pic>
      <p:pic>
        <p:nvPicPr>
          <p:cNvPr id="27" name="Picture 2" descr="C:\Documents and Settings\Admin\Рабочий стол\16 апреля\Мусор\11954296561720451192post-it_sebastien_duperr_01.svg.med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43834" y="1755392"/>
            <a:ext cx="1091760" cy="1404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7775016" y="2033354"/>
            <a:ext cx="1024548" cy="366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Admin\Рабочий стол\16 апреля\Мусор\11954449391541537067Gerald_G_Girl_Face_Cartoon.svg.med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928126" y="2427058"/>
            <a:ext cx="537654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5"/>
          <p:cNvSpPr>
            <a:spLocks noChangeArrowheads="1"/>
          </p:cNvSpPr>
          <p:nvPr/>
        </p:nvSpPr>
        <p:spPr bwMode="gray">
          <a:xfrm>
            <a:off x="216000" y="24300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gray">
          <a:xfrm>
            <a:off x="1676400" y="428604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інструкція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57158" y="3536157"/>
            <a:ext cx="2088000" cy="2340000"/>
            <a:chOff x="1776" y="2476"/>
            <a:chExt cx="1019" cy="1304"/>
          </a:xfrm>
          <a:solidFill>
            <a:schemeClr val="accent1"/>
          </a:solidFill>
          <a:effectLst>
            <a:outerShdw blurRad="50800" dist="50800" dir="5400000" algn="ctr" rotWithShape="0">
              <a:srgbClr val="00B050"/>
            </a:outerShdw>
          </a:effectLst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  <a:grpFill/>
          </p:grpSpPr>
          <p:sp>
            <p:nvSpPr>
              <p:cNvPr id="94223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24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225" name="Text Box 17"/>
            <p:cNvSpPr txBox="1">
              <a:spLocks noChangeArrowheads="1"/>
            </p:cNvSpPr>
            <p:nvPr/>
          </p:nvSpPr>
          <p:spPr bwMode="gray">
            <a:xfrm>
              <a:off x="1824" y="2936"/>
              <a:ext cx="86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Тіло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26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715140" y="3536157"/>
            <a:ext cx="2088000" cy="2340000"/>
            <a:chOff x="3060" y="2448"/>
            <a:chExt cx="1040" cy="1332"/>
          </a:xfrm>
          <a:effectLst>
            <a:outerShdw blurRad="50800" dist="50800" dir="5400000" algn="ctr" rotWithShape="0">
              <a:srgbClr val="00B050"/>
            </a:outerShdw>
          </a:effectLst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94229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230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231" name="Text Box 23"/>
            <p:cNvSpPr txBox="1">
              <a:spLocks noChangeArrowheads="1"/>
            </p:cNvSpPr>
            <p:nvPr/>
          </p:nvSpPr>
          <p:spPr bwMode="gray">
            <a:xfrm>
              <a:off x="3060" y="2910"/>
              <a:ext cx="102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речовина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32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3"/>
          <p:cNvGrpSpPr/>
          <p:nvPr/>
        </p:nvGrpSpPr>
        <p:grpSpPr>
          <a:xfrm>
            <a:off x="7072330" y="1071546"/>
            <a:ext cx="1332000" cy="2232000"/>
            <a:chOff x="4429124" y="2071678"/>
            <a:chExt cx="1491343" cy="2714644"/>
          </a:xfrm>
        </p:grpSpPr>
        <p:sp>
          <p:nvSpPr>
            <p:cNvPr id="36" name="Полилиния 35"/>
            <p:cNvSpPr/>
            <p:nvPr/>
          </p:nvSpPr>
          <p:spPr>
            <a:xfrm>
              <a:off x="4429124" y="3571876"/>
              <a:ext cx="1491343" cy="1214446"/>
            </a:xfrm>
            <a:custGeom>
              <a:avLst/>
              <a:gdLst>
                <a:gd name="connsiteX0" fmla="*/ 845457 w 1491343"/>
                <a:gd name="connsiteY0" fmla="*/ 18143 h 758372"/>
                <a:gd name="connsiteX1" fmla="*/ 845457 w 1491343"/>
                <a:gd name="connsiteY1" fmla="*/ 116114 h 758372"/>
                <a:gd name="connsiteX2" fmla="*/ 83457 w 1491343"/>
                <a:gd name="connsiteY2" fmla="*/ 714829 h 758372"/>
                <a:gd name="connsiteX3" fmla="*/ 1346200 w 1491343"/>
                <a:gd name="connsiteY3" fmla="*/ 377371 h 758372"/>
                <a:gd name="connsiteX4" fmla="*/ 954315 w 1491343"/>
                <a:gd name="connsiteY4" fmla="*/ 703943 h 758372"/>
                <a:gd name="connsiteX5" fmla="*/ 954315 w 1491343"/>
                <a:gd name="connsiteY5" fmla="*/ 703943 h 758372"/>
                <a:gd name="connsiteX6" fmla="*/ 954315 w 1491343"/>
                <a:gd name="connsiteY6" fmla="*/ 703943 h 758372"/>
                <a:gd name="connsiteX7" fmla="*/ 921657 w 1491343"/>
                <a:gd name="connsiteY7" fmla="*/ 703943 h 75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343" h="758372">
                  <a:moveTo>
                    <a:pt x="845457" y="18143"/>
                  </a:moveTo>
                  <a:cubicBezTo>
                    <a:pt x="908957" y="9071"/>
                    <a:pt x="972457" y="0"/>
                    <a:pt x="845457" y="116114"/>
                  </a:cubicBezTo>
                  <a:cubicBezTo>
                    <a:pt x="718457" y="232228"/>
                    <a:pt x="0" y="671286"/>
                    <a:pt x="83457" y="714829"/>
                  </a:cubicBezTo>
                  <a:cubicBezTo>
                    <a:pt x="166914" y="758372"/>
                    <a:pt x="1201057" y="379185"/>
                    <a:pt x="1346200" y="377371"/>
                  </a:cubicBezTo>
                  <a:cubicBezTo>
                    <a:pt x="1491343" y="375557"/>
                    <a:pt x="954315" y="703943"/>
                    <a:pt x="954315" y="703943"/>
                  </a:cubicBezTo>
                  <a:lnTo>
                    <a:pt x="954315" y="703943"/>
                  </a:lnTo>
                  <a:lnTo>
                    <a:pt x="954315" y="703943"/>
                  </a:lnTo>
                  <a:lnTo>
                    <a:pt x="921657" y="703943"/>
                  </a:lnTo>
                </a:path>
              </a:pathLst>
            </a:cu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4572000" y="2071678"/>
              <a:ext cx="1200152" cy="1660307"/>
              <a:chOff x="4572000" y="2071678"/>
              <a:chExt cx="1200152" cy="1660307"/>
            </a:xfrm>
          </p:grpSpPr>
          <p:sp>
            <p:nvSpPr>
              <p:cNvPr id="47" name="Овал 46"/>
              <p:cNvSpPr/>
              <p:nvPr/>
            </p:nvSpPr>
            <p:spPr>
              <a:xfrm rot="21143817">
                <a:off x="4572000" y="2071678"/>
                <a:ext cx="1200152" cy="1571636"/>
              </a:xfrm>
              <a:prstGeom prst="ellipse">
                <a:avLst/>
              </a:prstGeom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3"/>
              <p:cNvSpPr/>
              <p:nvPr/>
            </p:nvSpPr>
            <p:spPr>
              <a:xfrm>
                <a:off x="5212443" y="3570514"/>
                <a:ext cx="275771" cy="161471"/>
              </a:xfrm>
              <a:custGeom>
                <a:avLst/>
                <a:gdLst>
                  <a:gd name="connsiteX0" fmla="*/ 56243 w 275771"/>
                  <a:gd name="connsiteY0" fmla="*/ 65315 h 161471"/>
                  <a:gd name="connsiteX1" fmla="*/ 1814 w 275771"/>
                  <a:gd name="connsiteY1" fmla="*/ 152400 h 161471"/>
                  <a:gd name="connsiteX2" fmla="*/ 67128 w 275771"/>
                  <a:gd name="connsiteY2" fmla="*/ 119743 h 161471"/>
                  <a:gd name="connsiteX3" fmla="*/ 110671 w 275771"/>
                  <a:gd name="connsiteY3" fmla="*/ 130629 h 161471"/>
                  <a:gd name="connsiteX4" fmla="*/ 143328 w 275771"/>
                  <a:gd name="connsiteY4" fmla="*/ 141515 h 161471"/>
                  <a:gd name="connsiteX5" fmla="*/ 143328 w 275771"/>
                  <a:gd name="connsiteY5" fmla="*/ 76200 h 161471"/>
                  <a:gd name="connsiteX6" fmla="*/ 263071 w 275771"/>
                  <a:gd name="connsiteY6" fmla="*/ 130629 h 161471"/>
                  <a:gd name="connsiteX7" fmla="*/ 219528 w 275771"/>
                  <a:gd name="connsiteY7" fmla="*/ 10886 h 161471"/>
                  <a:gd name="connsiteX8" fmla="*/ 56243 w 275771"/>
                  <a:gd name="connsiteY8" fmla="*/ 65315 h 16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771" h="161471">
                    <a:moveTo>
                      <a:pt x="56243" y="65315"/>
                    </a:moveTo>
                    <a:cubicBezTo>
                      <a:pt x="19957" y="88901"/>
                      <a:pt x="0" y="143329"/>
                      <a:pt x="1814" y="152400"/>
                    </a:cubicBezTo>
                    <a:cubicBezTo>
                      <a:pt x="3628" y="161471"/>
                      <a:pt x="48985" y="123371"/>
                      <a:pt x="67128" y="119743"/>
                    </a:cubicBezTo>
                    <a:cubicBezTo>
                      <a:pt x="85271" y="116115"/>
                      <a:pt x="97971" y="127000"/>
                      <a:pt x="110671" y="130629"/>
                    </a:cubicBezTo>
                    <a:cubicBezTo>
                      <a:pt x="123371" y="134258"/>
                      <a:pt x="137885" y="150586"/>
                      <a:pt x="143328" y="141515"/>
                    </a:cubicBezTo>
                    <a:cubicBezTo>
                      <a:pt x="148771" y="132444"/>
                      <a:pt x="123371" y="78014"/>
                      <a:pt x="143328" y="76200"/>
                    </a:cubicBezTo>
                    <a:cubicBezTo>
                      <a:pt x="163285" y="74386"/>
                      <a:pt x="250371" y="141515"/>
                      <a:pt x="263071" y="130629"/>
                    </a:cubicBezTo>
                    <a:cubicBezTo>
                      <a:pt x="275771" y="119743"/>
                      <a:pt x="252185" y="21772"/>
                      <a:pt x="219528" y="10886"/>
                    </a:cubicBezTo>
                    <a:cubicBezTo>
                      <a:pt x="186871" y="0"/>
                      <a:pt x="92529" y="41729"/>
                      <a:pt x="56243" y="6531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48"/>
          <p:cNvGrpSpPr/>
          <p:nvPr/>
        </p:nvGrpSpPr>
        <p:grpSpPr>
          <a:xfrm flipH="1">
            <a:off x="714348" y="1071546"/>
            <a:ext cx="1332000" cy="2232000"/>
            <a:chOff x="4429124" y="2071678"/>
            <a:chExt cx="1491343" cy="2714644"/>
          </a:xfrm>
        </p:grpSpPr>
        <p:sp>
          <p:nvSpPr>
            <p:cNvPr id="50" name="Полилиния 49"/>
            <p:cNvSpPr/>
            <p:nvPr/>
          </p:nvSpPr>
          <p:spPr>
            <a:xfrm>
              <a:off x="4429124" y="3571876"/>
              <a:ext cx="1491343" cy="1214446"/>
            </a:xfrm>
            <a:custGeom>
              <a:avLst/>
              <a:gdLst>
                <a:gd name="connsiteX0" fmla="*/ 845457 w 1491343"/>
                <a:gd name="connsiteY0" fmla="*/ 18143 h 758372"/>
                <a:gd name="connsiteX1" fmla="*/ 845457 w 1491343"/>
                <a:gd name="connsiteY1" fmla="*/ 116114 h 758372"/>
                <a:gd name="connsiteX2" fmla="*/ 83457 w 1491343"/>
                <a:gd name="connsiteY2" fmla="*/ 714829 h 758372"/>
                <a:gd name="connsiteX3" fmla="*/ 1346200 w 1491343"/>
                <a:gd name="connsiteY3" fmla="*/ 377371 h 758372"/>
                <a:gd name="connsiteX4" fmla="*/ 954315 w 1491343"/>
                <a:gd name="connsiteY4" fmla="*/ 703943 h 758372"/>
                <a:gd name="connsiteX5" fmla="*/ 954315 w 1491343"/>
                <a:gd name="connsiteY5" fmla="*/ 703943 h 758372"/>
                <a:gd name="connsiteX6" fmla="*/ 954315 w 1491343"/>
                <a:gd name="connsiteY6" fmla="*/ 703943 h 758372"/>
                <a:gd name="connsiteX7" fmla="*/ 921657 w 1491343"/>
                <a:gd name="connsiteY7" fmla="*/ 703943 h 75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343" h="758372">
                  <a:moveTo>
                    <a:pt x="845457" y="18143"/>
                  </a:moveTo>
                  <a:cubicBezTo>
                    <a:pt x="908957" y="9071"/>
                    <a:pt x="972457" y="0"/>
                    <a:pt x="845457" y="116114"/>
                  </a:cubicBezTo>
                  <a:cubicBezTo>
                    <a:pt x="718457" y="232228"/>
                    <a:pt x="0" y="671286"/>
                    <a:pt x="83457" y="714829"/>
                  </a:cubicBezTo>
                  <a:cubicBezTo>
                    <a:pt x="166914" y="758372"/>
                    <a:pt x="1201057" y="379185"/>
                    <a:pt x="1346200" y="377371"/>
                  </a:cubicBezTo>
                  <a:cubicBezTo>
                    <a:pt x="1491343" y="375557"/>
                    <a:pt x="954315" y="703943"/>
                    <a:pt x="954315" y="703943"/>
                  </a:cubicBezTo>
                  <a:lnTo>
                    <a:pt x="954315" y="703943"/>
                  </a:lnTo>
                  <a:lnTo>
                    <a:pt x="954315" y="703943"/>
                  </a:lnTo>
                  <a:lnTo>
                    <a:pt x="921657" y="703943"/>
                  </a:lnTo>
                </a:path>
              </a:pathLst>
            </a:cu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4"/>
            <p:cNvGrpSpPr/>
            <p:nvPr/>
          </p:nvGrpSpPr>
          <p:grpSpPr>
            <a:xfrm>
              <a:off x="4572000" y="2071678"/>
              <a:ext cx="1200152" cy="1660307"/>
              <a:chOff x="4572000" y="2071678"/>
              <a:chExt cx="1200152" cy="1660307"/>
            </a:xfrm>
          </p:grpSpPr>
          <p:sp>
            <p:nvSpPr>
              <p:cNvPr id="52" name="Овал 51"/>
              <p:cNvSpPr/>
              <p:nvPr/>
            </p:nvSpPr>
            <p:spPr>
              <a:xfrm rot="21143817">
                <a:off x="4572000" y="2071678"/>
                <a:ext cx="1200152" cy="1571636"/>
              </a:xfrm>
              <a:prstGeom prst="ellipse">
                <a:avLst/>
              </a:prstGeom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олилиния 3"/>
              <p:cNvSpPr/>
              <p:nvPr/>
            </p:nvSpPr>
            <p:spPr>
              <a:xfrm>
                <a:off x="5212443" y="3570514"/>
                <a:ext cx="275771" cy="161471"/>
              </a:xfrm>
              <a:custGeom>
                <a:avLst/>
                <a:gdLst>
                  <a:gd name="connsiteX0" fmla="*/ 56243 w 275771"/>
                  <a:gd name="connsiteY0" fmla="*/ 65315 h 161471"/>
                  <a:gd name="connsiteX1" fmla="*/ 1814 w 275771"/>
                  <a:gd name="connsiteY1" fmla="*/ 152400 h 161471"/>
                  <a:gd name="connsiteX2" fmla="*/ 67128 w 275771"/>
                  <a:gd name="connsiteY2" fmla="*/ 119743 h 161471"/>
                  <a:gd name="connsiteX3" fmla="*/ 110671 w 275771"/>
                  <a:gd name="connsiteY3" fmla="*/ 130629 h 161471"/>
                  <a:gd name="connsiteX4" fmla="*/ 143328 w 275771"/>
                  <a:gd name="connsiteY4" fmla="*/ 141515 h 161471"/>
                  <a:gd name="connsiteX5" fmla="*/ 143328 w 275771"/>
                  <a:gd name="connsiteY5" fmla="*/ 76200 h 161471"/>
                  <a:gd name="connsiteX6" fmla="*/ 263071 w 275771"/>
                  <a:gd name="connsiteY6" fmla="*/ 130629 h 161471"/>
                  <a:gd name="connsiteX7" fmla="*/ 219528 w 275771"/>
                  <a:gd name="connsiteY7" fmla="*/ 10886 h 161471"/>
                  <a:gd name="connsiteX8" fmla="*/ 56243 w 275771"/>
                  <a:gd name="connsiteY8" fmla="*/ 65315 h 16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771" h="161471">
                    <a:moveTo>
                      <a:pt x="56243" y="65315"/>
                    </a:moveTo>
                    <a:cubicBezTo>
                      <a:pt x="19957" y="88901"/>
                      <a:pt x="0" y="143329"/>
                      <a:pt x="1814" y="152400"/>
                    </a:cubicBezTo>
                    <a:cubicBezTo>
                      <a:pt x="3628" y="161471"/>
                      <a:pt x="48985" y="123371"/>
                      <a:pt x="67128" y="119743"/>
                    </a:cubicBezTo>
                    <a:cubicBezTo>
                      <a:pt x="85271" y="116115"/>
                      <a:pt x="97971" y="127000"/>
                      <a:pt x="110671" y="130629"/>
                    </a:cubicBezTo>
                    <a:cubicBezTo>
                      <a:pt x="123371" y="134258"/>
                      <a:pt x="137885" y="150586"/>
                      <a:pt x="143328" y="141515"/>
                    </a:cubicBezTo>
                    <a:cubicBezTo>
                      <a:pt x="148771" y="132444"/>
                      <a:pt x="123371" y="78014"/>
                      <a:pt x="143328" y="76200"/>
                    </a:cubicBezTo>
                    <a:cubicBezTo>
                      <a:pt x="163285" y="74386"/>
                      <a:pt x="250371" y="141515"/>
                      <a:pt x="263071" y="130629"/>
                    </a:cubicBezTo>
                    <a:cubicBezTo>
                      <a:pt x="275771" y="119743"/>
                      <a:pt x="252185" y="21772"/>
                      <a:pt x="219528" y="10886"/>
                    </a:cubicBezTo>
                    <a:cubicBezTo>
                      <a:pt x="186871" y="0"/>
                      <a:pt x="92529" y="41729"/>
                      <a:pt x="56243" y="6531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54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sp>
        <p:nvSpPr>
          <p:cNvPr id="56" name="Равнобедренный треугольник 55">
            <a:hlinkClick r:id="rId3" action="ppaction://hlinksldjump"/>
          </p:cNvPr>
          <p:cNvSpPr/>
          <p:nvPr/>
        </p:nvSpPr>
        <p:spPr>
          <a:xfrm rot="16200000" flipH="1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376000" y="1607331"/>
            <a:ext cx="4392000" cy="364333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Вибери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тіло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нажми на слово и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перевір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буде  зелена кулька 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слово «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тіло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–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твій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вибір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правильний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Аналогічно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зроби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речовинами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відповідь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правильна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то буде  зелена кулька  і слово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речовина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5753" y="2571744"/>
            <a:ext cx="2016000" cy="432000"/>
          </a:xfrm>
          <a:prstGeom prst="round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дереви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753" y="5429264"/>
            <a:ext cx="2016000" cy="432000"/>
          </a:xfrm>
          <a:prstGeom prst="round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стакан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5753" y="1428736"/>
            <a:ext cx="2016000" cy="432000"/>
          </a:xfrm>
          <a:prstGeom prst="round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753" y="3143248"/>
            <a:ext cx="2016000" cy="432000"/>
          </a:xfrm>
          <a:prstGeom prst="round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стул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5753" y="2000240"/>
            <a:ext cx="2016000" cy="432000"/>
          </a:xfrm>
          <a:prstGeom prst="round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цукор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753" y="6000768"/>
            <a:ext cx="2016000" cy="432000"/>
          </a:xfrm>
          <a:prstGeom prst="round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цвях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753" y="3714752"/>
            <a:ext cx="2016000" cy="432000"/>
          </a:xfrm>
          <a:prstGeom prst="round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скло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53" y="4857760"/>
            <a:ext cx="2016000" cy="432000"/>
          </a:xfrm>
          <a:prstGeom prst="round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753" y="4286256"/>
            <a:ext cx="2016000" cy="432000"/>
          </a:xfrm>
          <a:prstGeom prst="round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пенал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1676400" y="428604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Провір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себе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857620" y="1214422"/>
            <a:ext cx="3365454" cy="2209214"/>
            <a:chOff x="3000364" y="1134054"/>
            <a:chExt cx="3365454" cy="2209214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000364" y="1134054"/>
              <a:ext cx="3365454" cy="1620000"/>
              <a:chOff x="3000364" y="1134054"/>
              <a:chExt cx="3365454" cy="162000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3000364" y="1134054"/>
                <a:ext cx="1008000" cy="1620000"/>
                <a:chOff x="4429124" y="2071678"/>
                <a:chExt cx="1491343" cy="2714644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>
                  <a:off x="4429124" y="3571876"/>
                  <a:ext cx="1491343" cy="1214446"/>
                </a:xfrm>
                <a:custGeom>
                  <a:avLst/>
                  <a:gdLst>
                    <a:gd name="connsiteX0" fmla="*/ 845457 w 1491343"/>
                    <a:gd name="connsiteY0" fmla="*/ 18143 h 758372"/>
                    <a:gd name="connsiteX1" fmla="*/ 845457 w 1491343"/>
                    <a:gd name="connsiteY1" fmla="*/ 116114 h 758372"/>
                    <a:gd name="connsiteX2" fmla="*/ 83457 w 1491343"/>
                    <a:gd name="connsiteY2" fmla="*/ 714829 h 758372"/>
                    <a:gd name="connsiteX3" fmla="*/ 1346200 w 1491343"/>
                    <a:gd name="connsiteY3" fmla="*/ 377371 h 758372"/>
                    <a:gd name="connsiteX4" fmla="*/ 954315 w 1491343"/>
                    <a:gd name="connsiteY4" fmla="*/ 703943 h 758372"/>
                    <a:gd name="connsiteX5" fmla="*/ 954315 w 1491343"/>
                    <a:gd name="connsiteY5" fmla="*/ 703943 h 758372"/>
                    <a:gd name="connsiteX6" fmla="*/ 954315 w 1491343"/>
                    <a:gd name="connsiteY6" fmla="*/ 703943 h 758372"/>
                    <a:gd name="connsiteX7" fmla="*/ 921657 w 1491343"/>
                    <a:gd name="connsiteY7" fmla="*/ 703943 h 758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91343" h="758372">
                      <a:moveTo>
                        <a:pt x="845457" y="18143"/>
                      </a:moveTo>
                      <a:cubicBezTo>
                        <a:pt x="908957" y="9071"/>
                        <a:pt x="972457" y="0"/>
                        <a:pt x="845457" y="116114"/>
                      </a:cubicBezTo>
                      <a:cubicBezTo>
                        <a:pt x="718457" y="232228"/>
                        <a:pt x="0" y="671286"/>
                        <a:pt x="83457" y="714829"/>
                      </a:cubicBezTo>
                      <a:cubicBezTo>
                        <a:pt x="166914" y="758372"/>
                        <a:pt x="1201057" y="379185"/>
                        <a:pt x="1346200" y="377371"/>
                      </a:cubicBezTo>
                      <a:cubicBezTo>
                        <a:pt x="1491343" y="375557"/>
                        <a:pt x="954315" y="703943"/>
                        <a:pt x="954315" y="703943"/>
                      </a:cubicBezTo>
                      <a:lnTo>
                        <a:pt x="954315" y="703943"/>
                      </a:lnTo>
                      <a:lnTo>
                        <a:pt x="954315" y="703943"/>
                      </a:lnTo>
                      <a:lnTo>
                        <a:pt x="921657" y="703943"/>
                      </a:lnTo>
                    </a:path>
                  </a:pathLst>
                </a:custGeom>
                <a:ln w="28575">
                  <a:solidFill>
                    <a:srgbClr val="00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5" name="Группа 4"/>
                <p:cNvGrpSpPr/>
                <p:nvPr/>
              </p:nvGrpSpPr>
              <p:grpSpPr>
                <a:xfrm>
                  <a:off x="4572000" y="2071678"/>
                  <a:ext cx="1200152" cy="1660307"/>
                  <a:chOff x="4572000" y="2071678"/>
                  <a:chExt cx="1200152" cy="1660307"/>
                </a:xfrm>
              </p:grpSpPr>
              <p:sp>
                <p:nvSpPr>
                  <p:cNvPr id="16" name="Овал 15"/>
                  <p:cNvSpPr/>
                  <p:nvPr/>
                </p:nvSpPr>
                <p:spPr>
                  <a:xfrm rot="21143817">
                    <a:off x="4572000" y="2071678"/>
                    <a:ext cx="1200152" cy="157163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" name="Полилиния 3"/>
                  <p:cNvSpPr/>
                  <p:nvPr/>
                </p:nvSpPr>
                <p:spPr>
                  <a:xfrm>
                    <a:off x="5212443" y="3570514"/>
                    <a:ext cx="275771" cy="161471"/>
                  </a:xfrm>
                  <a:custGeom>
                    <a:avLst/>
                    <a:gdLst>
                      <a:gd name="connsiteX0" fmla="*/ 56243 w 275771"/>
                      <a:gd name="connsiteY0" fmla="*/ 65315 h 161471"/>
                      <a:gd name="connsiteX1" fmla="*/ 1814 w 275771"/>
                      <a:gd name="connsiteY1" fmla="*/ 152400 h 161471"/>
                      <a:gd name="connsiteX2" fmla="*/ 67128 w 275771"/>
                      <a:gd name="connsiteY2" fmla="*/ 119743 h 161471"/>
                      <a:gd name="connsiteX3" fmla="*/ 110671 w 275771"/>
                      <a:gd name="connsiteY3" fmla="*/ 130629 h 161471"/>
                      <a:gd name="connsiteX4" fmla="*/ 143328 w 275771"/>
                      <a:gd name="connsiteY4" fmla="*/ 141515 h 161471"/>
                      <a:gd name="connsiteX5" fmla="*/ 143328 w 275771"/>
                      <a:gd name="connsiteY5" fmla="*/ 76200 h 161471"/>
                      <a:gd name="connsiteX6" fmla="*/ 263071 w 275771"/>
                      <a:gd name="connsiteY6" fmla="*/ 130629 h 161471"/>
                      <a:gd name="connsiteX7" fmla="*/ 219528 w 275771"/>
                      <a:gd name="connsiteY7" fmla="*/ 10886 h 161471"/>
                      <a:gd name="connsiteX8" fmla="*/ 56243 w 275771"/>
                      <a:gd name="connsiteY8" fmla="*/ 65315 h 16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5771" h="161471">
                        <a:moveTo>
                          <a:pt x="56243" y="65315"/>
                        </a:moveTo>
                        <a:cubicBezTo>
                          <a:pt x="19957" y="88901"/>
                          <a:pt x="0" y="143329"/>
                          <a:pt x="1814" y="152400"/>
                        </a:cubicBezTo>
                        <a:cubicBezTo>
                          <a:pt x="3628" y="161471"/>
                          <a:pt x="48985" y="123371"/>
                          <a:pt x="67128" y="119743"/>
                        </a:cubicBezTo>
                        <a:cubicBezTo>
                          <a:pt x="85271" y="116115"/>
                          <a:pt x="97971" y="127000"/>
                          <a:pt x="110671" y="130629"/>
                        </a:cubicBezTo>
                        <a:cubicBezTo>
                          <a:pt x="123371" y="134258"/>
                          <a:pt x="137885" y="150586"/>
                          <a:pt x="143328" y="141515"/>
                        </a:cubicBezTo>
                        <a:cubicBezTo>
                          <a:pt x="148771" y="132444"/>
                          <a:pt x="123371" y="78014"/>
                          <a:pt x="143328" y="76200"/>
                        </a:cubicBezTo>
                        <a:cubicBezTo>
                          <a:pt x="163285" y="74386"/>
                          <a:pt x="250371" y="141515"/>
                          <a:pt x="263071" y="130629"/>
                        </a:cubicBezTo>
                        <a:cubicBezTo>
                          <a:pt x="275771" y="119743"/>
                          <a:pt x="252185" y="21772"/>
                          <a:pt x="219528" y="10886"/>
                        </a:cubicBezTo>
                        <a:cubicBezTo>
                          <a:pt x="186871" y="0"/>
                          <a:pt x="92529" y="41729"/>
                          <a:pt x="56243" y="65315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23" name="Группа 22"/>
              <p:cNvGrpSpPr/>
              <p:nvPr/>
            </p:nvGrpSpPr>
            <p:grpSpPr>
              <a:xfrm flipH="1">
                <a:off x="5357818" y="1134054"/>
                <a:ext cx="1008000" cy="1620000"/>
                <a:chOff x="4429124" y="2071678"/>
                <a:chExt cx="1491343" cy="2714644"/>
              </a:xfrm>
            </p:grpSpPr>
            <p:sp>
              <p:nvSpPr>
                <p:cNvPr id="24" name="Полилиния 23"/>
                <p:cNvSpPr/>
                <p:nvPr/>
              </p:nvSpPr>
              <p:spPr>
                <a:xfrm>
                  <a:off x="4429124" y="3571876"/>
                  <a:ext cx="1491343" cy="1214446"/>
                </a:xfrm>
                <a:custGeom>
                  <a:avLst/>
                  <a:gdLst>
                    <a:gd name="connsiteX0" fmla="*/ 845457 w 1491343"/>
                    <a:gd name="connsiteY0" fmla="*/ 18143 h 758372"/>
                    <a:gd name="connsiteX1" fmla="*/ 845457 w 1491343"/>
                    <a:gd name="connsiteY1" fmla="*/ 116114 h 758372"/>
                    <a:gd name="connsiteX2" fmla="*/ 83457 w 1491343"/>
                    <a:gd name="connsiteY2" fmla="*/ 714829 h 758372"/>
                    <a:gd name="connsiteX3" fmla="*/ 1346200 w 1491343"/>
                    <a:gd name="connsiteY3" fmla="*/ 377371 h 758372"/>
                    <a:gd name="connsiteX4" fmla="*/ 954315 w 1491343"/>
                    <a:gd name="connsiteY4" fmla="*/ 703943 h 758372"/>
                    <a:gd name="connsiteX5" fmla="*/ 954315 w 1491343"/>
                    <a:gd name="connsiteY5" fmla="*/ 703943 h 758372"/>
                    <a:gd name="connsiteX6" fmla="*/ 954315 w 1491343"/>
                    <a:gd name="connsiteY6" fmla="*/ 703943 h 758372"/>
                    <a:gd name="connsiteX7" fmla="*/ 921657 w 1491343"/>
                    <a:gd name="connsiteY7" fmla="*/ 703943 h 758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91343" h="758372">
                      <a:moveTo>
                        <a:pt x="845457" y="18143"/>
                      </a:moveTo>
                      <a:cubicBezTo>
                        <a:pt x="908957" y="9071"/>
                        <a:pt x="972457" y="0"/>
                        <a:pt x="845457" y="116114"/>
                      </a:cubicBezTo>
                      <a:cubicBezTo>
                        <a:pt x="718457" y="232228"/>
                        <a:pt x="0" y="671286"/>
                        <a:pt x="83457" y="714829"/>
                      </a:cubicBezTo>
                      <a:cubicBezTo>
                        <a:pt x="166914" y="758372"/>
                        <a:pt x="1201057" y="379185"/>
                        <a:pt x="1346200" y="377371"/>
                      </a:cubicBezTo>
                      <a:cubicBezTo>
                        <a:pt x="1491343" y="375557"/>
                        <a:pt x="954315" y="703943"/>
                        <a:pt x="954315" y="703943"/>
                      </a:cubicBezTo>
                      <a:lnTo>
                        <a:pt x="954315" y="703943"/>
                      </a:lnTo>
                      <a:lnTo>
                        <a:pt x="954315" y="703943"/>
                      </a:lnTo>
                      <a:lnTo>
                        <a:pt x="921657" y="703943"/>
                      </a:lnTo>
                    </a:path>
                  </a:pathLst>
                </a:custGeom>
                <a:ln w="28575">
                  <a:solidFill>
                    <a:srgbClr val="00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5" name="Группа 4"/>
                <p:cNvGrpSpPr/>
                <p:nvPr/>
              </p:nvGrpSpPr>
              <p:grpSpPr>
                <a:xfrm>
                  <a:off x="4572000" y="2071678"/>
                  <a:ext cx="1200152" cy="1660307"/>
                  <a:chOff x="4572000" y="2071678"/>
                  <a:chExt cx="1200152" cy="1660307"/>
                </a:xfrm>
              </p:grpSpPr>
              <p:sp>
                <p:nvSpPr>
                  <p:cNvPr id="26" name="Овал 25"/>
                  <p:cNvSpPr/>
                  <p:nvPr/>
                </p:nvSpPr>
                <p:spPr>
                  <a:xfrm rot="21143817">
                    <a:off x="4572000" y="2071678"/>
                    <a:ext cx="1200152" cy="157163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Полилиния 3"/>
                  <p:cNvSpPr/>
                  <p:nvPr/>
                </p:nvSpPr>
                <p:spPr>
                  <a:xfrm>
                    <a:off x="5212443" y="3570514"/>
                    <a:ext cx="275771" cy="161471"/>
                  </a:xfrm>
                  <a:custGeom>
                    <a:avLst/>
                    <a:gdLst>
                      <a:gd name="connsiteX0" fmla="*/ 56243 w 275771"/>
                      <a:gd name="connsiteY0" fmla="*/ 65315 h 161471"/>
                      <a:gd name="connsiteX1" fmla="*/ 1814 w 275771"/>
                      <a:gd name="connsiteY1" fmla="*/ 152400 h 161471"/>
                      <a:gd name="connsiteX2" fmla="*/ 67128 w 275771"/>
                      <a:gd name="connsiteY2" fmla="*/ 119743 h 161471"/>
                      <a:gd name="connsiteX3" fmla="*/ 110671 w 275771"/>
                      <a:gd name="connsiteY3" fmla="*/ 130629 h 161471"/>
                      <a:gd name="connsiteX4" fmla="*/ 143328 w 275771"/>
                      <a:gd name="connsiteY4" fmla="*/ 141515 h 161471"/>
                      <a:gd name="connsiteX5" fmla="*/ 143328 w 275771"/>
                      <a:gd name="connsiteY5" fmla="*/ 76200 h 161471"/>
                      <a:gd name="connsiteX6" fmla="*/ 263071 w 275771"/>
                      <a:gd name="connsiteY6" fmla="*/ 130629 h 161471"/>
                      <a:gd name="connsiteX7" fmla="*/ 219528 w 275771"/>
                      <a:gd name="connsiteY7" fmla="*/ 10886 h 161471"/>
                      <a:gd name="connsiteX8" fmla="*/ 56243 w 275771"/>
                      <a:gd name="connsiteY8" fmla="*/ 65315 h 16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5771" h="161471">
                        <a:moveTo>
                          <a:pt x="56243" y="65315"/>
                        </a:moveTo>
                        <a:cubicBezTo>
                          <a:pt x="19957" y="88901"/>
                          <a:pt x="0" y="143329"/>
                          <a:pt x="1814" y="152400"/>
                        </a:cubicBezTo>
                        <a:cubicBezTo>
                          <a:pt x="3628" y="161471"/>
                          <a:pt x="48985" y="123371"/>
                          <a:pt x="67128" y="119743"/>
                        </a:cubicBezTo>
                        <a:cubicBezTo>
                          <a:pt x="85271" y="116115"/>
                          <a:pt x="97971" y="127000"/>
                          <a:pt x="110671" y="130629"/>
                        </a:cubicBezTo>
                        <a:cubicBezTo>
                          <a:pt x="123371" y="134258"/>
                          <a:pt x="137885" y="150586"/>
                          <a:pt x="143328" y="141515"/>
                        </a:cubicBezTo>
                        <a:cubicBezTo>
                          <a:pt x="148771" y="132444"/>
                          <a:pt x="123371" y="78014"/>
                          <a:pt x="143328" y="76200"/>
                        </a:cubicBezTo>
                        <a:cubicBezTo>
                          <a:pt x="163285" y="74386"/>
                          <a:pt x="250371" y="141515"/>
                          <a:pt x="263071" y="130629"/>
                        </a:cubicBezTo>
                        <a:cubicBezTo>
                          <a:pt x="275771" y="119743"/>
                          <a:pt x="252185" y="21772"/>
                          <a:pt x="219528" y="10886"/>
                        </a:cubicBezTo>
                        <a:cubicBezTo>
                          <a:pt x="186871" y="0"/>
                          <a:pt x="92529" y="41729"/>
                          <a:pt x="56243" y="65315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28" name="Скругленный прямоугольник 27"/>
            <p:cNvSpPr/>
            <p:nvPr/>
          </p:nvSpPr>
          <p:spPr>
            <a:xfrm>
              <a:off x="3511511" y="2428868"/>
              <a:ext cx="2343160" cy="914400"/>
            </a:xfrm>
            <a:prstGeom prst="round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Подумай еще!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114973" y="1147449"/>
            <a:ext cx="2850748" cy="2343160"/>
            <a:chOff x="4429124" y="3643314"/>
            <a:chExt cx="2850748" cy="2343160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4429124" y="3643314"/>
              <a:ext cx="2850748" cy="1584000"/>
              <a:chOff x="4429124" y="3643314"/>
              <a:chExt cx="2850748" cy="1584000"/>
            </a:xfrm>
          </p:grpSpPr>
          <p:grpSp>
            <p:nvGrpSpPr>
              <p:cNvPr id="18" name="Группа 17"/>
              <p:cNvGrpSpPr>
                <a:grpSpLocks noChangeAspect="1"/>
              </p:cNvGrpSpPr>
              <p:nvPr/>
            </p:nvGrpSpPr>
            <p:grpSpPr>
              <a:xfrm>
                <a:off x="4429124" y="3643314"/>
                <a:ext cx="993360" cy="1584000"/>
                <a:chOff x="4429124" y="2071678"/>
                <a:chExt cx="1491343" cy="2714644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>
                  <a:off x="4429124" y="3571876"/>
                  <a:ext cx="1491343" cy="1214446"/>
                </a:xfrm>
                <a:custGeom>
                  <a:avLst/>
                  <a:gdLst>
                    <a:gd name="connsiteX0" fmla="*/ 845457 w 1491343"/>
                    <a:gd name="connsiteY0" fmla="*/ 18143 h 758372"/>
                    <a:gd name="connsiteX1" fmla="*/ 845457 w 1491343"/>
                    <a:gd name="connsiteY1" fmla="*/ 116114 h 758372"/>
                    <a:gd name="connsiteX2" fmla="*/ 83457 w 1491343"/>
                    <a:gd name="connsiteY2" fmla="*/ 714829 h 758372"/>
                    <a:gd name="connsiteX3" fmla="*/ 1346200 w 1491343"/>
                    <a:gd name="connsiteY3" fmla="*/ 377371 h 758372"/>
                    <a:gd name="connsiteX4" fmla="*/ 954315 w 1491343"/>
                    <a:gd name="connsiteY4" fmla="*/ 703943 h 758372"/>
                    <a:gd name="connsiteX5" fmla="*/ 954315 w 1491343"/>
                    <a:gd name="connsiteY5" fmla="*/ 703943 h 758372"/>
                    <a:gd name="connsiteX6" fmla="*/ 954315 w 1491343"/>
                    <a:gd name="connsiteY6" fmla="*/ 703943 h 758372"/>
                    <a:gd name="connsiteX7" fmla="*/ 921657 w 1491343"/>
                    <a:gd name="connsiteY7" fmla="*/ 703943 h 758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91343" h="758372">
                      <a:moveTo>
                        <a:pt x="845457" y="18143"/>
                      </a:moveTo>
                      <a:cubicBezTo>
                        <a:pt x="908957" y="9071"/>
                        <a:pt x="972457" y="0"/>
                        <a:pt x="845457" y="116114"/>
                      </a:cubicBezTo>
                      <a:cubicBezTo>
                        <a:pt x="718457" y="232228"/>
                        <a:pt x="0" y="671286"/>
                        <a:pt x="83457" y="714829"/>
                      </a:cubicBezTo>
                      <a:cubicBezTo>
                        <a:pt x="166914" y="758372"/>
                        <a:pt x="1201057" y="379185"/>
                        <a:pt x="1346200" y="377371"/>
                      </a:cubicBezTo>
                      <a:cubicBezTo>
                        <a:pt x="1491343" y="375557"/>
                        <a:pt x="954315" y="703943"/>
                        <a:pt x="954315" y="703943"/>
                      </a:cubicBezTo>
                      <a:lnTo>
                        <a:pt x="954315" y="703943"/>
                      </a:lnTo>
                      <a:lnTo>
                        <a:pt x="954315" y="703943"/>
                      </a:lnTo>
                      <a:lnTo>
                        <a:pt x="921657" y="703943"/>
                      </a:lnTo>
                    </a:path>
                  </a:pathLst>
                </a:cu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0" name="Группа 4"/>
                <p:cNvGrpSpPr/>
                <p:nvPr/>
              </p:nvGrpSpPr>
              <p:grpSpPr>
                <a:xfrm>
                  <a:off x="4572000" y="2071678"/>
                  <a:ext cx="1200152" cy="1660307"/>
                  <a:chOff x="4572000" y="2071678"/>
                  <a:chExt cx="1200152" cy="1660307"/>
                </a:xfrm>
              </p:grpSpPr>
              <p:sp>
                <p:nvSpPr>
                  <p:cNvPr id="21" name="Овал 20"/>
                  <p:cNvSpPr/>
                  <p:nvPr/>
                </p:nvSpPr>
                <p:spPr>
                  <a:xfrm rot="21143817">
                    <a:off x="4572000" y="2071678"/>
                    <a:ext cx="1200152" cy="157163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6FF33">
                          <a:shade val="30000"/>
                          <a:satMod val="115000"/>
                        </a:srgbClr>
                      </a:gs>
                      <a:gs pos="50000">
                        <a:srgbClr val="66FF33">
                          <a:shade val="67500"/>
                          <a:satMod val="115000"/>
                        </a:srgbClr>
                      </a:gs>
                      <a:gs pos="100000">
                        <a:srgbClr val="66FF33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Полилиния 3"/>
                  <p:cNvSpPr/>
                  <p:nvPr/>
                </p:nvSpPr>
                <p:spPr>
                  <a:xfrm>
                    <a:off x="5212443" y="3570514"/>
                    <a:ext cx="275771" cy="161471"/>
                  </a:xfrm>
                  <a:custGeom>
                    <a:avLst/>
                    <a:gdLst>
                      <a:gd name="connsiteX0" fmla="*/ 56243 w 275771"/>
                      <a:gd name="connsiteY0" fmla="*/ 65315 h 161471"/>
                      <a:gd name="connsiteX1" fmla="*/ 1814 w 275771"/>
                      <a:gd name="connsiteY1" fmla="*/ 152400 h 161471"/>
                      <a:gd name="connsiteX2" fmla="*/ 67128 w 275771"/>
                      <a:gd name="connsiteY2" fmla="*/ 119743 h 161471"/>
                      <a:gd name="connsiteX3" fmla="*/ 110671 w 275771"/>
                      <a:gd name="connsiteY3" fmla="*/ 130629 h 161471"/>
                      <a:gd name="connsiteX4" fmla="*/ 143328 w 275771"/>
                      <a:gd name="connsiteY4" fmla="*/ 141515 h 161471"/>
                      <a:gd name="connsiteX5" fmla="*/ 143328 w 275771"/>
                      <a:gd name="connsiteY5" fmla="*/ 76200 h 161471"/>
                      <a:gd name="connsiteX6" fmla="*/ 263071 w 275771"/>
                      <a:gd name="connsiteY6" fmla="*/ 130629 h 161471"/>
                      <a:gd name="connsiteX7" fmla="*/ 219528 w 275771"/>
                      <a:gd name="connsiteY7" fmla="*/ 10886 h 161471"/>
                      <a:gd name="connsiteX8" fmla="*/ 56243 w 275771"/>
                      <a:gd name="connsiteY8" fmla="*/ 65315 h 16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5771" h="161471">
                        <a:moveTo>
                          <a:pt x="56243" y="65315"/>
                        </a:moveTo>
                        <a:cubicBezTo>
                          <a:pt x="19957" y="88901"/>
                          <a:pt x="0" y="143329"/>
                          <a:pt x="1814" y="152400"/>
                        </a:cubicBezTo>
                        <a:cubicBezTo>
                          <a:pt x="3628" y="161471"/>
                          <a:pt x="48985" y="123371"/>
                          <a:pt x="67128" y="119743"/>
                        </a:cubicBezTo>
                        <a:cubicBezTo>
                          <a:pt x="85271" y="116115"/>
                          <a:pt x="97971" y="127000"/>
                          <a:pt x="110671" y="130629"/>
                        </a:cubicBezTo>
                        <a:cubicBezTo>
                          <a:pt x="123371" y="134258"/>
                          <a:pt x="137885" y="150586"/>
                          <a:pt x="143328" y="141515"/>
                        </a:cubicBezTo>
                        <a:cubicBezTo>
                          <a:pt x="148771" y="132444"/>
                          <a:pt x="123371" y="78014"/>
                          <a:pt x="143328" y="76200"/>
                        </a:cubicBezTo>
                        <a:cubicBezTo>
                          <a:pt x="163285" y="74386"/>
                          <a:pt x="250371" y="141515"/>
                          <a:pt x="263071" y="130629"/>
                        </a:cubicBezTo>
                        <a:cubicBezTo>
                          <a:pt x="275771" y="119743"/>
                          <a:pt x="252185" y="21772"/>
                          <a:pt x="219528" y="10886"/>
                        </a:cubicBezTo>
                        <a:cubicBezTo>
                          <a:pt x="186871" y="0"/>
                          <a:pt x="92529" y="41729"/>
                          <a:pt x="56243" y="6531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66FF33">
                          <a:shade val="30000"/>
                          <a:satMod val="115000"/>
                        </a:srgbClr>
                      </a:gs>
                      <a:gs pos="50000">
                        <a:srgbClr val="66FF33">
                          <a:shade val="67500"/>
                          <a:satMod val="115000"/>
                        </a:srgbClr>
                      </a:gs>
                      <a:gs pos="100000">
                        <a:srgbClr val="66FF33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33" name="Группа 32"/>
              <p:cNvGrpSpPr>
                <a:grpSpLocks noChangeAspect="1"/>
              </p:cNvGrpSpPr>
              <p:nvPr/>
            </p:nvGrpSpPr>
            <p:grpSpPr>
              <a:xfrm flipH="1">
                <a:off x="6286512" y="3643314"/>
                <a:ext cx="993360" cy="1584000"/>
                <a:chOff x="4429124" y="2071678"/>
                <a:chExt cx="1491343" cy="2714644"/>
              </a:xfrm>
            </p:grpSpPr>
            <p:sp>
              <p:nvSpPr>
                <p:cNvPr id="34" name="Полилиния 33"/>
                <p:cNvSpPr/>
                <p:nvPr/>
              </p:nvSpPr>
              <p:spPr>
                <a:xfrm>
                  <a:off x="4429124" y="3571876"/>
                  <a:ext cx="1491343" cy="1214446"/>
                </a:xfrm>
                <a:custGeom>
                  <a:avLst/>
                  <a:gdLst>
                    <a:gd name="connsiteX0" fmla="*/ 845457 w 1491343"/>
                    <a:gd name="connsiteY0" fmla="*/ 18143 h 758372"/>
                    <a:gd name="connsiteX1" fmla="*/ 845457 w 1491343"/>
                    <a:gd name="connsiteY1" fmla="*/ 116114 h 758372"/>
                    <a:gd name="connsiteX2" fmla="*/ 83457 w 1491343"/>
                    <a:gd name="connsiteY2" fmla="*/ 714829 h 758372"/>
                    <a:gd name="connsiteX3" fmla="*/ 1346200 w 1491343"/>
                    <a:gd name="connsiteY3" fmla="*/ 377371 h 758372"/>
                    <a:gd name="connsiteX4" fmla="*/ 954315 w 1491343"/>
                    <a:gd name="connsiteY4" fmla="*/ 703943 h 758372"/>
                    <a:gd name="connsiteX5" fmla="*/ 954315 w 1491343"/>
                    <a:gd name="connsiteY5" fmla="*/ 703943 h 758372"/>
                    <a:gd name="connsiteX6" fmla="*/ 954315 w 1491343"/>
                    <a:gd name="connsiteY6" fmla="*/ 703943 h 758372"/>
                    <a:gd name="connsiteX7" fmla="*/ 921657 w 1491343"/>
                    <a:gd name="connsiteY7" fmla="*/ 703943 h 758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91343" h="758372">
                      <a:moveTo>
                        <a:pt x="845457" y="18143"/>
                      </a:moveTo>
                      <a:cubicBezTo>
                        <a:pt x="908957" y="9071"/>
                        <a:pt x="972457" y="0"/>
                        <a:pt x="845457" y="116114"/>
                      </a:cubicBezTo>
                      <a:cubicBezTo>
                        <a:pt x="718457" y="232228"/>
                        <a:pt x="0" y="671286"/>
                        <a:pt x="83457" y="714829"/>
                      </a:cubicBezTo>
                      <a:cubicBezTo>
                        <a:pt x="166914" y="758372"/>
                        <a:pt x="1201057" y="379185"/>
                        <a:pt x="1346200" y="377371"/>
                      </a:cubicBezTo>
                      <a:cubicBezTo>
                        <a:pt x="1491343" y="375557"/>
                        <a:pt x="954315" y="703943"/>
                        <a:pt x="954315" y="703943"/>
                      </a:cubicBezTo>
                      <a:lnTo>
                        <a:pt x="954315" y="703943"/>
                      </a:lnTo>
                      <a:lnTo>
                        <a:pt x="954315" y="703943"/>
                      </a:lnTo>
                      <a:lnTo>
                        <a:pt x="921657" y="703943"/>
                      </a:lnTo>
                    </a:path>
                  </a:pathLst>
                </a:cu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5" name="Группа 4"/>
                <p:cNvGrpSpPr/>
                <p:nvPr/>
              </p:nvGrpSpPr>
              <p:grpSpPr>
                <a:xfrm>
                  <a:off x="4572000" y="2071678"/>
                  <a:ext cx="1200152" cy="1660307"/>
                  <a:chOff x="4572000" y="2071678"/>
                  <a:chExt cx="1200152" cy="1660307"/>
                </a:xfrm>
              </p:grpSpPr>
              <p:sp>
                <p:nvSpPr>
                  <p:cNvPr id="36" name="Овал 35"/>
                  <p:cNvSpPr/>
                  <p:nvPr/>
                </p:nvSpPr>
                <p:spPr>
                  <a:xfrm rot="21143817">
                    <a:off x="4572000" y="2071678"/>
                    <a:ext cx="1200152" cy="157163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6FF33">
                          <a:shade val="30000"/>
                          <a:satMod val="115000"/>
                        </a:srgbClr>
                      </a:gs>
                      <a:gs pos="50000">
                        <a:srgbClr val="66FF33">
                          <a:shade val="67500"/>
                          <a:satMod val="115000"/>
                        </a:srgbClr>
                      </a:gs>
                      <a:gs pos="100000">
                        <a:srgbClr val="66FF33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7" name="Полилиния 3"/>
                  <p:cNvSpPr/>
                  <p:nvPr/>
                </p:nvSpPr>
                <p:spPr>
                  <a:xfrm>
                    <a:off x="5212443" y="3570514"/>
                    <a:ext cx="275771" cy="161471"/>
                  </a:xfrm>
                  <a:custGeom>
                    <a:avLst/>
                    <a:gdLst>
                      <a:gd name="connsiteX0" fmla="*/ 56243 w 275771"/>
                      <a:gd name="connsiteY0" fmla="*/ 65315 h 161471"/>
                      <a:gd name="connsiteX1" fmla="*/ 1814 w 275771"/>
                      <a:gd name="connsiteY1" fmla="*/ 152400 h 161471"/>
                      <a:gd name="connsiteX2" fmla="*/ 67128 w 275771"/>
                      <a:gd name="connsiteY2" fmla="*/ 119743 h 161471"/>
                      <a:gd name="connsiteX3" fmla="*/ 110671 w 275771"/>
                      <a:gd name="connsiteY3" fmla="*/ 130629 h 161471"/>
                      <a:gd name="connsiteX4" fmla="*/ 143328 w 275771"/>
                      <a:gd name="connsiteY4" fmla="*/ 141515 h 161471"/>
                      <a:gd name="connsiteX5" fmla="*/ 143328 w 275771"/>
                      <a:gd name="connsiteY5" fmla="*/ 76200 h 161471"/>
                      <a:gd name="connsiteX6" fmla="*/ 263071 w 275771"/>
                      <a:gd name="connsiteY6" fmla="*/ 130629 h 161471"/>
                      <a:gd name="connsiteX7" fmla="*/ 219528 w 275771"/>
                      <a:gd name="connsiteY7" fmla="*/ 10886 h 161471"/>
                      <a:gd name="connsiteX8" fmla="*/ 56243 w 275771"/>
                      <a:gd name="connsiteY8" fmla="*/ 65315 h 16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5771" h="161471">
                        <a:moveTo>
                          <a:pt x="56243" y="65315"/>
                        </a:moveTo>
                        <a:cubicBezTo>
                          <a:pt x="19957" y="88901"/>
                          <a:pt x="0" y="143329"/>
                          <a:pt x="1814" y="152400"/>
                        </a:cubicBezTo>
                        <a:cubicBezTo>
                          <a:pt x="3628" y="161471"/>
                          <a:pt x="48985" y="123371"/>
                          <a:pt x="67128" y="119743"/>
                        </a:cubicBezTo>
                        <a:cubicBezTo>
                          <a:pt x="85271" y="116115"/>
                          <a:pt x="97971" y="127000"/>
                          <a:pt x="110671" y="130629"/>
                        </a:cubicBezTo>
                        <a:cubicBezTo>
                          <a:pt x="123371" y="134258"/>
                          <a:pt x="137885" y="150586"/>
                          <a:pt x="143328" y="141515"/>
                        </a:cubicBezTo>
                        <a:cubicBezTo>
                          <a:pt x="148771" y="132444"/>
                          <a:pt x="123371" y="78014"/>
                          <a:pt x="143328" y="76200"/>
                        </a:cubicBezTo>
                        <a:cubicBezTo>
                          <a:pt x="163285" y="74386"/>
                          <a:pt x="250371" y="141515"/>
                          <a:pt x="263071" y="130629"/>
                        </a:cubicBezTo>
                        <a:cubicBezTo>
                          <a:pt x="275771" y="119743"/>
                          <a:pt x="252185" y="21772"/>
                          <a:pt x="219528" y="10886"/>
                        </a:cubicBezTo>
                        <a:cubicBezTo>
                          <a:pt x="186871" y="0"/>
                          <a:pt x="92529" y="41729"/>
                          <a:pt x="56243" y="6531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66FF33">
                          <a:shade val="30000"/>
                          <a:satMod val="115000"/>
                        </a:srgbClr>
                      </a:gs>
                      <a:gs pos="50000">
                        <a:srgbClr val="66FF33">
                          <a:shade val="67500"/>
                          <a:satMod val="115000"/>
                        </a:srgbClr>
                      </a:gs>
                      <a:gs pos="100000">
                        <a:srgbClr val="66FF33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39" name="Скругленный прямоугольник 38"/>
            <p:cNvSpPr/>
            <p:nvPr/>
          </p:nvSpPr>
          <p:spPr>
            <a:xfrm>
              <a:off x="4682918" y="5072074"/>
              <a:ext cx="2343160" cy="914400"/>
            </a:xfrm>
            <a:prstGeom prst="round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Молодець</a:t>
              </a:r>
              <a:r>
                <a:rPr lang="ru-RU" sz="24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!</a:t>
              </a:r>
              <a:endParaRPr lang="ru-RU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AutoShape 4"/>
          <p:cNvSpPr>
            <a:spLocks noChangeArrowheads="1"/>
          </p:cNvSpPr>
          <p:nvPr/>
        </p:nvSpPr>
        <p:spPr bwMode="gray">
          <a:xfrm>
            <a:off x="3143240" y="5357826"/>
            <a:ext cx="38520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Вибери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назву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речовини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sp>
        <p:nvSpPr>
          <p:cNvPr id="43" name="Равнобедренный треугольник 42">
            <a:hlinkClick r:id="rId3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7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37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7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AutoShape 5"/>
          <p:cNvSpPr>
            <a:spLocks noChangeArrowheads="1"/>
          </p:cNvSpPr>
          <p:nvPr/>
        </p:nvSpPr>
        <p:spPr bwMode="gray">
          <a:xfrm>
            <a:off x="216000" y="24300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143768" y="1428736"/>
            <a:ext cx="1512000" cy="4218214"/>
            <a:chOff x="3357554" y="1428736"/>
            <a:chExt cx="1512000" cy="4218214"/>
          </a:xfrm>
          <a:solidFill>
            <a:srgbClr val="66FF33"/>
          </a:solidFill>
        </p:grpSpPr>
        <p:sp>
          <p:nvSpPr>
            <p:cNvPr id="91" name="Прямоугольник 90"/>
            <p:cNvSpPr/>
            <p:nvPr/>
          </p:nvSpPr>
          <p:spPr>
            <a:xfrm>
              <a:off x="3357554" y="1428736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3357554" y="3592288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357554" y="1969624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3357554" y="5214950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3357554" y="4674064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3357554" y="2510512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357554" y="3051400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357554" y="4133176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7128000" y="1428736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28000" y="3592288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28000" y="1969624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28000" y="5214950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28000" y="4674064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28000" y="2510512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28000" y="3051400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28000" y="4133176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5286380" y="1428736"/>
            <a:ext cx="1512000" cy="4218214"/>
            <a:chOff x="3357554" y="1428736"/>
            <a:chExt cx="1512000" cy="4218214"/>
          </a:xfrm>
          <a:solidFill>
            <a:srgbClr val="66FF33"/>
          </a:solidFill>
        </p:grpSpPr>
        <p:sp>
          <p:nvSpPr>
            <p:cNvPr id="82" name="Прямоугольник 81"/>
            <p:cNvSpPr/>
            <p:nvPr/>
          </p:nvSpPr>
          <p:spPr>
            <a:xfrm>
              <a:off x="3357554" y="1428736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3357554" y="3592288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3357554" y="1969624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3357554" y="5214950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357554" y="4674064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57554" y="2510512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357554" y="3051400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3357554" y="4133176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242777" y="1428736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42777" y="3592288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42777" y="1969624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42777" y="5214950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42777" y="4674064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42777" y="2510512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42777" y="3051400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42777" y="4133176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3357554" y="1428736"/>
            <a:ext cx="1512000" cy="4218214"/>
            <a:chOff x="3357554" y="1428736"/>
            <a:chExt cx="1512000" cy="4218214"/>
          </a:xfrm>
          <a:solidFill>
            <a:srgbClr val="66FF33"/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3357554" y="1428736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357554" y="3592288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357554" y="1969624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357554" y="5214950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357554" y="4674064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357554" y="2510512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357554" y="3051400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357554" y="4133176"/>
              <a:ext cx="1512000" cy="432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357554" y="5214950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РІД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4674064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РІД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1969624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РІД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1428736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РІД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7554" y="2510512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РІД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3051400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РІД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3592288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РІД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4133176"/>
            <a:ext cx="1512000" cy="43200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РІД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1676400" y="428604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Перевір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себе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178000" y="5857892"/>
            <a:ext cx="47880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АГРЕГАТНІ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СТАНИ РЕЧОВИНИ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22693" y="1428736"/>
            <a:ext cx="2268000" cy="4218214"/>
            <a:chOff x="822693" y="1428736"/>
            <a:chExt cx="2016000" cy="421821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22693" y="1428736"/>
              <a:ext cx="2016000" cy="432000"/>
            </a:xfrm>
            <a:prstGeom prst="rect">
              <a:avLst/>
            </a:prstGeom>
            <a:solidFill>
              <a:srgbClr val="0066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залі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зо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22693" y="3592288"/>
              <a:ext cx="2016000" cy="432000"/>
            </a:xfrm>
            <a:prstGeom prst="rect">
              <a:avLst/>
            </a:prstGeom>
            <a:solidFill>
              <a:srgbClr val="0066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Спирт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22693" y="1969624"/>
              <a:ext cx="2016000" cy="432000"/>
            </a:xfrm>
            <a:prstGeom prst="rect">
              <a:avLst/>
            </a:prstGeom>
            <a:solidFill>
              <a:srgbClr val="0066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Природний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газ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22693" y="5214950"/>
              <a:ext cx="2016000" cy="432000"/>
            </a:xfrm>
            <a:prstGeom prst="rect">
              <a:avLst/>
            </a:prstGeom>
            <a:solidFill>
              <a:srgbClr val="0066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Кисень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22693" y="4674064"/>
              <a:ext cx="2016000" cy="432000"/>
            </a:xfrm>
            <a:prstGeom prst="rect">
              <a:avLst/>
            </a:prstGeom>
            <a:solidFill>
              <a:srgbClr val="0066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Ртуть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22693" y="2510512"/>
              <a:ext cx="2016000" cy="432000"/>
            </a:xfrm>
            <a:prstGeom prst="rect">
              <a:avLst/>
            </a:prstGeom>
            <a:solidFill>
              <a:srgbClr val="0066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Сіль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22693" y="3051400"/>
              <a:ext cx="2016000" cy="432000"/>
            </a:xfrm>
            <a:prstGeom prst="rect">
              <a:avLst/>
            </a:prstGeom>
            <a:solidFill>
              <a:srgbClr val="0066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цуко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22693" y="4133176"/>
              <a:ext cx="2016000" cy="432000"/>
            </a:xfrm>
            <a:prstGeom prst="rect">
              <a:avLst/>
            </a:prstGeom>
            <a:solidFill>
              <a:srgbClr val="0066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Углекислий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газ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Равнобедренный треугольник 65">
            <a:hlinkClick r:id="" action="ppaction://noaction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9" grpId="0" animBg="1"/>
      <p:bldP spid="20" grpId="0" animBg="1"/>
      <p:bldP spid="18" grpId="0" animBg="1"/>
      <p:bldP spid="16" grpId="0" animBg="1"/>
      <p:bldP spid="21" grpId="0" animBg="1"/>
      <p:bldP spid="22" grpId="0" animBg="1"/>
      <p:bldP spid="17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7" name="Picture 3" descr="C:\Documents and Settings\Admin\Рабочий стол\0c9eafa0b4a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14000" y="2055247"/>
            <a:ext cx="2916000" cy="2747507"/>
          </a:xfrm>
          <a:prstGeom prst="rect">
            <a:avLst/>
          </a:prstGeom>
          <a:noFill/>
        </p:spPr>
      </p:pic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428604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uk-U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Пригадай , що таке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3756216" y="2295000"/>
            <a:ext cx="1631569" cy="2268000"/>
            <a:chOff x="6072198" y="3000372"/>
            <a:chExt cx="2197686" cy="3054942"/>
          </a:xfrm>
        </p:grpSpPr>
        <p:sp>
          <p:nvSpPr>
            <p:cNvPr id="5" name="Блок-схема: задержка 4"/>
            <p:cNvSpPr>
              <a:spLocks noChangeAspect="1"/>
            </p:cNvSpPr>
            <p:nvPr/>
          </p:nvSpPr>
          <p:spPr>
            <a:xfrm rot="16200000">
              <a:off x="5643570" y="3429000"/>
              <a:ext cx="3054942" cy="2197686"/>
            </a:xfrm>
            <a:prstGeom prst="flowChartDelay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сортировка 5"/>
            <p:cNvSpPr>
              <a:spLocks noChangeAspect="1"/>
            </p:cNvSpPr>
            <p:nvPr/>
          </p:nvSpPr>
          <p:spPr>
            <a:xfrm>
              <a:off x="7858148" y="4214818"/>
              <a:ext cx="270000" cy="540000"/>
            </a:xfrm>
            <a:prstGeom prst="flowChartSort">
              <a:avLst/>
            </a:prstGeom>
            <a:solidFill>
              <a:srgbClr val="9966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Равнобедренный треугольник 8">
            <a:hlinkClick r:id="rId4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852389" y="1339484"/>
            <a:ext cx="1620000" cy="1681872"/>
            <a:chOff x="500034" y="1393109"/>
            <a:chExt cx="1620000" cy="1681872"/>
          </a:xfrm>
        </p:grpSpPr>
        <p:pic>
          <p:nvPicPr>
            <p:cNvPr id="2052" name="Picture 4" descr="C:\Documents and Settings\Admin\Рабочий стол\water-droplet-md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87759" y="1393109"/>
              <a:ext cx="844550" cy="1190625"/>
            </a:xfrm>
            <a:prstGeom prst="rect">
              <a:avLst/>
            </a:prstGeom>
            <a:noFill/>
          </p:spPr>
        </p:pic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500034" y="2500306"/>
              <a:ext cx="1620000" cy="574675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 algn="ctr">
              <a:solidFill>
                <a:srgbClr val="00B0F0"/>
              </a:solidFill>
              <a:round/>
              <a:headEnd/>
              <a:tailEnd/>
            </a:ln>
            <a:effectLst>
              <a:outerShdw dist="63500" dir="3187806" algn="ctr" rotWithShape="0">
                <a:srgbClr val="00B05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uk-UA" sz="2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Рідкі тілі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671612" y="1214421"/>
            <a:ext cx="1620000" cy="1931998"/>
            <a:chOff x="6319257" y="1214421"/>
            <a:chExt cx="1620000" cy="1931998"/>
          </a:xfrm>
        </p:grpSpPr>
        <p:pic>
          <p:nvPicPr>
            <p:cNvPr id="2053" name="Picture 5" descr="C:\Documents and Settings\Admin\Рабочий стол\food-box-th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17" y="1214421"/>
              <a:ext cx="1299280" cy="1548000"/>
            </a:xfrm>
            <a:prstGeom prst="rect">
              <a:avLst/>
            </a:prstGeom>
            <a:noFill/>
          </p:spPr>
        </p:pic>
        <p:sp>
          <p:nvSpPr>
            <p:cNvPr id="25" name="AutoShape 4"/>
            <p:cNvSpPr>
              <a:spLocks noChangeArrowheads="1"/>
            </p:cNvSpPr>
            <p:nvPr/>
          </p:nvSpPr>
          <p:spPr bwMode="gray">
            <a:xfrm>
              <a:off x="6319257" y="2571744"/>
              <a:ext cx="1620000" cy="574675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 algn="ctr">
              <a:solidFill>
                <a:srgbClr val="00B0F0"/>
              </a:solidFill>
              <a:round/>
              <a:headEnd/>
              <a:tailEnd/>
            </a:ln>
            <a:effectLst>
              <a:outerShdw dist="63500" dir="3187806" algn="ctr" rotWithShape="0">
                <a:srgbClr val="00B05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uk-UA" sz="2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Фізичне тіло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59547" y="3000372"/>
            <a:ext cx="2080537" cy="2592000"/>
            <a:chOff x="459547" y="3000372"/>
            <a:chExt cx="2080537" cy="2592000"/>
          </a:xfrm>
        </p:grpSpPr>
        <p:pic>
          <p:nvPicPr>
            <p:cNvPr id="2051" name="Picture 3" descr="C:\Documents and Settings\Admin\Рабочий стол\11954217421821992397Machovka_Hammer_5.svg.me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9547" y="3000372"/>
              <a:ext cx="2080537" cy="2592000"/>
            </a:xfrm>
            <a:prstGeom prst="rect">
              <a:avLst/>
            </a:prstGeom>
            <a:noFill/>
          </p:spPr>
        </p:pic>
        <p:sp>
          <p:nvSpPr>
            <p:cNvPr id="26" name="AutoShape 4"/>
            <p:cNvSpPr>
              <a:spLocks noChangeArrowheads="1"/>
            </p:cNvSpPr>
            <p:nvPr/>
          </p:nvSpPr>
          <p:spPr bwMode="gray">
            <a:xfrm>
              <a:off x="689815" y="3571876"/>
              <a:ext cx="1620000" cy="574675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 algn="ctr">
              <a:solidFill>
                <a:srgbClr val="00B0F0"/>
              </a:solidFill>
              <a:round/>
              <a:headEnd/>
              <a:tailEnd/>
            </a:ln>
            <a:effectLst>
              <a:outerShdw dist="63500" dir="3187806" algn="ctr" rotWithShape="0">
                <a:srgbClr val="00B05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sz="2400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Тверді</a:t>
              </a: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тіла</a:t>
              </a: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87418" y="5036167"/>
            <a:ext cx="1841106" cy="1505110"/>
            <a:chOff x="1588127" y="5143512"/>
            <a:chExt cx="2606981" cy="1505110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gray">
            <a:xfrm>
              <a:off x="1588127" y="6073947"/>
              <a:ext cx="2132559" cy="574675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 algn="ctr">
              <a:solidFill>
                <a:srgbClr val="00B0F0"/>
              </a:solidFill>
              <a:round/>
              <a:headEnd/>
              <a:tailEnd/>
            </a:ln>
            <a:effectLst>
              <a:outerShdw dist="63500" dir="3187806" algn="ctr" rotWithShape="0">
                <a:srgbClr val="00B05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молекула 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2143108" y="5143512"/>
              <a:ext cx="2052000" cy="972000"/>
              <a:chOff x="4214810" y="4857759"/>
              <a:chExt cx="2052000" cy="648000"/>
            </a:xfrm>
          </p:grpSpPr>
          <p:sp>
            <p:nvSpPr>
              <p:cNvPr id="17" name="Блок-схема: узел 16"/>
              <p:cNvSpPr/>
              <p:nvPr/>
            </p:nvSpPr>
            <p:spPr>
              <a:xfrm>
                <a:off x="4214810" y="4857759"/>
                <a:ext cx="2052000" cy="648000"/>
              </a:xfrm>
              <a:prstGeom prst="cloud">
                <a:avLst/>
              </a:prstGeom>
              <a:gradFill flip="none" rotWithShape="1">
                <a:gsLst>
                  <a:gs pos="0">
                    <a:srgbClr val="996633">
                      <a:shade val="30000"/>
                      <a:satMod val="115000"/>
                    </a:srgbClr>
                  </a:gs>
                  <a:gs pos="50000">
                    <a:srgbClr val="996633">
                      <a:shade val="67500"/>
                      <a:satMod val="115000"/>
                    </a:srgbClr>
                  </a:gs>
                  <a:gs pos="100000">
                    <a:srgbClr val="996633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dist="88900" dir="2400000" algn="ctr" rotWithShape="0">
                  <a:srgbClr val="996633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Блок-схема: узел 18"/>
              <p:cNvSpPr>
                <a:spLocks noChangeAspect="1"/>
              </p:cNvSpPr>
              <p:nvPr/>
            </p:nvSpPr>
            <p:spPr>
              <a:xfrm>
                <a:off x="4857752" y="4953010"/>
                <a:ext cx="684000" cy="357189"/>
              </a:xfrm>
              <a:prstGeom prst="cloud">
                <a:avLst/>
              </a:prstGeom>
              <a:solidFill>
                <a:srgbClr val="663300"/>
              </a:solidFill>
              <a:ln>
                <a:noFill/>
              </a:ln>
              <a:effectLst>
                <a:outerShdw dist="88900" dir="2400000" algn="ctr" rotWithShape="0">
                  <a:srgbClr val="996633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Блок-схема: узел 19"/>
              <p:cNvSpPr>
                <a:spLocks noChangeAspect="1"/>
              </p:cNvSpPr>
              <p:nvPr/>
            </p:nvSpPr>
            <p:spPr>
              <a:xfrm rot="19625455">
                <a:off x="5173055" y="5077218"/>
                <a:ext cx="684000" cy="397250"/>
              </a:xfrm>
              <a:prstGeom prst="ellipse">
                <a:avLst/>
              </a:prstGeom>
              <a:gradFill flip="none" rotWithShape="1">
                <a:gsLst>
                  <a:gs pos="0">
                    <a:srgbClr val="996633">
                      <a:shade val="30000"/>
                      <a:satMod val="115000"/>
                    </a:srgbClr>
                  </a:gs>
                  <a:gs pos="50000">
                    <a:srgbClr val="996633">
                      <a:shade val="67500"/>
                      <a:satMod val="115000"/>
                    </a:srgbClr>
                  </a:gs>
                  <a:gs pos="100000">
                    <a:srgbClr val="996633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dist="88900" dir="2400000" algn="ctr" rotWithShape="0">
                  <a:srgbClr val="996633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Блок-схема: узел 17"/>
              <p:cNvSpPr>
                <a:spLocks noChangeAspect="1"/>
              </p:cNvSpPr>
              <p:nvPr/>
            </p:nvSpPr>
            <p:spPr>
              <a:xfrm>
                <a:off x="4367210" y="5010158"/>
                <a:ext cx="684000" cy="419105"/>
              </a:xfrm>
              <a:prstGeom prst="ellipse">
                <a:avLst/>
              </a:prstGeom>
              <a:gradFill flip="none" rotWithShape="1">
                <a:gsLst>
                  <a:gs pos="0">
                    <a:srgbClr val="996633">
                      <a:shade val="30000"/>
                      <a:satMod val="115000"/>
                    </a:srgbClr>
                  </a:gs>
                  <a:gs pos="50000">
                    <a:srgbClr val="996633">
                      <a:shade val="67500"/>
                      <a:satMod val="115000"/>
                    </a:srgbClr>
                  </a:gs>
                  <a:gs pos="100000">
                    <a:srgbClr val="996633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dist="88900" dir="2400000" algn="ctr" rotWithShape="0">
                  <a:srgbClr val="996633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4543428" y="5179231"/>
            <a:ext cx="2557474" cy="1217617"/>
            <a:chOff x="4643438" y="5214950"/>
            <a:chExt cx="2557474" cy="1217617"/>
          </a:xfrm>
        </p:grpSpPr>
        <p:sp>
          <p:nvSpPr>
            <p:cNvPr id="22" name="Блок-схема: данные 21"/>
            <p:cNvSpPr/>
            <p:nvPr/>
          </p:nvSpPr>
          <p:spPr>
            <a:xfrm>
              <a:off x="4643438" y="5214950"/>
              <a:ext cx="2557474" cy="1000132"/>
            </a:xfrm>
            <a:prstGeom prst="flowChartInputOutpu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76200" dir="2400000" algn="ctr" rotWithShape="0">
                <a:schemeClr val="bg2">
                  <a:lumMod val="2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5112175" y="5857892"/>
              <a:ext cx="1620000" cy="574675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 algn="ctr">
              <a:solidFill>
                <a:srgbClr val="00B0F0"/>
              </a:solidFill>
              <a:round/>
              <a:headEnd/>
              <a:tailEnd/>
            </a:ln>
            <a:effectLst>
              <a:outerShdw dist="63500" dir="3187806" algn="ctr" rotWithShape="0">
                <a:srgbClr val="00B05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uk-UA" sz="2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речовина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357950" y="3286124"/>
            <a:ext cx="2340000" cy="1646245"/>
            <a:chOff x="6357950" y="3286124"/>
            <a:chExt cx="2340000" cy="1646245"/>
          </a:xfrm>
        </p:grpSpPr>
        <p:pic>
          <p:nvPicPr>
            <p:cNvPr id="2054" name="Picture 6" descr="C:\Documents and Settings\Admin\Рабочий стол\wave-md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6357950" y="3286124"/>
              <a:ext cx="2340000" cy="1573033"/>
            </a:xfrm>
            <a:prstGeom prst="rect">
              <a:avLst/>
            </a:prstGeom>
            <a:noFill/>
          </p:spPr>
        </p:pic>
        <p:sp>
          <p:nvSpPr>
            <p:cNvPr id="35" name="AutoShape 4"/>
            <p:cNvSpPr>
              <a:spLocks noChangeArrowheads="1"/>
            </p:cNvSpPr>
            <p:nvPr/>
          </p:nvSpPr>
          <p:spPr bwMode="gray">
            <a:xfrm>
              <a:off x="6717950" y="4357694"/>
              <a:ext cx="1620000" cy="574675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 algn="ctr">
              <a:solidFill>
                <a:srgbClr val="00B0F0"/>
              </a:solidFill>
              <a:round/>
              <a:headEnd/>
              <a:tailEnd/>
            </a:ln>
            <a:effectLst>
              <a:outerShdw dist="63500" dir="3187806" algn="ctr" rotWithShape="0">
                <a:srgbClr val="00B05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uk-UA" sz="2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явища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pic>
        <p:nvPicPr>
          <p:cNvPr id="37" name="Picture 2" descr="C:\Documents and Settings\Admin\Рабочий стол\hand-pointer-md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115034">
            <a:off x="2878149" y="3330408"/>
            <a:ext cx="756000" cy="880625"/>
          </a:xfrm>
          <a:prstGeom prst="rect">
            <a:avLst/>
          </a:prstGeom>
          <a:noFill/>
          <a:effectLst/>
        </p:spPr>
      </p:pic>
      <p:pic>
        <p:nvPicPr>
          <p:cNvPr id="1026" name="Picture 2" descr="ÐÐ°ÑÑÐ¸Ð½ÐºÐ¸ Ð¿Ð¾ Ð·Ð°Ð¿ÑÐ¾ÑÑ ÐºÐ°ÑÑÐ¸Ð½ÐºÐ¸ Ð¼Ð¾Ð»ÐµÐºÑÐ»Ð¸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r="53354"/>
          <a:stretch/>
        </p:blipFill>
        <p:spPr bwMode="auto">
          <a:xfrm>
            <a:off x="2587418" y="4755030"/>
            <a:ext cx="2052000" cy="12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2052000" y="428604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Тіло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Admin\Рабочий стол\red-go-down-m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22000" y="1142984"/>
            <a:ext cx="900000" cy="900000"/>
          </a:xfrm>
          <a:prstGeom prst="rect">
            <a:avLst/>
          </a:prstGeom>
          <a:noFill/>
        </p:spPr>
      </p:pic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1676400" y="2000240"/>
            <a:ext cx="5791200" cy="11520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окремий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предмет у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просторі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Admin\Рабочий стол\red-go-down-m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5356" y="3286124"/>
            <a:ext cx="684000" cy="684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red-go-down-m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5119" y="3286124"/>
            <a:ext cx="684000" cy="684000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red-go-down-m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34882" y="3286124"/>
            <a:ext cx="684000" cy="684000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red-go-down-m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4644" y="3286124"/>
            <a:ext cx="684000" cy="68400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big-leap-m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9075" y="3964785"/>
            <a:ext cx="1161000" cy="1548000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12754629751302444469600px-soccer_ball.svg-m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6925" y="3964785"/>
            <a:ext cx="1548000" cy="1548000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wooden-barrel-md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4656947" y="3964785"/>
            <a:ext cx="1454862" cy="1548000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Рабочий стол\11949855521951877585tavolo_in_legno_architet_01.svg.med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3174" y="3929066"/>
            <a:ext cx="1646642" cy="1548000"/>
          </a:xfrm>
          <a:prstGeom prst="rect">
            <a:avLst/>
          </a:prstGeom>
          <a:noFill/>
        </p:spPr>
      </p:pic>
      <p:pic>
        <p:nvPicPr>
          <p:cNvPr id="24" name="Picture 7" descr="C:\Documents and Settings\Admin\Рабочий стол\11949855521951877585tavolo_in_legno_architet_01.svg.med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5190" y="3964785"/>
            <a:ext cx="1646642" cy="1548000"/>
          </a:xfrm>
          <a:prstGeom prst="rect">
            <a:avLst/>
          </a:prstGeom>
          <a:noFill/>
        </p:spPr>
      </p:pic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500034" y="5643578"/>
            <a:ext cx="8136000" cy="720000"/>
          </a:xfrm>
          <a:prstGeom prst="roundRect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Тіла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форму,об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єм,речовину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Равнобедренный треугольник 15">
            <a:hlinkClick r:id="rId8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sp>
        <p:nvSpPr>
          <p:cNvPr id="18" name="Блок-схема: знак завершения 17">
            <a:hlinkClick r:id="rId10" action="ppaction://hlinksldjump"/>
          </p:cNvPr>
          <p:cNvSpPr/>
          <p:nvPr/>
        </p:nvSpPr>
        <p:spPr>
          <a:xfrm>
            <a:off x="6111809" y="908720"/>
            <a:ext cx="2690769" cy="738264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Тест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Натисни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тут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5"/>
          <p:cNvSpPr>
            <a:spLocks noChangeArrowheads="1"/>
          </p:cNvSpPr>
          <p:nvPr/>
        </p:nvSpPr>
        <p:spPr bwMode="gray">
          <a:xfrm>
            <a:off x="193992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1676400" y="428604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порівніяй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2321703" y="1214422"/>
            <a:ext cx="4500594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Знайди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загальне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7017333" y="5719231"/>
            <a:ext cx="1481444" cy="324000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C00000">
                <a:alpha val="3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5413504" y="5755299"/>
            <a:ext cx="1357322" cy="324000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C00000">
                <a:alpha val="3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відповідь1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узел 8"/>
          <p:cNvSpPr>
            <a:spLocks noChangeAspect="1"/>
          </p:cNvSpPr>
          <p:nvPr/>
        </p:nvSpPr>
        <p:spPr>
          <a:xfrm>
            <a:off x="579075" y="2000240"/>
            <a:ext cx="2628000" cy="2628000"/>
          </a:xfrm>
          <a:prstGeom prst="flowChartConnector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>
            <a:spLocks noChangeAspect="1"/>
          </p:cNvSpPr>
          <p:nvPr/>
        </p:nvSpPr>
        <p:spPr>
          <a:xfrm>
            <a:off x="5936925" y="2000240"/>
            <a:ext cx="2628000" cy="2628000"/>
          </a:xfrm>
          <a:prstGeom prst="flowChartConnector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>
            <a:spLocks noChangeAspect="1"/>
          </p:cNvSpPr>
          <p:nvPr/>
        </p:nvSpPr>
        <p:spPr>
          <a:xfrm>
            <a:off x="3258000" y="2000240"/>
            <a:ext cx="2628000" cy="2628000"/>
          </a:xfrm>
          <a:prstGeom prst="flowChartConnector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/>
          <p:cNvSpPr>
            <a:spLocks noChangeAspect="1"/>
          </p:cNvSpPr>
          <p:nvPr/>
        </p:nvSpPr>
        <p:spPr>
          <a:xfrm>
            <a:off x="6357950" y="1142984"/>
            <a:ext cx="540000" cy="540000"/>
          </a:xfrm>
          <a:prstGeom prst="mathMultiply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2500298" y="4857760"/>
            <a:ext cx="4500594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Явище дифузії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множение 17"/>
          <p:cNvSpPr>
            <a:spLocks noChangeAspect="1"/>
          </p:cNvSpPr>
          <p:nvPr/>
        </p:nvSpPr>
        <p:spPr>
          <a:xfrm>
            <a:off x="6500826" y="4786322"/>
            <a:ext cx="540000" cy="540000"/>
          </a:xfrm>
          <a:prstGeom prst="mathMultiply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sp>
        <p:nvSpPr>
          <p:cNvPr id="22" name="AutoShape 6"/>
          <p:cNvSpPr>
            <a:spLocks noChangeArrowheads="1"/>
          </p:cNvSpPr>
          <p:nvPr/>
        </p:nvSpPr>
        <p:spPr bwMode="gray">
          <a:xfrm>
            <a:off x="7140101" y="6179331"/>
            <a:ext cx="1440000" cy="324000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C00000">
                <a:alpha val="3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23" name="AutoShape 6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729199" y="11186835"/>
            <a:ext cx="810491" cy="193208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C00000">
                <a:alpha val="3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відповідь2</a:t>
            </a: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2106000" y="1061003"/>
            <a:ext cx="4932000" cy="9000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Визначити ознаки явища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Умножение 24"/>
          <p:cNvSpPr>
            <a:spLocks noChangeAspect="1"/>
          </p:cNvSpPr>
          <p:nvPr/>
        </p:nvSpPr>
        <p:spPr>
          <a:xfrm>
            <a:off x="6572264" y="1000108"/>
            <a:ext cx="540000" cy="540000"/>
          </a:xfrm>
          <a:prstGeom prst="mathMultiply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ашивка 25"/>
          <p:cNvSpPr/>
          <p:nvPr/>
        </p:nvSpPr>
        <p:spPr>
          <a:xfrm rot="6399019">
            <a:off x="1189878" y="3925543"/>
            <a:ext cx="432000" cy="432000"/>
          </a:xfrm>
          <a:prstGeom prst="chevron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15200981" flipH="1">
            <a:off x="7783187" y="4017770"/>
            <a:ext cx="432000" cy="432000"/>
          </a:xfrm>
          <a:prstGeom prst="chevron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16200000" flipH="1">
            <a:off x="4356000" y="4011334"/>
            <a:ext cx="432000" cy="432000"/>
          </a:xfrm>
          <a:prstGeom prst="chevron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Admin\Рабочий стол\11949856321026402567tasto_9_architetto_franc_01.svg.me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943" y="4393413"/>
            <a:ext cx="684000" cy="684000"/>
          </a:xfrm>
          <a:prstGeom prst="rect">
            <a:avLst/>
          </a:prstGeom>
          <a:noFill/>
        </p:spPr>
      </p:pic>
      <p:pic>
        <p:nvPicPr>
          <p:cNvPr id="32" name="Picture 2" descr="C:\Documents and Settings\Admin\Рабочий стол\11949856321026402567tasto_9_architetto_franc_01.svg.me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30000" y="4500570"/>
            <a:ext cx="684000" cy="684000"/>
          </a:xfrm>
          <a:prstGeom prst="rect">
            <a:avLst/>
          </a:prstGeom>
          <a:noFill/>
        </p:spPr>
      </p:pic>
      <p:pic>
        <p:nvPicPr>
          <p:cNvPr id="33" name="Picture 2" descr="C:\Documents and Settings\Admin\Рабочий стол\11949856321026402567tasto_9_architetto_franc_01.svg.me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09057" y="4393413"/>
            <a:ext cx="684000" cy="684000"/>
          </a:xfrm>
          <a:prstGeom prst="rect">
            <a:avLst/>
          </a:prstGeom>
          <a:noFill/>
        </p:spPr>
      </p:pic>
      <p:pic>
        <p:nvPicPr>
          <p:cNvPr id="2050" name="Picture 2" descr="ÐÐ°ÑÑÐ¸Ð½ÐºÐ¸ Ð¿Ð¾ Ð·Ð°Ð¿ÑÐ¾ÑÑ ÐºÐ°ÑÑÐ¸Ð½ÐºÐ¸ Ð´Ð¸ÑÑÐ·ÑÑ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8" y="2503080"/>
            <a:ext cx="2354673" cy="16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59" y="2411350"/>
            <a:ext cx="1968178" cy="159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ÐºÐ°ÑÑÐ¸Ð½ÐºÐ¸ Ð´Ð¸ÑÑÐ·ÑÑ Ð² Ð³Ð°Ð·Ð°Ñ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7" t="15660" b="-5452"/>
          <a:stretch/>
        </p:blipFill>
        <p:spPr bwMode="auto">
          <a:xfrm>
            <a:off x="6399928" y="2411350"/>
            <a:ext cx="1841962" cy="199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92777" y="316023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1676400" y="428604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uk-U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ознаки явища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2464579" y="1571612"/>
            <a:ext cx="56160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твердих тілах протікає дуже повільно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2464579" y="3214686"/>
            <a:ext cx="56160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рідких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тілах протікає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повільніше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2464579" y="4857760"/>
            <a:ext cx="56160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газоподібних дуже швидко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500034" y="5643578"/>
            <a:ext cx="8136000" cy="720000"/>
          </a:xfrm>
          <a:prstGeom prst="roundRect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явище дифузії протікає в усіх станах речовини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множение 11"/>
          <p:cNvSpPr>
            <a:spLocks noChangeAspect="1"/>
          </p:cNvSpPr>
          <p:nvPr/>
        </p:nvSpPr>
        <p:spPr>
          <a:xfrm>
            <a:off x="7608115" y="1500174"/>
            <a:ext cx="540000" cy="540000"/>
          </a:xfrm>
          <a:prstGeom prst="mathMultiply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/>
          <p:cNvSpPr>
            <a:spLocks noChangeAspect="1"/>
          </p:cNvSpPr>
          <p:nvPr/>
        </p:nvSpPr>
        <p:spPr>
          <a:xfrm>
            <a:off x="7608115" y="3143248"/>
            <a:ext cx="540000" cy="540000"/>
          </a:xfrm>
          <a:prstGeom prst="mathMultiply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множение 13"/>
          <p:cNvSpPr>
            <a:spLocks noChangeAspect="1"/>
          </p:cNvSpPr>
          <p:nvPr/>
        </p:nvSpPr>
        <p:spPr>
          <a:xfrm>
            <a:off x="7608115" y="4786322"/>
            <a:ext cx="540000" cy="540000"/>
          </a:xfrm>
          <a:prstGeom prst="mathMultiply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sp>
        <p:nvSpPr>
          <p:cNvPr id="16" name="Равнобедренный треугольник 15"/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ÐÐ°ÑÑÐ¸Ð½ÐºÐ¸ Ð¿Ð¾ Ð·Ð°Ð¿ÑÐ¾ÑÑ ÐºÐ°ÑÑÐ¸Ð½ÐºÐ¸ Ð´Ð¸ÑÑÐ·ÑÑ Ð² Ð³Ð°Ð·Ð°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3" y="4183449"/>
            <a:ext cx="1969838" cy="146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5" y="2721332"/>
            <a:ext cx="1968178" cy="14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ÐÐ°ÑÑÐ¸Ð½ÐºÐ¸ Ð¿Ð¾ Ð·Ð°Ð¿ÑÐ¾ÑÑ ÐºÐ°ÑÑÐ¸Ð½ÐºÐ¸ Ð´Ð¸ÑÑÐ·Ñ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7" y="987672"/>
            <a:ext cx="2354673" cy="16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2" animBg="1"/>
      <p:bldP spid="12" grpId="3" animBg="1"/>
      <p:bldP spid="13" grpId="2" animBg="1"/>
      <p:bldP spid="13" grpId="3" animBg="1"/>
      <p:bldP spid="14" grpId="2" animBg="1"/>
      <p:bldP spid="14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5"/>
          <p:cNvSpPr>
            <a:spLocks noChangeArrowheads="1"/>
          </p:cNvSpPr>
          <p:nvPr/>
        </p:nvSpPr>
        <p:spPr bwMode="gray">
          <a:xfrm>
            <a:off x="216000" y="24300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gray">
          <a:xfrm>
            <a:off x="5414104" y="2146285"/>
            <a:ext cx="742791" cy="2063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6501" name="Oval 5"/>
          <p:cNvSpPr>
            <a:spLocks noChangeArrowheads="1"/>
          </p:cNvSpPr>
          <p:nvPr/>
        </p:nvSpPr>
        <p:spPr bwMode="gray">
          <a:xfrm>
            <a:off x="4128504" y="3832210"/>
            <a:ext cx="1257031" cy="3492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6502" name="Oval 6"/>
          <p:cNvSpPr>
            <a:spLocks noChangeArrowheads="1"/>
          </p:cNvSpPr>
          <p:nvPr/>
        </p:nvSpPr>
        <p:spPr bwMode="gray">
          <a:xfrm>
            <a:off x="5461719" y="5857860"/>
            <a:ext cx="1823647" cy="506412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6503" name="Oval 7"/>
          <p:cNvSpPr>
            <a:spLocks noChangeArrowheads="1"/>
          </p:cNvSpPr>
          <p:nvPr/>
        </p:nvSpPr>
        <p:spPr bwMode="gray">
          <a:xfrm>
            <a:off x="1728717" y="4494197"/>
            <a:ext cx="1480821" cy="411162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gray">
          <a:xfrm rot="13770025">
            <a:off x="4964835" y="3727455"/>
            <a:ext cx="960437" cy="1920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gray">
          <a:xfrm rot="20856083">
            <a:off x="2976225" y="3274997"/>
            <a:ext cx="1009434" cy="173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914237" y="1949435"/>
            <a:ext cx="1609381" cy="1855787"/>
            <a:chOff x="2433" y="1234"/>
            <a:chExt cx="1014" cy="1169"/>
          </a:xfrm>
        </p:grpSpPr>
        <p:sp>
          <p:nvSpPr>
            <p:cNvPr id="106507" name="Rectangle 11"/>
            <p:cNvSpPr>
              <a:spLocks noChangeArrowheads="1"/>
            </p:cNvSpPr>
            <p:nvPr/>
          </p:nvSpPr>
          <p:spPr bwMode="gray">
            <a:xfrm rot="-3205350">
              <a:off x="3175" y="1380"/>
              <a:ext cx="376" cy="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433" y="1401"/>
              <a:ext cx="1014" cy="1002"/>
              <a:chOff x="2016" y="1920"/>
              <a:chExt cx="1680" cy="1680"/>
            </a:xfrm>
          </p:grpSpPr>
          <p:sp>
            <p:nvSpPr>
              <p:cNvPr id="106509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510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6511" name="Text Box 15"/>
            <p:cNvSpPr txBox="1">
              <a:spLocks noChangeArrowheads="1"/>
            </p:cNvSpPr>
            <p:nvPr/>
          </p:nvSpPr>
          <p:spPr bwMode="gray">
            <a:xfrm>
              <a:off x="2486" y="1837"/>
              <a:ext cx="9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Природа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323636" y="1285860"/>
            <a:ext cx="871351" cy="862012"/>
            <a:chOff x="2016" y="1920"/>
            <a:chExt cx="1680" cy="1680"/>
          </a:xfrm>
        </p:grpSpPr>
        <p:sp>
          <p:nvSpPr>
            <p:cNvPr id="106514" name="Oval 18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15" name="Freeform 19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500166" y="2611422"/>
            <a:ext cx="1744289" cy="1790700"/>
            <a:chOff x="2016" y="1920"/>
            <a:chExt cx="1680" cy="1680"/>
          </a:xfrm>
        </p:grpSpPr>
        <p:sp>
          <p:nvSpPr>
            <p:cNvPr id="106519" name="Oval 2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20" name="Freeform 2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255388" y="3871897"/>
            <a:ext cx="2012520" cy="1989137"/>
            <a:chOff x="2016" y="1920"/>
            <a:chExt cx="1680" cy="1680"/>
          </a:xfrm>
        </p:grpSpPr>
        <p:sp>
          <p:nvSpPr>
            <p:cNvPr id="106524" name="Oval 28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25" name="Freeform 29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AutoShape 4"/>
          <p:cNvSpPr>
            <a:spLocks noChangeArrowheads="1"/>
          </p:cNvSpPr>
          <p:nvPr/>
        </p:nvSpPr>
        <p:spPr bwMode="gray">
          <a:xfrm>
            <a:off x="2016000" y="428604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ты думаешь?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gray">
          <a:xfrm>
            <a:off x="357158" y="5143512"/>
            <a:ext cx="2048035" cy="919401"/>
          </a:xfrm>
          <a:prstGeom prst="wedgeRoundRectCallout">
            <a:avLst>
              <a:gd name="adj1" fmla="val 42469"/>
              <a:gd name="adj2" fmla="val -167196"/>
              <a:gd name="adj3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66FF"/>
            </a:solidFill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 </a:t>
            </a:r>
          </a:p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оточує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gray">
          <a:xfrm>
            <a:off x="6072198" y="1857364"/>
            <a:ext cx="2664000" cy="1736646"/>
          </a:xfrm>
          <a:prstGeom prst="wedgeRoundRectCallout">
            <a:avLst>
              <a:gd name="adj1" fmla="val -48479"/>
              <a:gd name="adj2" fmla="val 90146"/>
              <a:gd name="adj3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66FF"/>
            </a:solidFill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оточує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існує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незалежно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людини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gray">
          <a:xfrm>
            <a:off x="785786" y="1428736"/>
            <a:ext cx="2736000" cy="936000"/>
          </a:xfrm>
          <a:prstGeom prst="wedgeRoundRectCallout">
            <a:avLst>
              <a:gd name="adj1" fmla="val 123594"/>
              <a:gd name="adj2" fmla="val -18538"/>
              <a:gd name="adj3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66FF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зробле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руками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людини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sp>
        <p:nvSpPr>
          <p:cNvPr id="29" name="Равнобедренный треугольник 28">
            <a:hlinkClick r:id="rId6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4" name="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8" name="SCALES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grpSp>
        <p:nvGrpSpPr>
          <p:cNvPr id="39" name="Группа 38"/>
          <p:cNvGrpSpPr>
            <a:grpSpLocks noChangeAspect="1"/>
          </p:cNvGrpSpPr>
          <p:nvPr/>
        </p:nvGrpSpPr>
        <p:grpSpPr>
          <a:xfrm>
            <a:off x="8072462" y="1428736"/>
            <a:ext cx="657090" cy="756000"/>
            <a:chOff x="1069956" y="1467992"/>
            <a:chExt cx="1152458" cy="1325934"/>
          </a:xfrm>
        </p:grpSpPr>
        <p:grpSp>
          <p:nvGrpSpPr>
            <p:cNvPr id="40" name="Группа 27"/>
            <p:cNvGrpSpPr/>
            <p:nvPr/>
          </p:nvGrpSpPr>
          <p:grpSpPr>
            <a:xfrm>
              <a:off x="1214414" y="1785926"/>
              <a:ext cx="1008000" cy="1008000"/>
              <a:chOff x="1214414" y="1785926"/>
              <a:chExt cx="1008000" cy="1008000"/>
            </a:xfrm>
          </p:grpSpPr>
          <p:grpSp>
            <p:nvGrpSpPr>
              <p:cNvPr id="42" name="Группа 26"/>
              <p:cNvGrpSpPr/>
              <p:nvPr/>
            </p:nvGrpSpPr>
            <p:grpSpPr>
              <a:xfrm>
                <a:off x="1214414" y="1785926"/>
                <a:ext cx="1008000" cy="1008000"/>
                <a:chOff x="1214414" y="1785926"/>
                <a:chExt cx="1008000" cy="1008000"/>
              </a:xfrm>
            </p:grpSpPr>
            <p:grpSp>
              <p:nvGrpSpPr>
                <p:cNvPr id="46" name="Группа 13"/>
                <p:cNvGrpSpPr/>
                <p:nvPr/>
              </p:nvGrpSpPr>
              <p:grpSpPr>
                <a:xfrm>
                  <a:off x="1214414" y="1785926"/>
                  <a:ext cx="1008000" cy="1008000"/>
                  <a:chOff x="1214414" y="1785926"/>
                  <a:chExt cx="1008000" cy="1008000"/>
                </a:xfrm>
              </p:grpSpPr>
              <p:sp>
                <p:nvSpPr>
                  <p:cNvPr id="48" name="Блок-схема: узел 47"/>
                  <p:cNvSpPr>
                    <a:spLocks noChangeAspect="1"/>
                  </p:cNvSpPr>
                  <p:nvPr/>
                </p:nvSpPr>
                <p:spPr>
                  <a:xfrm>
                    <a:off x="1214414" y="1785926"/>
                    <a:ext cx="1008000" cy="100800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49" name="Группа 12"/>
                  <p:cNvGrpSpPr/>
                  <p:nvPr/>
                </p:nvGrpSpPr>
                <p:grpSpPr>
                  <a:xfrm>
                    <a:off x="1449819" y="2071678"/>
                    <a:ext cx="537190" cy="180000"/>
                    <a:chOff x="1428728" y="2071678"/>
                    <a:chExt cx="537190" cy="180000"/>
                  </a:xfrm>
                </p:grpSpPr>
                <p:sp>
                  <p:nvSpPr>
                    <p:cNvPr id="50" name="Блок-схема: узел 49"/>
                    <p:cNvSpPr>
                      <a:spLocks noChangeAspect="1"/>
                    </p:cNvSpPr>
                    <p:nvPr/>
                  </p:nvSpPr>
                  <p:spPr>
                    <a:xfrm>
                      <a:off x="1785918" y="2071678"/>
                      <a:ext cx="180000" cy="180000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" name="Блок-схема: узел 11"/>
                    <p:cNvSpPr>
                      <a:spLocks noChangeAspect="1"/>
                    </p:cNvSpPr>
                    <p:nvPr/>
                  </p:nvSpPr>
                  <p:spPr>
                    <a:xfrm>
                      <a:off x="1428728" y="2071678"/>
                      <a:ext cx="180000" cy="180000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47" name="Месяц 46"/>
                <p:cNvSpPr/>
                <p:nvPr/>
              </p:nvSpPr>
              <p:spPr>
                <a:xfrm rot="16200000">
                  <a:off x="1611257" y="2271706"/>
                  <a:ext cx="214314" cy="528638"/>
                </a:xfrm>
                <a:prstGeom prst="moon">
                  <a:avLst>
                    <a:gd name="adj" fmla="val 30475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3" name="Группа 18"/>
              <p:cNvGrpSpPr>
                <a:grpSpLocks noChangeAspect="1"/>
              </p:cNvGrpSpPr>
              <p:nvPr/>
            </p:nvGrpSpPr>
            <p:grpSpPr>
              <a:xfrm>
                <a:off x="1500166" y="2145497"/>
                <a:ext cx="465190" cy="108000"/>
                <a:chOff x="1500166" y="2145497"/>
                <a:chExt cx="465190" cy="108000"/>
              </a:xfrm>
            </p:grpSpPr>
            <p:sp>
              <p:nvSpPr>
                <p:cNvPr id="44" name="Блок-схема: узел 43"/>
                <p:cNvSpPr>
                  <a:spLocks noChangeAspect="1"/>
                </p:cNvSpPr>
                <p:nvPr/>
              </p:nvSpPr>
              <p:spPr>
                <a:xfrm>
                  <a:off x="1500166" y="2145497"/>
                  <a:ext cx="108000" cy="108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Блок-схема: узел 44"/>
                <p:cNvSpPr>
                  <a:spLocks noChangeAspect="1"/>
                </p:cNvSpPr>
                <p:nvPr/>
              </p:nvSpPr>
              <p:spPr>
                <a:xfrm>
                  <a:off x="1857356" y="2145497"/>
                  <a:ext cx="108000" cy="108000"/>
                </a:xfrm>
                <a:prstGeom prst="flowChartConnector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41" name="Облако 40"/>
            <p:cNvSpPr/>
            <p:nvPr/>
          </p:nvSpPr>
          <p:spPr>
            <a:xfrm rot="19941007" flipV="1">
              <a:off x="1069956" y="1467992"/>
              <a:ext cx="914400" cy="526082"/>
            </a:xfrm>
            <a:prstGeom prst="cloud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>
            <a:off x="857224" y="857232"/>
            <a:ext cx="588147" cy="756000"/>
            <a:chOff x="144458" y="2816336"/>
            <a:chExt cx="1008000" cy="1295656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53" name="Группа 31"/>
            <p:cNvGrpSpPr/>
            <p:nvPr/>
          </p:nvGrpSpPr>
          <p:grpSpPr>
            <a:xfrm>
              <a:off x="144458" y="2816336"/>
              <a:ext cx="1008000" cy="1295656"/>
              <a:chOff x="144458" y="2816336"/>
              <a:chExt cx="1008000" cy="1295656"/>
            </a:xfrm>
            <a:grpFill/>
          </p:grpSpPr>
          <p:grpSp>
            <p:nvGrpSpPr>
              <p:cNvPr id="57" name="Группа 30"/>
              <p:cNvGrpSpPr/>
              <p:nvPr/>
            </p:nvGrpSpPr>
            <p:grpSpPr>
              <a:xfrm>
                <a:off x="144458" y="2816336"/>
                <a:ext cx="1008000" cy="1295656"/>
                <a:chOff x="144458" y="2816336"/>
                <a:chExt cx="1008000" cy="1295656"/>
              </a:xfrm>
              <a:grpFill/>
            </p:grpSpPr>
            <p:grpSp>
              <p:nvGrpSpPr>
                <p:cNvPr id="59" name="Группа 13"/>
                <p:cNvGrpSpPr/>
                <p:nvPr/>
              </p:nvGrpSpPr>
              <p:grpSpPr>
                <a:xfrm>
                  <a:off x="144458" y="3103992"/>
                  <a:ext cx="1008000" cy="1008000"/>
                  <a:chOff x="1214414" y="1785926"/>
                  <a:chExt cx="1008000" cy="1008000"/>
                </a:xfrm>
                <a:grpFill/>
              </p:grpSpPr>
              <p:sp>
                <p:nvSpPr>
                  <p:cNvPr id="61" name="Блок-схема: узел 60"/>
                  <p:cNvSpPr>
                    <a:spLocks noChangeAspect="1"/>
                  </p:cNvSpPr>
                  <p:nvPr/>
                </p:nvSpPr>
                <p:spPr>
                  <a:xfrm>
                    <a:off x="1214414" y="1785926"/>
                    <a:ext cx="1008000" cy="1008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62" name="Группа 12"/>
                  <p:cNvGrpSpPr/>
                  <p:nvPr/>
                </p:nvGrpSpPr>
                <p:grpSpPr>
                  <a:xfrm>
                    <a:off x="1449819" y="2071678"/>
                    <a:ext cx="537190" cy="180000"/>
                    <a:chOff x="1428728" y="2071678"/>
                    <a:chExt cx="537190" cy="180000"/>
                  </a:xfrm>
                  <a:grpFill/>
                </p:grpSpPr>
                <p:sp>
                  <p:nvSpPr>
                    <p:cNvPr id="63" name="Блок-схема: узел 62"/>
                    <p:cNvSpPr>
                      <a:spLocks noChangeAspect="1"/>
                    </p:cNvSpPr>
                    <p:nvPr/>
                  </p:nvSpPr>
                  <p:spPr>
                    <a:xfrm>
                      <a:off x="1785918" y="2071678"/>
                      <a:ext cx="180000" cy="180000"/>
                    </a:xfrm>
                    <a:prstGeom prst="flowChartConnector">
                      <a:avLst/>
                    </a:prstGeom>
                    <a:grpFill/>
                    <a:ln w="28575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4" name="Блок-схема: узел 11"/>
                    <p:cNvSpPr>
                      <a:spLocks noChangeAspect="1"/>
                    </p:cNvSpPr>
                    <p:nvPr/>
                  </p:nvSpPr>
                  <p:spPr>
                    <a:xfrm>
                      <a:off x="1428728" y="2071678"/>
                      <a:ext cx="180000" cy="180000"/>
                    </a:xfrm>
                    <a:prstGeom prst="flowChartConnector">
                      <a:avLst/>
                    </a:prstGeom>
                    <a:grpFill/>
                    <a:ln w="28575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60" name="Пятно 2 8"/>
                <p:cNvSpPr/>
                <p:nvPr/>
              </p:nvSpPr>
              <p:spPr>
                <a:xfrm rot="1129421">
                  <a:off x="282145" y="2816336"/>
                  <a:ext cx="720000" cy="540000"/>
                </a:xfrm>
                <a:prstGeom prst="irregularSeal2">
                  <a:avLst/>
                </a:prstGeom>
                <a:solidFill>
                  <a:srgbClr val="00B0F0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8" name="Месяц 57"/>
              <p:cNvSpPr/>
              <p:nvPr/>
            </p:nvSpPr>
            <p:spPr>
              <a:xfrm rot="5400000" flipV="1">
                <a:off x="541301" y="3557590"/>
                <a:ext cx="214314" cy="528638"/>
              </a:xfrm>
              <a:prstGeom prst="moon">
                <a:avLst>
                  <a:gd name="adj" fmla="val 30475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18"/>
            <p:cNvGrpSpPr>
              <a:grpSpLocks noChangeAspect="1"/>
            </p:cNvGrpSpPr>
            <p:nvPr/>
          </p:nvGrpSpPr>
          <p:grpSpPr>
            <a:xfrm>
              <a:off x="430210" y="3463563"/>
              <a:ext cx="465190" cy="108000"/>
              <a:chOff x="1500166" y="2145497"/>
              <a:chExt cx="465190" cy="108000"/>
            </a:xfrm>
            <a:grpFill/>
          </p:grpSpPr>
          <p:sp>
            <p:nvSpPr>
              <p:cNvPr id="55" name="Блок-схема: узел 54"/>
              <p:cNvSpPr>
                <a:spLocks noChangeAspect="1"/>
              </p:cNvSpPr>
              <p:nvPr/>
            </p:nvSpPr>
            <p:spPr>
              <a:xfrm>
                <a:off x="1500166" y="2145497"/>
                <a:ext cx="108000" cy="108000"/>
              </a:xfrm>
              <a:prstGeom prst="flowChartConnector">
                <a:avLst/>
              </a:prstGeom>
              <a:solidFill>
                <a:srgbClr val="00B0F0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Блок-схема: узел 55"/>
              <p:cNvSpPr>
                <a:spLocks noChangeAspect="1"/>
              </p:cNvSpPr>
              <p:nvPr/>
            </p:nvSpPr>
            <p:spPr>
              <a:xfrm>
                <a:off x="1857356" y="2145497"/>
                <a:ext cx="108000" cy="108000"/>
              </a:xfrm>
              <a:prstGeom prst="flowChartConnector">
                <a:avLst/>
              </a:prstGeom>
              <a:solidFill>
                <a:srgbClr val="00B0F0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>
            <a:off x="357158" y="4500570"/>
            <a:ext cx="588147" cy="756000"/>
            <a:chOff x="144458" y="2816336"/>
            <a:chExt cx="1008000" cy="1295656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6" name="Группа 31"/>
            <p:cNvGrpSpPr/>
            <p:nvPr/>
          </p:nvGrpSpPr>
          <p:grpSpPr>
            <a:xfrm>
              <a:off x="144458" y="2816336"/>
              <a:ext cx="1008000" cy="1295656"/>
              <a:chOff x="144458" y="2816336"/>
              <a:chExt cx="1008000" cy="1295656"/>
            </a:xfrm>
            <a:grpFill/>
          </p:grpSpPr>
          <p:grpSp>
            <p:nvGrpSpPr>
              <p:cNvPr id="70" name="Группа 30"/>
              <p:cNvGrpSpPr/>
              <p:nvPr/>
            </p:nvGrpSpPr>
            <p:grpSpPr>
              <a:xfrm>
                <a:off x="144458" y="2816336"/>
                <a:ext cx="1008000" cy="1295656"/>
                <a:chOff x="144458" y="2816336"/>
                <a:chExt cx="1008000" cy="1295656"/>
              </a:xfrm>
              <a:grpFill/>
            </p:grpSpPr>
            <p:grpSp>
              <p:nvGrpSpPr>
                <p:cNvPr id="72" name="Группа 13"/>
                <p:cNvGrpSpPr/>
                <p:nvPr/>
              </p:nvGrpSpPr>
              <p:grpSpPr>
                <a:xfrm>
                  <a:off x="144458" y="3103992"/>
                  <a:ext cx="1008000" cy="1008000"/>
                  <a:chOff x="1214414" y="1785926"/>
                  <a:chExt cx="1008000" cy="1008000"/>
                </a:xfrm>
                <a:grpFill/>
              </p:grpSpPr>
              <p:sp>
                <p:nvSpPr>
                  <p:cNvPr id="74" name="Блок-схема: узел 73"/>
                  <p:cNvSpPr>
                    <a:spLocks noChangeAspect="1"/>
                  </p:cNvSpPr>
                  <p:nvPr/>
                </p:nvSpPr>
                <p:spPr>
                  <a:xfrm>
                    <a:off x="1214414" y="1785926"/>
                    <a:ext cx="1008000" cy="1008000"/>
                  </a:xfrm>
                  <a:prstGeom prst="flowChartConnector">
                    <a:avLst/>
                  </a:prstGeo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75" name="Группа 12"/>
                  <p:cNvGrpSpPr/>
                  <p:nvPr/>
                </p:nvGrpSpPr>
                <p:grpSpPr>
                  <a:xfrm>
                    <a:off x="1449819" y="2071678"/>
                    <a:ext cx="537190" cy="180000"/>
                    <a:chOff x="1428728" y="2071678"/>
                    <a:chExt cx="537190" cy="180000"/>
                  </a:xfrm>
                  <a:grpFill/>
                </p:grpSpPr>
                <p:sp>
                  <p:nvSpPr>
                    <p:cNvPr id="76" name="Блок-схема: узел 75"/>
                    <p:cNvSpPr>
                      <a:spLocks noChangeAspect="1"/>
                    </p:cNvSpPr>
                    <p:nvPr/>
                  </p:nvSpPr>
                  <p:spPr>
                    <a:xfrm>
                      <a:off x="1785918" y="2071678"/>
                      <a:ext cx="180000" cy="180000"/>
                    </a:xfrm>
                    <a:prstGeom prst="flowChartConnector">
                      <a:avLst/>
                    </a:prstGeom>
                    <a:grpFill/>
                    <a:ln w="28575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7" name="Блок-схема: узел 11"/>
                    <p:cNvSpPr>
                      <a:spLocks noChangeAspect="1"/>
                    </p:cNvSpPr>
                    <p:nvPr/>
                  </p:nvSpPr>
                  <p:spPr>
                    <a:xfrm>
                      <a:off x="1428728" y="2071678"/>
                      <a:ext cx="180000" cy="180000"/>
                    </a:xfrm>
                    <a:prstGeom prst="flowChartConnector">
                      <a:avLst/>
                    </a:prstGeom>
                    <a:grpFill/>
                    <a:ln w="28575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73" name="Пятно 2 8"/>
                <p:cNvSpPr/>
                <p:nvPr/>
              </p:nvSpPr>
              <p:spPr>
                <a:xfrm rot="1129421">
                  <a:off x="282145" y="2816336"/>
                  <a:ext cx="720000" cy="540000"/>
                </a:xfrm>
                <a:prstGeom prst="irregularSeal2">
                  <a:avLst/>
                </a:prstGeom>
                <a:solidFill>
                  <a:srgbClr val="00B0F0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1" name="Месяц 70"/>
              <p:cNvSpPr/>
              <p:nvPr/>
            </p:nvSpPr>
            <p:spPr>
              <a:xfrm rot="5400000" flipV="1">
                <a:off x="541301" y="3557590"/>
                <a:ext cx="214314" cy="528638"/>
              </a:xfrm>
              <a:prstGeom prst="moon">
                <a:avLst>
                  <a:gd name="adj" fmla="val 30475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18"/>
            <p:cNvGrpSpPr>
              <a:grpSpLocks noChangeAspect="1"/>
            </p:cNvGrpSpPr>
            <p:nvPr/>
          </p:nvGrpSpPr>
          <p:grpSpPr>
            <a:xfrm>
              <a:off x="430210" y="3463563"/>
              <a:ext cx="465190" cy="108000"/>
              <a:chOff x="1500166" y="2145497"/>
              <a:chExt cx="465190" cy="108000"/>
            </a:xfrm>
            <a:grpFill/>
          </p:grpSpPr>
          <p:sp>
            <p:nvSpPr>
              <p:cNvPr id="68" name="Блок-схема: узел 67"/>
              <p:cNvSpPr>
                <a:spLocks noChangeAspect="1"/>
              </p:cNvSpPr>
              <p:nvPr/>
            </p:nvSpPr>
            <p:spPr>
              <a:xfrm>
                <a:off x="1500166" y="2145497"/>
                <a:ext cx="108000" cy="108000"/>
              </a:xfrm>
              <a:prstGeom prst="flowChartConnector">
                <a:avLst/>
              </a:prstGeom>
              <a:solidFill>
                <a:srgbClr val="00B0F0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Блок-схема: узел 68"/>
              <p:cNvSpPr>
                <a:spLocks noChangeAspect="1"/>
              </p:cNvSpPr>
              <p:nvPr/>
            </p:nvSpPr>
            <p:spPr>
              <a:xfrm>
                <a:off x="1857356" y="2145497"/>
                <a:ext cx="108000" cy="108000"/>
              </a:xfrm>
              <a:prstGeom prst="flowChartConnector">
                <a:avLst/>
              </a:prstGeom>
              <a:solidFill>
                <a:srgbClr val="00B0F0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7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79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3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15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31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15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2016000" y="428604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Разділи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групи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70460" y="1321579"/>
            <a:ext cx="1263710" cy="1764000"/>
            <a:chOff x="642910" y="1321579"/>
            <a:chExt cx="1263710" cy="1764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42910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Documents and Settings\Admin\Рабочий стол\16 апреля\Мусор\11949855521951877585tavolo_in_legno_architet_01.svg.med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42910" y="1785926"/>
              <a:ext cx="1263710" cy="1188000"/>
            </a:xfrm>
            <a:prstGeom prst="rect">
              <a:avLst/>
            </a:prstGeom>
            <a:noFill/>
          </p:spPr>
        </p:pic>
      </p:grpSp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464315" y="3143248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Стіл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780518" y="1321579"/>
            <a:ext cx="1368000" cy="1764000"/>
            <a:chOff x="2857488" y="1321579"/>
            <a:chExt cx="1368000" cy="176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15146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Documents and Settings\Admin\Рабочий стол\12599782271695849075sun-md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57488" y="1500174"/>
              <a:ext cx="1368000" cy="1368000"/>
            </a:xfrm>
            <a:prstGeom prst="rect">
              <a:avLst/>
            </a:prstGeom>
            <a:noFill/>
          </p:spPr>
        </p:pic>
      </p:grpSp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2726518" y="3143248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Солце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75973" y="3857628"/>
            <a:ext cx="1252685" cy="1764000"/>
            <a:chOff x="642910" y="3536157"/>
            <a:chExt cx="1252685" cy="1764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2910" y="3536157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34" descr="13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43634" y="3643314"/>
              <a:ext cx="1051236" cy="1332000"/>
            </a:xfrm>
            <a:prstGeom prst="rect">
              <a:avLst/>
            </a:prstGeom>
            <a:noFill/>
          </p:spPr>
        </p:pic>
      </p:grpSp>
      <p:sp>
        <p:nvSpPr>
          <p:cNvPr id="40" name="AutoShape 4"/>
          <p:cNvSpPr>
            <a:spLocks noChangeArrowheads="1"/>
          </p:cNvSpPr>
          <p:nvPr/>
        </p:nvSpPr>
        <p:spPr bwMode="gray">
          <a:xfrm>
            <a:off x="428596" y="5715016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Книги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100379" y="1321579"/>
            <a:ext cx="1252685" cy="1764000"/>
            <a:chOff x="5095879" y="1321579"/>
            <a:chExt cx="1252685" cy="1764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95879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C:\Documents and Settings\Admin\Рабочий стол\11949847342128891945cartoon_tree_01_svg_med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50458" y="1428736"/>
              <a:ext cx="943526" cy="1656000"/>
            </a:xfrm>
            <a:prstGeom prst="rect">
              <a:avLst/>
            </a:prstGeom>
            <a:noFill/>
          </p:spPr>
        </p:pic>
      </p:grpSp>
      <p:sp>
        <p:nvSpPr>
          <p:cNvPr id="41" name="AutoShape 4"/>
          <p:cNvSpPr>
            <a:spLocks noChangeArrowheads="1"/>
          </p:cNvSpPr>
          <p:nvPr/>
        </p:nvSpPr>
        <p:spPr bwMode="gray">
          <a:xfrm>
            <a:off x="4988721" y="3143248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Дерево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322925" y="1321579"/>
            <a:ext cx="1332000" cy="1764000"/>
            <a:chOff x="7340222" y="1321579"/>
            <a:chExt cx="1332000" cy="1764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379880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C:\Documents and Settings\Admin\Рабочий стол\1216179539499064915jeremybennett_sticky_note_pad_and_pencil_svg_med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340222" y="1643050"/>
              <a:ext cx="1332000" cy="1332000"/>
            </a:xfrm>
            <a:prstGeom prst="rect">
              <a:avLst/>
            </a:prstGeom>
            <a:noFill/>
          </p:spPr>
        </p:pic>
      </p:grpSp>
      <p:sp>
        <p:nvSpPr>
          <p:cNvPr id="42" name="AutoShape 4"/>
          <p:cNvSpPr>
            <a:spLocks noChangeArrowheads="1"/>
          </p:cNvSpPr>
          <p:nvPr/>
        </p:nvSpPr>
        <p:spPr bwMode="gray">
          <a:xfrm>
            <a:off x="7250925" y="3143248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олівець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534518" y="4113286"/>
            <a:ext cx="1764000" cy="1252685"/>
            <a:chOff x="2571738" y="3714751"/>
            <a:chExt cx="1764000" cy="125268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 rot="16200000">
              <a:off x="2827395" y="3459094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блако 24"/>
            <p:cNvSpPr/>
            <p:nvPr/>
          </p:nvSpPr>
          <p:spPr>
            <a:xfrm>
              <a:off x="2607737" y="3929066"/>
              <a:ext cx="1692000" cy="828000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dist="114300" dir="24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  <a:scene3d>
              <a:camera prst="orthographicFront">
                <a:rot lat="0" lon="12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AutoShape 4"/>
          <p:cNvSpPr>
            <a:spLocks noChangeArrowheads="1"/>
          </p:cNvSpPr>
          <p:nvPr/>
        </p:nvSpPr>
        <p:spPr bwMode="gray">
          <a:xfrm>
            <a:off x="2678518" y="5500702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хмарка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892721" y="4113286"/>
            <a:ext cx="1764000" cy="1252685"/>
            <a:chOff x="4840222" y="3791814"/>
            <a:chExt cx="1764000" cy="125268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16200000" flipH="1">
              <a:off x="5095879" y="3536157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979365" y="3857628"/>
              <a:ext cx="1485713" cy="10440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</p:grpSp>
      <p:sp>
        <p:nvSpPr>
          <p:cNvPr id="44" name="AutoShape 4"/>
          <p:cNvSpPr>
            <a:spLocks noChangeArrowheads="1"/>
          </p:cNvSpPr>
          <p:nvPr/>
        </p:nvSpPr>
        <p:spPr bwMode="gray">
          <a:xfrm>
            <a:off x="5036721" y="5500702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Камінь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gray">
          <a:xfrm>
            <a:off x="7215206" y="5715016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Крісло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AutoShape 6"/>
          <p:cNvSpPr>
            <a:spLocks noChangeArrowheads="1"/>
          </p:cNvSpPr>
          <p:nvPr/>
        </p:nvSpPr>
        <p:spPr bwMode="gray">
          <a:xfrm>
            <a:off x="5429256" y="5947189"/>
            <a:ext cx="1357322" cy="50006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C00000">
                <a:alpha val="3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почати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4"/>
          <p:cNvSpPr>
            <a:spLocks noChangeArrowheads="1"/>
          </p:cNvSpPr>
          <p:nvPr/>
        </p:nvSpPr>
        <p:spPr bwMode="gray">
          <a:xfrm>
            <a:off x="428596" y="6143644"/>
            <a:ext cx="2160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штучні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4"/>
          <p:cNvSpPr>
            <a:spLocks noChangeArrowheads="1"/>
          </p:cNvSpPr>
          <p:nvPr/>
        </p:nvSpPr>
        <p:spPr bwMode="gray">
          <a:xfrm>
            <a:off x="2928926" y="6143644"/>
            <a:ext cx="2088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природні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grpSp>
        <p:nvGrpSpPr>
          <p:cNvPr id="63" name="Группа 62"/>
          <p:cNvGrpSpPr/>
          <p:nvPr/>
        </p:nvGrpSpPr>
        <p:grpSpPr>
          <a:xfrm>
            <a:off x="7362583" y="3857628"/>
            <a:ext cx="1252685" cy="1764000"/>
            <a:chOff x="7373901" y="3857628"/>
            <a:chExt cx="1252685" cy="1764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373901" y="3857628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 descr="C:\Documents and Settings\Admin\Рабочий стол\red-armless-chair-md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396051" y="4143380"/>
              <a:ext cx="1208384" cy="1368000"/>
            </a:xfrm>
            <a:prstGeom prst="rect">
              <a:avLst/>
            </a:prstGeom>
            <a:noFill/>
          </p:spPr>
        </p:pic>
      </p:grpSp>
      <p:sp>
        <p:nvSpPr>
          <p:cNvPr id="65" name="Равнобедренный треугольник 64">
            <a:hlinkClick r:id="rId10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знак завершения 45">
            <a:hlinkClick r:id="" action="ppaction://noaction"/>
          </p:cNvPr>
          <p:cNvSpPr/>
          <p:nvPr/>
        </p:nvSpPr>
        <p:spPr>
          <a:xfrm>
            <a:off x="7358082" y="714356"/>
            <a:ext cx="1368000" cy="504000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Тест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4" grpId="0"/>
      <p:bldP spid="57" grpId="0" animBg="1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2016000" y="428604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flipH="1">
            <a:off x="7358082" y="1448141"/>
            <a:ext cx="571504" cy="1714512"/>
          </a:xfrm>
          <a:prstGeom prst="leftArrow">
            <a:avLst>
              <a:gd name="adj1" fmla="val 72857"/>
              <a:gd name="adj2" fmla="val 32858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flipH="1">
            <a:off x="7358082" y="3644438"/>
            <a:ext cx="571504" cy="1714512"/>
          </a:xfrm>
          <a:prstGeom prst="leftArrow">
            <a:avLst>
              <a:gd name="adj1" fmla="val 72857"/>
              <a:gd name="adj2" fmla="val 32858"/>
            </a:avLst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1222844" y="5786454"/>
            <a:ext cx="571504" cy="285752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28596" y="6179363"/>
            <a:ext cx="2160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штучні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3071802" y="6179363"/>
            <a:ext cx="2160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природні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>
            <a:off x="3866050" y="5786454"/>
            <a:ext cx="571504" cy="285752"/>
          </a:xfrm>
          <a:prstGeom prst="round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5429256" y="5947189"/>
            <a:ext cx="1660528" cy="50006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C00000">
                <a:alpha val="3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дивитися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922050" y="1142984"/>
            <a:ext cx="5299900" cy="2216826"/>
            <a:chOff x="1643042" y="1857364"/>
            <a:chExt cx="5299900" cy="2216826"/>
          </a:xfrm>
        </p:grpSpPr>
        <p:grpSp>
          <p:nvGrpSpPr>
            <p:cNvPr id="40" name="Группа 27"/>
            <p:cNvGrpSpPr/>
            <p:nvPr/>
          </p:nvGrpSpPr>
          <p:grpSpPr>
            <a:xfrm>
              <a:off x="3428992" y="1857364"/>
              <a:ext cx="1728000" cy="2216826"/>
              <a:chOff x="3428992" y="1857364"/>
              <a:chExt cx="1728000" cy="2216826"/>
            </a:xfrm>
          </p:grpSpPr>
          <p:grpSp>
            <p:nvGrpSpPr>
              <p:cNvPr id="51" name="Группа 23"/>
              <p:cNvGrpSpPr/>
              <p:nvPr/>
            </p:nvGrpSpPr>
            <p:grpSpPr>
              <a:xfrm>
                <a:off x="3428992" y="1857364"/>
                <a:ext cx="1728000" cy="2216826"/>
                <a:chOff x="3428992" y="1857364"/>
                <a:chExt cx="1728000" cy="2216826"/>
              </a:xfrm>
            </p:grpSpPr>
            <p:sp>
              <p:nvSpPr>
                <p:cNvPr id="53" name="AutoShape 4"/>
                <p:cNvSpPr>
                  <a:spLocks noChangeArrowheads="1"/>
                </p:cNvSpPr>
                <p:nvPr/>
              </p:nvSpPr>
              <p:spPr bwMode="gray">
                <a:xfrm>
                  <a:off x="342899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Шляпа</a:t>
                  </a:r>
                  <a:r>
                    <a:rPr lang="ru-RU" sz="2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Скругленный прямоугольник 14"/>
                <p:cNvSpPr/>
                <p:nvPr/>
              </p:nvSpPr>
              <p:spPr>
                <a:xfrm>
                  <a:off x="342899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52" name="Picture 4" descr="C:\Documents and Settings\Admin\Рабочий стол\16 апреля\Мусор\1194986432495548228pimp_hat_james_birkett_01.svg.med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589042" y="2071678"/>
                <a:ext cx="1407900" cy="1404000"/>
              </a:xfrm>
              <a:prstGeom prst="rect">
                <a:avLst/>
              </a:prstGeom>
              <a:noFill/>
            </p:spPr>
          </p:pic>
        </p:grpSp>
        <p:grpSp>
          <p:nvGrpSpPr>
            <p:cNvPr id="41" name="Группа 28"/>
            <p:cNvGrpSpPr/>
            <p:nvPr/>
          </p:nvGrpSpPr>
          <p:grpSpPr>
            <a:xfrm>
              <a:off x="1643042" y="1857364"/>
              <a:ext cx="1728000" cy="2216826"/>
              <a:chOff x="1643042" y="1857364"/>
              <a:chExt cx="1728000" cy="2216826"/>
            </a:xfrm>
          </p:grpSpPr>
          <p:grpSp>
            <p:nvGrpSpPr>
              <p:cNvPr id="47" name="Группа 24"/>
              <p:cNvGrpSpPr/>
              <p:nvPr/>
            </p:nvGrpSpPr>
            <p:grpSpPr>
              <a:xfrm>
                <a:off x="1643042" y="1857364"/>
                <a:ext cx="1728000" cy="2216826"/>
                <a:chOff x="1643042" y="1857364"/>
                <a:chExt cx="1728000" cy="2216826"/>
              </a:xfrm>
            </p:grpSpPr>
            <p:sp>
              <p:nvSpPr>
                <p:cNvPr id="49" name="AutoShape 4"/>
                <p:cNvSpPr>
                  <a:spLocks noChangeArrowheads="1"/>
                </p:cNvSpPr>
                <p:nvPr/>
              </p:nvSpPr>
              <p:spPr bwMode="gray">
                <a:xfrm>
                  <a:off x="16430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Дом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Скругленный прямоугольник 14"/>
                <p:cNvSpPr/>
                <p:nvPr/>
              </p:nvSpPr>
              <p:spPr>
                <a:xfrm>
                  <a:off x="16430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48" name="Picture 3" descr="C:\Documents and Settings\Admin\Рабочий стол\16 апреля\Мусор\1194985559673786490home12.svg.med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778483" y="2071678"/>
                <a:ext cx="1457118" cy="1404000"/>
              </a:xfrm>
              <a:prstGeom prst="rect">
                <a:avLst/>
              </a:prstGeom>
              <a:noFill/>
            </p:spPr>
          </p:pic>
        </p:grpSp>
        <p:grpSp>
          <p:nvGrpSpPr>
            <p:cNvPr id="42" name="Группа 26"/>
            <p:cNvGrpSpPr/>
            <p:nvPr/>
          </p:nvGrpSpPr>
          <p:grpSpPr>
            <a:xfrm>
              <a:off x="5214942" y="1857364"/>
              <a:ext cx="1728000" cy="2216826"/>
              <a:chOff x="5214942" y="1857364"/>
              <a:chExt cx="1728000" cy="2216826"/>
            </a:xfrm>
          </p:grpSpPr>
          <p:grpSp>
            <p:nvGrpSpPr>
              <p:cNvPr id="43" name="Группа 22"/>
              <p:cNvGrpSpPr/>
              <p:nvPr/>
            </p:nvGrpSpPr>
            <p:grpSpPr>
              <a:xfrm>
                <a:off x="5214942" y="1857364"/>
                <a:ext cx="1728000" cy="2216826"/>
                <a:chOff x="5214942" y="1857364"/>
                <a:chExt cx="1728000" cy="2216826"/>
              </a:xfrm>
            </p:grpSpPr>
            <p:sp>
              <p:nvSpPr>
                <p:cNvPr id="45" name="AutoShape 4"/>
                <p:cNvSpPr>
                  <a:spLocks noChangeArrowheads="1"/>
                </p:cNvSpPr>
                <p:nvPr/>
              </p:nvSpPr>
              <p:spPr bwMode="gray">
                <a:xfrm>
                  <a:off x="52149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Замок  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Скругленный прямоугольник 14"/>
                <p:cNvSpPr/>
                <p:nvPr/>
              </p:nvSpPr>
              <p:spPr>
                <a:xfrm>
                  <a:off x="52149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44" name="Picture 7" descr="C:\Documents and Settings\Admin\Рабочий стол\16 апреля\Мусор\1194983714761092458lucchetto_ottone_archite_01.svg.med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535224" y="2071678"/>
                <a:ext cx="1087437" cy="14040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8" name="Группа 97"/>
          <p:cNvGrpSpPr/>
          <p:nvPr/>
        </p:nvGrpSpPr>
        <p:grpSpPr>
          <a:xfrm>
            <a:off x="1928794" y="1142984"/>
            <a:ext cx="5299900" cy="2216826"/>
            <a:chOff x="1922050" y="1142984"/>
            <a:chExt cx="5299900" cy="2216826"/>
          </a:xfrm>
        </p:grpSpPr>
        <p:grpSp>
          <p:nvGrpSpPr>
            <p:cNvPr id="99" name="Группа 48"/>
            <p:cNvGrpSpPr/>
            <p:nvPr/>
          </p:nvGrpSpPr>
          <p:grpSpPr>
            <a:xfrm>
              <a:off x="5493950" y="1142984"/>
              <a:ext cx="1728000" cy="2216826"/>
              <a:chOff x="5493950" y="1142984"/>
              <a:chExt cx="1728000" cy="2216826"/>
            </a:xfrm>
          </p:grpSpPr>
          <p:grpSp>
            <p:nvGrpSpPr>
              <p:cNvPr id="110" name="Группа 22"/>
              <p:cNvGrpSpPr/>
              <p:nvPr/>
            </p:nvGrpSpPr>
            <p:grpSpPr>
              <a:xfrm>
                <a:off x="5493950" y="1142984"/>
                <a:ext cx="1728000" cy="2216826"/>
                <a:chOff x="5214942" y="1857364"/>
                <a:chExt cx="1728000" cy="2216826"/>
              </a:xfrm>
            </p:grpSpPr>
            <p:sp>
              <p:nvSpPr>
                <p:cNvPr id="112" name="AutoShape 4"/>
                <p:cNvSpPr>
                  <a:spLocks noChangeArrowheads="1"/>
                </p:cNvSpPr>
                <p:nvPr/>
              </p:nvSpPr>
              <p:spPr bwMode="gray">
                <a:xfrm>
                  <a:off x="52149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Машина  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" name="Скругленный прямоугольник 14"/>
                <p:cNvSpPr/>
                <p:nvPr/>
              </p:nvSpPr>
              <p:spPr>
                <a:xfrm>
                  <a:off x="52149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11" name="Picture 2" descr="C:\Documents and Settings\Admin\Рабочий стол\16 апреля\Мусор\1194985156292479120truck_jarno_vasamaa_.svg.med.pn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700703" y="1428736"/>
                <a:ext cx="1314495" cy="1404000"/>
              </a:xfrm>
              <a:prstGeom prst="rect">
                <a:avLst/>
              </a:prstGeom>
              <a:noFill/>
            </p:spPr>
          </p:pic>
        </p:grpSp>
        <p:grpSp>
          <p:nvGrpSpPr>
            <p:cNvPr id="100" name="Группа 47"/>
            <p:cNvGrpSpPr/>
            <p:nvPr/>
          </p:nvGrpSpPr>
          <p:grpSpPr>
            <a:xfrm>
              <a:off x="3708000" y="1142984"/>
              <a:ext cx="1976281" cy="2216826"/>
              <a:chOff x="3708000" y="1142984"/>
              <a:chExt cx="1976281" cy="2216826"/>
            </a:xfrm>
          </p:grpSpPr>
          <p:grpSp>
            <p:nvGrpSpPr>
              <p:cNvPr id="106" name="Группа 23"/>
              <p:cNvGrpSpPr/>
              <p:nvPr/>
            </p:nvGrpSpPr>
            <p:grpSpPr>
              <a:xfrm>
                <a:off x="3708000" y="1142984"/>
                <a:ext cx="1728000" cy="2216826"/>
                <a:chOff x="3428992" y="1857364"/>
                <a:chExt cx="1728000" cy="2216826"/>
              </a:xfrm>
            </p:grpSpPr>
            <p:sp>
              <p:nvSpPr>
                <p:cNvPr id="108" name="AutoShape 4"/>
                <p:cNvSpPr>
                  <a:spLocks noChangeArrowheads="1"/>
                </p:cNvSpPr>
                <p:nvPr/>
              </p:nvSpPr>
              <p:spPr bwMode="gray">
                <a:xfrm>
                  <a:off x="342899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Щетка</a:t>
                  </a:r>
                  <a:r>
                    <a:rPr lang="ru-RU" sz="2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Скругленный прямоугольник 14"/>
                <p:cNvSpPr/>
                <p:nvPr/>
              </p:nvSpPr>
              <p:spPr>
                <a:xfrm>
                  <a:off x="342899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07" name="Picture 8" descr="C:\Documents and Settings\Admin\Рабочий стол\16 апреля\Мусор\1194985030578652702toothbrush_and_paste_ganson.svg.med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 rot="19734807">
                <a:off x="3812281" y="1561756"/>
                <a:ext cx="1872000" cy="898482"/>
              </a:xfrm>
              <a:prstGeom prst="rect">
                <a:avLst/>
              </a:prstGeom>
              <a:noFill/>
            </p:spPr>
          </p:pic>
        </p:grpSp>
        <p:grpSp>
          <p:nvGrpSpPr>
            <p:cNvPr id="101" name="Группа 46"/>
            <p:cNvGrpSpPr/>
            <p:nvPr/>
          </p:nvGrpSpPr>
          <p:grpSpPr>
            <a:xfrm>
              <a:off x="1922050" y="1142984"/>
              <a:ext cx="1728000" cy="2216826"/>
              <a:chOff x="1922050" y="1142984"/>
              <a:chExt cx="1728000" cy="2216826"/>
            </a:xfrm>
          </p:grpSpPr>
          <p:grpSp>
            <p:nvGrpSpPr>
              <p:cNvPr id="102" name="Группа 24"/>
              <p:cNvGrpSpPr/>
              <p:nvPr/>
            </p:nvGrpSpPr>
            <p:grpSpPr>
              <a:xfrm>
                <a:off x="1922050" y="1142984"/>
                <a:ext cx="1728000" cy="2216826"/>
                <a:chOff x="1643042" y="1857364"/>
                <a:chExt cx="1728000" cy="2216826"/>
              </a:xfrm>
            </p:grpSpPr>
            <p:sp>
              <p:nvSpPr>
                <p:cNvPr id="104" name="AutoShape 4"/>
                <p:cNvSpPr>
                  <a:spLocks noChangeArrowheads="1"/>
                </p:cNvSpPr>
                <p:nvPr/>
              </p:nvSpPr>
              <p:spPr bwMode="gray">
                <a:xfrm>
                  <a:off x="16430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Дом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Скругленный прямоугольник 14"/>
                <p:cNvSpPr/>
                <p:nvPr/>
              </p:nvSpPr>
              <p:spPr>
                <a:xfrm>
                  <a:off x="16430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03" name="Picture 6" descr="C:\Documents and Settings\Admin\Рабочий стол\16 апреля\Мусор\build-md.pn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012050" y="1428736"/>
                <a:ext cx="1548000" cy="128482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4" name="Группа 113"/>
          <p:cNvGrpSpPr/>
          <p:nvPr/>
        </p:nvGrpSpPr>
        <p:grpSpPr>
          <a:xfrm>
            <a:off x="1743766" y="1142984"/>
            <a:ext cx="5478184" cy="2216826"/>
            <a:chOff x="1743766" y="1142984"/>
            <a:chExt cx="5478184" cy="2216826"/>
          </a:xfrm>
        </p:grpSpPr>
        <p:grpSp>
          <p:nvGrpSpPr>
            <p:cNvPr id="115" name="Группа 57"/>
            <p:cNvGrpSpPr/>
            <p:nvPr/>
          </p:nvGrpSpPr>
          <p:grpSpPr>
            <a:xfrm>
              <a:off x="5493950" y="1142984"/>
              <a:ext cx="1728000" cy="2216826"/>
              <a:chOff x="5493950" y="1142984"/>
              <a:chExt cx="1728000" cy="2216826"/>
            </a:xfrm>
          </p:grpSpPr>
          <p:grpSp>
            <p:nvGrpSpPr>
              <p:cNvPr id="126" name="Группа 22"/>
              <p:cNvGrpSpPr/>
              <p:nvPr/>
            </p:nvGrpSpPr>
            <p:grpSpPr>
              <a:xfrm>
                <a:off x="5493950" y="1142984"/>
                <a:ext cx="1728000" cy="2216826"/>
                <a:chOff x="5214942" y="1857364"/>
                <a:chExt cx="1728000" cy="2216826"/>
              </a:xfrm>
            </p:grpSpPr>
            <p:sp>
              <p:nvSpPr>
                <p:cNvPr id="128" name="AutoShape 4"/>
                <p:cNvSpPr>
                  <a:spLocks noChangeArrowheads="1"/>
                </p:cNvSpPr>
                <p:nvPr/>
              </p:nvSpPr>
              <p:spPr bwMode="gray">
                <a:xfrm>
                  <a:off x="52149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Корзина   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" name="Скругленный прямоугольник 14"/>
                <p:cNvSpPr/>
                <p:nvPr/>
              </p:nvSpPr>
              <p:spPr>
                <a:xfrm>
                  <a:off x="52149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27" name="Picture 2" descr="C:\Documents and Settings\Admin\Рабочий стол\16 апреля\Мусор\11949853531506526982cesto_architetto_frances_01.svg.med.pn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5675930" y="1536174"/>
                <a:ext cx="1364040" cy="1296000"/>
              </a:xfrm>
              <a:prstGeom prst="rect">
                <a:avLst/>
              </a:prstGeom>
              <a:noFill/>
            </p:spPr>
          </p:pic>
        </p:grpSp>
        <p:grpSp>
          <p:nvGrpSpPr>
            <p:cNvPr id="116" name="Группа 56"/>
            <p:cNvGrpSpPr/>
            <p:nvPr/>
          </p:nvGrpSpPr>
          <p:grpSpPr>
            <a:xfrm>
              <a:off x="3717834" y="1142984"/>
              <a:ext cx="1728000" cy="2216826"/>
              <a:chOff x="3717834" y="1142984"/>
              <a:chExt cx="1728000" cy="2216826"/>
            </a:xfrm>
          </p:grpSpPr>
          <p:grpSp>
            <p:nvGrpSpPr>
              <p:cNvPr id="122" name="Группа 23"/>
              <p:cNvGrpSpPr/>
              <p:nvPr/>
            </p:nvGrpSpPr>
            <p:grpSpPr>
              <a:xfrm>
                <a:off x="3717834" y="1142984"/>
                <a:ext cx="1728000" cy="2216826"/>
                <a:chOff x="3428992" y="1857364"/>
                <a:chExt cx="1728000" cy="2216826"/>
              </a:xfrm>
            </p:grpSpPr>
            <p:sp>
              <p:nvSpPr>
                <p:cNvPr id="124" name="AutoShape 4"/>
                <p:cNvSpPr>
                  <a:spLocks noChangeArrowheads="1"/>
                </p:cNvSpPr>
                <p:nvPr/>
              </p:nvSpPr>
              <p:spPr bwMode="gray">
                <a:xfrm>
                  <a:off x="342899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Стол </a:t>
                  </a:r>
                  <a:r>
                    <a:rPr lang="ru-RU" sz="2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" name="Скругленный прямоугольник 14"/>
                <p:cNvSpPr/>
                <p:nvPr/>
              </p:nvSpPr>
              <p:spPr>
                <a:xfrm>
                  <a:off x="342899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23" name="Picture 3" descr="C:\Documents and Settings\Admin\Рабочий стол\16 апреля\Мусор\11949855521951877585tavolo_in_legno_architet_01.svg.med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843834" y="1500174"/>
                <a:ext cx="1476000" cy="1387580"/>
              </a:xfrm>
              <a:prstGeom prst="rect">
                <a:avLst/>
              </a:prstGeom>
              <a:noFill/>
            </p:spPr>
          </p:pic>
        </p:grpSp>
        <p:grpSp>
          <p:nvGrpSpPr>
            <p:cNvPr id="117" name="Группа 58"/>
            <p:cNvGrpSpPr/>
            <p:nvPr/>
          </p:nvGrpSpPr>
          <p:grpSpPr>
            <a:xfrm>
              <a:off x="1743766" y="1142984"/>
              <a:ext cx="1944000" cy="2216826"/>
              <a:chOff x="1743766" y="1142984"/>
              <a:chExt cx="1944000" cy="2216826"/>
            </a:xfrm>
          </p:grpSpPr>
          <p:grpSp>
            <p:nvGrpSpPr>
              <p:cNvPr id="118" name="Группа 24"/>
              <p:cNvGrpSpPr/>
              <p:nvPr/>
            </p:nvGrpSpPr>
            <p:grpSpPr>
              <a:xfrm>
                <a:off x="1922050" y="1142984"/>
                <a:ext cx="1728000" cy="2216826"/>
                <a:chOff x="1643042" y="1857364"/>
                <a:chExt cx="1728000" cy="2216826"/>
              </a:xfrm>
            </p:grpSpPr>
            <p:sp>
              <p:nvSpPr>
                <p:cNvPr id="120" name="AutoShape 4"/>
                <p:cNvSpPr>
                  <a:spLocks noChangeArrowheads="1"/>
                </p:cNvSpPr>
                <p:nvPr/>
              </p:nvSpPr>
              <p:spPr bwMode="gray">
                <a:xfrm>
                  <a:off x="16430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Нож 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" name="Скругленный прямоугольник 14"/>
                <p:cNvSpPr/>
                <p:nvPr/>
              </p:nvSpPr>
              <p:spPr>
                <a:xfrm>
                  <a:off x="16430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19" name="Picture 5" descr="C:\Documents and Settings\Admin\Рабочий стол\16 апреля\Мусор\11954320631830302180Machovka_Knife_2.svg.med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1941433">
                <a:off x="1743766" y="1589236"/>
                <a:ext cx="1944000" cy="952641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30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4282" y="214290"/>
            <a:ext cx="396000" cy="396000"/>
          </a:xfrm>
          <a:prstGeom prst="rect">
            <a:avLst/>
          </a:prstGeom>
          <a:noFill/>
        </p:spPr>
      </p:pic>
      <p:grpSp>
        <p:nvGrpSpPr>
          <p:cNvPr id="131" name="Группа 130"/>
          <p:cNvGrpSpPr/>
          <p:nvPr/>
        </p:nvGrpSpPr>
        <p:grpSpPr>
          <a:xfrm>
            <a:off x="1928794" y="1142984"/>
            <a:ext cx="5299900" cy="2216826"/>
            <a:chOff x="1821326" y="3357562"/>
            <a:chExt cx="5299900" cy="2216826"/>
          </a:xfrm>
        </p:grpSpPr>
        <p:grpSp>
          <p:nvGrpSpPr>
            <p:cNvPr id="132" name="Группа 78"/>
            <p:cNvGrpSpPr/>
            <p:nvPr/>
          </p:nvGrpSpPr>
          <p:grpSpPr>
            <a:xfrm>
              <a:off x="3607276" y="3357562"/>
              <a:ext cx="1728000" cy="2216826"/>
              <a:chOff x="3617110" y="3357562"/>
              <a:chExt cx="1728000" cy="2216826"/>
            </a:xfrm>
          </p:grpSpPr>
          <p:grpSp>
            <p:nvGrpSpPr>
              <p:cNvPr id="143" name="Группа 23"/>
              <p:cNvGrpSpPr/>
              <p:nvPr/>
            </p:nvGrpSpPr>
            <p:grpSpPr>
              <a:xfrm>
                <a:off x="3617110" y="3357562"/>
                <a:ext cx="1728000" cy="2216826"/>
                <a:chOff x="3428992" y="1857364"/>
                <a:chExt cx="1728000" cy="2216826"/>
              </a:xfrm>
            </p:grpSpPr>
            <p:sp>
              <p:nvSpPr>
                <p:cNvPr id="145" name="AutoShape 4"/>
                <p:cNvSpPr>
                  <a:spLocks noChangeArrowheads="1"/>
                </p:cNvSpPr>
                <p:nvPr/>
              </p:nvSpPr>
              <p:spPr bwMode="gray">
                <a:xfrm>
                  <a:off x="342899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Корзина  </a:t>
                  </a:r>
                  <a:r>
                    <a:rPr lang="ru-RU" sz="2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6" name="Скругленный прямоугольник 14"/>
                <p:cNvSpPr/>
                <p:nvPr/>
              </p:nvSpPr>
              <p:spPr>
                <a:xfrm>
                  <a:off x="342899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44" name="Picture 6" descr="C:\Documents and Settings\Admin\Рабочий стол\16 апреля\Мусор\11954329291743204660panier-shopping_basket_a_01.svg.med.pn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3819150" y="3500438"/>
                <a:ext cx="1323920" cy="1440000"/>
              </a:xfrm>
              <a:prstGeom prst="rect">
                <a:avLst/>
              </a:prstGeom>
              <a:noFill/>
            </p:spPr>
          </p:pic>
        </p:grpSp>
        <p:grpSp>
          <p:nvGrpSpPr>
            <p:cNvPr id="133" name="Группа 77"/>
            <p:cNvGrpSpPr/>
            <p:nvPr/>
          </p:nvGrpSpPr>
          <p:grpSpPr>
            <a:xfrm>
              <a:off x="1821326" y="3357562"/>
              <a:ext cx="1728000" cy="2216826"/>
              <a:chOff x="1821326" y="3357562"/>
              <a:chExt cx="1728000" cy="2216826"/>
            </a:xfrm>
          </p:grpSpPr>
          <p:grpSp>
            <p:nvGrpSpPr>
              <p:cNvPr id="139" name="Группа 24"/>
              <p:cNvGrpSpPr/>
              <p:nvPr/>
            </p:nvGrpSpPr>
            <p:grpSpPr>
              <a:xfrm>
                <a:off x="1821326" y="3357562"/>
                <a:ext cx="1728000" cy="2216826"/>
                <a:chOff x="1643042" y="1857364"/>
                <a:chExt cx="1728000" cy="2216826"/>
              </a:xfrm>
            </p:grpSpPr>
            <p:sp>
              <p:nvSpPr>
                <p:cNvPr id="141" name="AutoShape 4"/>
                <p:cNvSpPr>
                  <a:spLocks noChangeArrowheads="1"/>
                </p:cNvSpPr>
                <p:nvPr/>
              </p:nvSpPr>
              <p:spPr bwMode="gray">
                <a:xfrm>
                  <a:off x="16430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Молоток 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2" name="Скругленный прямоугольник 14"/>
                <p:cNvSpPr/>
                <p:nvPr/>
              </p:nvSpPr>
              <p:spPr>
                <a:xfrm>
                  <a:off x="16430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40" name="Picture 4" descr="C:\Documents and Settings\Admin\Рабочий стол\16 апреля\Мусор\11954217511527806368hammer_david_benjamin_01.svg.med.pn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2039468" y="3571876"/>
                <a:ext cx="1291716" cy="1296000"/>
              </a:xfrm>
              <a:prstGeom prst="rect">
                <a:avLst/>
              </a:prstGeom>
              <a:noFill/>
            </p:spPr>
          </p:pic>
        </p:grpSp>
        <p:grpSp>
          <p:nvGrpSpPr>
            <p:cNvPr id="134" name="Группа 79"/>
            <p:cNvGrpSpPr/>
            <p:nvPr/>
          </p:nvGrpSpPr>
          <p:grpSpPr>
            <a:xfrm>
              <a:off x="5393226" y="3357562"/>
              <a:ext cx="1728000" cy="2216826"/>
              <a:chOff x="5393226" y="3357562"/>
              <a:chExt cx="1728000" cy="2216826"/>
            </a:xfrm>
          </p:grpSpPr>
          <p:grpSp>
            <p:nvGrpSpPr>
              <p:cNvPr id="135" name="Группа 22"/>
              <p:cNvGrpSpPr/>
              <p:nvPr/>
            </p:nvGrpSpPr>
            <p:grpSpPr>
              <a:xfrm>
                <a:off x="5393226" y="3357562"/>
                <a:ext cx="1728000" cy="2216826"/>
                <a:chOff x="5214942" y="1857364"/>
                <a:chExt cx="1728000" cy="2216826"/>
              </a:xfrm>
            </p:grpSpPr>
            <p:sp>
              <p:nvSpPr>
                <p:cNvPr id="137" name="AutoShape 4"/>
                <p:cNvSpPr>
                  <a:spLocks noChangeArrowheads="1"/>
                </p:cNvSpPr>
                <p:nvPr/>
              </p:nvSpPr>
              <p:spPr bwMode="gray">
                <a:xfrm>
                  <a:off x="52149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Сани   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8" name="Скругленный прямоугольник 14"/>
                <p:cNvSpPr/>
                <p:nvPr/>
              </p:nvSpPr>
              <p:spPr>
                <a:xfrm>
                  <a:off x="52149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36" name="Picture 7" descr="C:\Documents and Settings\Admin\Рабочий стол\16 апреля\Мусор\11949847401560083297sledge_01.svg.med.pn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5429226" y="4000504"/>
                <a:ext cx="1656000" cy="78367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47" name="Группа 146"/>
          <p:cNvGrpSpPr/>
          <p:nvPr/>
        </p:nvGrpSpPr>
        <p:grpSpPr>
          <a:xfrm>
            <a:off x="1928794" y="3429000"/>
            <a:ext cx="5328750" cy="2216826"/>
            <a:chOff x="1821326" y="3357562"/>
            <a:chExt cx="5328750" cy="2216826"/>
          </a:xfrm>
        </p:grpSpPr>
        <p:grpSp>
          <p:nvGrpSpPr>
            <p:cNvPr id="148" name="Группа 86"/>
            <p:cNvGrpSpPr/>
            <p:nvPr/>
          </p:nvGrpSpPr>
          <p:grpSpPr>
            <a:xfrm>
              <a:off x="3621701" y="3357562"/>
              <a:ext cx="1728000" cy="2216826"/>
              <a:chOff x="3668448" y="3357562"/>
              <a:chExt cx="1728000" cy="2216826"/>
            </a:xfrm>
          </p:grpSpPr>
          <p:grpSp>
            <p:nvGrpSpPr>
              <p:cNvPr id="159" name="Группа 23"/>
              <p:cNvGrpSpPr/>
              <p:nvPr/>
            </p:nvGrpSpPr>
            <p:grpSpPr>
              <a:xfrm>
                <a:off x="3668448" y="3357562"/>
                <a:ext cx="1728000" cy="2216826"/>
                <a:chOff x="3428992" y="1857364"/>
                <a:chExt cx="1728000" cy="2216826"/>
              </a:xfrm>
            </p:grpSpPr>
            <p:sp>
              <p:nvSpPr>
                <p:cNvPr id="161" name="AutoShape 4"/>
                <p:cNvSpPr>
                  <a:spLocks noChangeArrowheads="1"/>
                </p:cNvSpPr>
                <p:nvPr/>
              </p:nvSpPr>
              <p:spPr bwMode="gray">
                <a:xfrm>
                  <a:off x="342899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Трава  </a:t>
                  </a:r>
                  <a:r>
                    <a:rPr lang="ru-RU" sz="2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2" name="Скругленный прямоугольник 14"/>
                <p:cNvSpPr/>
                <p:nvPr/>
              </p:nvSpPr>
              <p:spPr>
                <a:xfrm>
                  <a:off x="342899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60" name="Picture 8" descr="C:\Documents and Settings\Admin\Рабочий стол\16 апреля\Мусор\временная папка\1234405664842624179rg1024_grass.svg.med.png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3732448" y="3715876"/>
                <a:ext cx="1600000" cy="1152000"/>
              </a:xfrm>
              <a:prstGeom prst="rect">
                <a:avLst/>
              </a:prstGeom>
              <a:noFill/>
            </p:spPr>
          </p:pic>
        </p:grpSp>
        <p:grpSp>
          <p:nvGrpSpPr>
            <p:cNvPr id="149" name="Группа 85"/>
            <p:cNvGrpSpPr/>
            <p:nvPr/>
          </p:nvGrpSpPr>
          <p:grpSpPr>
            <a:xfrm>
              <a:off x="1821326" y="3357562"/>
              <a:ext cx="1728000" cy="2216826"/>
              <a:chOff x="1821326" y="3357562"/>
              <a:chExt cx="1728000" cy="2216826"/>
            </a:xfrm>
          </p:grpSpPr>
          <p:grpSp>
            <p:nvGrpSpPr>
              <p:cNvPr id="155" name="Группа 24"/>
              <p:cNvGrpSpPr/>
              <p:nvPr/>
            </p:nvGrpSpPr>
            <p:grpSpPr>
              <a:xfrm>
                <a:off x="1821326" y="3357562"/>
                <a:ext cx="1728000" cy="2216826"/>
                <a:chOff x="1643042" y="1857364"/>
                <a:chExt cx="1728000" cy="2216826"/>
              </a:xfrm>
            </p:grpSpPr>
            <p:sp>
              <p:nvSpPr>
                <p:cNvPr id="157" name="AutoShape 4"/>
                <p:cNvSpPr>
                  <a:spLocks noChangeArrowheads="1"/>
                </p:cNvSpPr>
                <p:nvPr/>
              </p:nvSpPr>
              <p:spPr bwMode="gray">
                <a:xfrm>
                  <a:off x="16430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Дерево 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8" name="Скругленный прямоугольник 14"/>
                <p:cNvSpPr/>
                <p:nvPr/>
              </p:nvSpPr>
              <p:spPr>
                <a:xfrm>
                  <a:off x="16430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56" name="Picture 9" descr="C:\Documents and Settings\Admin\Рабочий стол\16 апреля\Мусор\временная папка\1240169659847133699rg1024_simple_tree.svg.med.png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2051330" y="3499876"/>
                <a:ext cx="1267992" cy="1584000"/>
              </a:xfrm>
              <a:prstGeom prst="rect">
                <a:avLst/>
              </a:prstGeom>
              <a:noFill/>
            </p:spPr>
          </p:pic>
        </p:grpSp>
        <p:grpSp>
          <p:nvGrpSpPr>
            <p:cNvPr id="150" name="Группа 87"/>
            <p:cNvGrpSpPr/>
            <p:nvPr/>
          </p:nvGrpSpPr>
          <p:grpSpPr>
            <a:xfrm>
              <a:off x="5422076" y="3357562"/>
              <a:ext cx="1728000" cy="2216826"/>
              <a:chOff x="5422076" y="3357562"/>
              <a:chExt cx="1728000" cy="2216826"/>
            </a:xfrm>
          </p:grpSpPr>
          <p:grpSp>
            <p:nvGrpSpPr>
              <p:cNvPr id="151" name="Группа 22"/>
              <p:cNvGrpSpPr/>
              <p:nvPr/>
            </p:nvGrpSpPr>
            <p:grpSpPr>
              <a:xfrm>
                <a:off x="5422076" y="3357562"/>
                <a:ext cx="1728000" cy="2216826"/>
                <a:chOff x="5214942" y="1857364"/>
                <a:chExt cx="1728000" cy="2216826"/>
              </a:xfrm>
            </p:grpSpPr>
            <p:sp>
              <p:nvSpPr>
                <p:cNvPr id="153" name="AutoShape 4"/>
                <p:cNvSpPr>
                  <a:spLocks noChangeArrowheads="1"/>
                </p:cNvSpPr>
                <p:nvPr/>
              </p:nvSpPr>
              <p:spPr bwMode="gray">
                <a:xfrm>
                  <a:off x="52149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Дерево   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" name="Скругленный прямоугольник 14"/>
                <p:cNvSpPr/>
                <p:nvPr/>
              </p:nvSpPr>
              <p:spPr>
                <a:xfrm>
                  <a:off x="52149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52" name="Picture 10" descr="C:\Documents and Settings\Admin\Рабочий стол\16 апреля\Мусор\временная папка\1194989200874407885tree_-_rpg_map_elements_12.svg.med.png"/>
              <p:cNvPicPr>
                <a:picLocks noChangeAspect="1"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5589836" y="3571876"/>
                <a:ext cx="1392480" cy="14400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3" name="Группа 162"/>
          <p:cNvGrpSpPr/>
          <p:nvPr/>
        </p:nvGrpSpPr>
        <p:grpSpPr>
          <a:xfrm>
            <a:off x="1928794" y="3429000"/>
            <a:ext cx="5328750" cy="2216826"/>
            <a:chOff x="1821326" y="3357562"/>
            <a:chExt cx="5328750" cy="2216826"/>
          </a:xfrm>
        </p:grpSpPr>
        <p:grpSp>
          <p:nvGrpSpPr>
            <p:cNvPr id="164" name="Группа 93"/>
            <p:cNvGrpSpPr/>
            <p:nvPr/>
          </p:nvGrpSpPr>
          <p:grpSpPr>
            <a:xfrm>
              <a:off x="3621701" y="3357562"/>
              <a:ext cx="1728000" cy="2216826"/>
              <a:chOff x="3655748" y="3357562"/>
              <a:chExt cx="1728000" cy="2216826"/>
            </a:xfrm>
          </p:grpSpPr>
          <p:grpSp>
            <p:nvGrpSpPr>
              <p:cNvPr id="175" name="Группа 23"/>
              <p:cNvGrpSpPr/>
              <p:nvPr/>
            </p:nvGrpSpPr>
            <p:grpSpPr>
              <a:xfrm>
                <a:off x="3655748" y="3357562"/>
                <a:ext cx="1728000" cy="2216826"/>
                <a:chOff x="3428992" y="1857364"/>
                <a:chExt cx="1728000" cy="2216826"/>
              </a:xfrm>
            </p:grpSpPr>
            <p:sp>
              <p:nvSpPr>
                <p:cNvPr id="177" name="AutoShape 4"/>
                <p:cNvSpPr>
                  <a:spLocks noChangeArrowheads="1"/>
                </p:cNvSpPr>
                <p:nvPr/>
              </p:nvSpPr>
              <p:spPr bwMode="gray">
                <a:xfrm>
                  <a:off x="342899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Туча </a:t>
                  </a:r>
                  <a:r>
                    <a:rPr lang="ru-RU" sz="2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8" name="Скругленный прямоугольник 14"/>
                <p:cNvSpPr/>
                <p:nvPr/>
              </p:nvSpPr>
              <p:spPr>
                <a:xfrm>
                  <a:off x="342899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76" name="Picture 11" descr="C:\Documents and Settings\Admin\Рабочий стол\16 апреля\Мусор\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3739659" y="3714752"/>
                <a:ext cx="1560179" cy="1332000"/>
              </a:xfrm>
              <a:prstGeom prst="rect">
                <a:avLst/>
              </a:prstGeom>
              <a:noFill/>
            </p:spPr>
          </p:pic>
        </p:grpSp>
        <p:grpSp>
          <p:nvGrpSpPr>
            <p:cNvPr id="165" name="Группа 92"/>
            <p:cNvGrpSpPr/>
            <p:nvPr/>
          </p:nvGrpSpPr>
          <p:grpSpPr>
            <a:xfrm>
              <a:off x="5422076" y="3357562"/>
              <a:ext cx="1728000" cy="2216826"/>
              <a:chOff x="5422076" y="3357562"/>
              <a:chExt cx="1728000" cy="2216826"/>
            </a:xfrm>
          </p:grpSpPr>
          <p:grpSp>
            <p:nvGrpSpPr>
              <p:cNvPr id="171" name="Группа 22"/>
              <p:cNvGrpSpPr/>
              <p:nvPr/>
            </p:nvGrpSpPr>
            <p:grpSpPr>
              <a:xfrm>
                <a:off x="5422076" y="3357562"/>
                <a:ext cx="1728000" cy="2216826"/>
                <a:chOff x="5214942" y="1857364"/>
                <a:chExt cx="1728000" cy="2216826"/>
              </a:xfrm>
            </p:grpSpPr>
            <p:sp>
              <p:nvSpPr>
                <p:cNvPr id="173" name="AutoShape 4"/>
                <p:cNvSpPr>
                  <a:spLocks noChangeArrowheads="1"/>
                </p:cNvSpPr>
                <p:nvPr/>
              </p:nvSpPr>
              <p:spPr bwMode="gray">
                <a:xfrm>
                  <a:off x="52149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Солнце   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Скругленный прямоугольник 14"/>
                <p:cNvSpPr/>
                <p:nvPr/>
              </p:nvSpPr>
              <p:spPr>
                <a:xfrm>
                  <a:off x="52149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72" name="Picture 12" descr="C:\Documents and Settings\Admin\Рабочий стол\16 апреля\Мусор\decorative-sun-central-core-md.png"/>
              <p:cNvPicPr>
                <a:picLocks noChangeAspect="1"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5602501" y="3714752"/>
                <a:ext cx="1367150" cy="1332000"/>
              </a:xfrm>
              <a:prstGeom prst="rect">
                <a:avLst/>
              </a:prstGeom>
              <a:noFill/>
            </p:spPr>
          </p:pic>
        </p:grpSp>
        <p:grpSp>
          <p:nvGrpSpPr>
            <p:cNvPr id="166" name="Группа 94"/>
            <p:cNvGrpSpPr/>
            <p:nvPr/>
          </p:nvGrpSpPr>
          <p:grpSpPr>
            <a:xfrm>
              <a:off x="1821326" y="3357562"/>
              <a:ext cx="1728000" cy="2216826"/>
              <a:chOff x="1821326" y="3357562"/>
              <a:chExt cx="1728000" cy="2216826"/>
            </a:xfrm>
          </p:grpSpPr>
          <p:grpSp>
            <p:nvGrpSpPr>
              <p:cNvPr id="167" name="Группа 24"/>
              <p:cNvGrpSpPr/>
              <p:nvPr/>
            </p:nvGrpSpPr>
            <p:grpSpPr>
              <a:xfrm>
                <a:off x="1821326" y="3357562"/>
                <a:ext cx="1728000" cy="2216826"/>
                <a:chOff x="1643042" y="1857364"/>
                <a:chExt cx="1728000" cy="2216826"/>
              </a:xfrm>
            </p:grpSpPr>
            <p:sp>
              <p:nvSpPr>
                <p:cNvPr id="169" name="AutoShape 4"/>
                <p:cNvSpPr>
                  <a:spLocks noChangeArrowheads="1"/>
                </p:cNvSpPr>
                <p:nvPr/>
              </p:nvSpPr>
              <p:spPr bwMode="gray">
                <a:xfrm>
                  <a:off x="16430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Цветы 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" name="Скругленный прямоугольник 14"/>
                <p:cNvSpPr/>
                <p:nvPr/>
              </p:nvSpPr>
              <p:spPr>
                <a:xfrm>
                  <a:off x="16430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68" name="Picture 13" descr="C:\Documents and Settings\Admin\Рабочий стол\16 апреля\Мусор\1194984733759158166flowers_jonathan_dietric_01.svg.med.png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2122057" y="3714752"/>
                <a:ext cx="1126539" cy="13320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89" name="Группа 188"/>
          <p:cNvGrpSpPr/>
          <p:nvPr/>
        </p:nvGrpSpPr>
        <p:grpSpPr>
          <a:xfrm>
            <a:off x="1928794" y="3393281"/>
            <a:ext cx="5328750" cy="2216826"/>
            <a:chOff x="1821326" y="3357562"/>
            <a:chExt cx="5328750" cy="2216826"/>
          </a:xfrm>
        </p:grpSpPr>
        <p:grpSp>
          <p:nvGrpSpPr>
            <p:cNvPr id="190" name="Группа 16"/>
            <p:cNvGrpSpPr/>
            <p:nvPr/>
          </p:nvGrpSpPr>
          <p:grpSpPr>
            <a:xfrm>
              <a:off x="3621701" y="3357562"/>
              <a:ext cx="1728000" cy="2216826"/>
              <a:chOff x="3621701" y="3357562"/>
              <a:chExt cx="1728000" cy="2216826"/>
            </a:xfrm>
          </p:grpSpPr>
          <p:grpSp>
            <p:nvGrpSpPr>
              <p:cNvPr id="201" name="Группа 23"/>
              <p:cNvGrpSpPr/>
              <p:nvPr/>
            </p:nvGrpSpPr>
            <p:grpSpPr>
              <a:xfrm>
                <a:off x="3621701" y="3357562"/>
                <a:ext cx="1728000" cy="2216826"/>
                <a:chOff x="3428992" y="1857364"/>
                <a:chExt cx="1728000" cy="2216826"/>
              </a:xfrm>
            </p:grpSpPr>
            <p:sp>
              <p:nvSpPr>
                <p:cNvPr id="203" name="AutoShape 4"/>
                <p:cNvSpPr>
                  <a:spLocks noChangeArrowheads="1"/>
                </p:cNvSpPr>
                <p:nvPr/>
              </p:nvSpPr>
              <p:spPr bwMode="gray">
                <a:xfrm>
                  <a:off x="342899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Дерево</a:t>
                  </a:r>
                  <a:r>
                    <a:rPr lang="ru-RU" sz="2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4" name="Скругленный прямоугольник 14"/>
                <p:cNvSpPr/>
                <p:nvPr/>
              </p:nvSpPr>
              <p:spPr>
                <a:xfrm>
                  <a:off x="342899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202" name="Picture 15" descr="C:\Documents and Settings\Admin\Рабочий стол\16 апреля\Тела и вещества\Политова\013.gif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857620" y="3571876"/>
                <a:ext cx="1364820" cy="1548000"/>
              </a:xfrm>
              <a:prstGeom prst="rect">
                <a:avLst/>
              </a:prstGeom>
              <a:noFill/>
            </p:spPr>
          </p:pic>
        </p:grpSp>
        <p:grpSp>
          <p:nvGrpSpPr>
            <p:cNvPr id="191" name="Группа 15"/>
            <p:cNvGrpSpPr/>
            <p:nvPr/>
          </p:nvGrpSpPr>
          <p:grpSpPr>
            <a:xfrm>
              <a:off x="1821326" y="3357562"/>
              <a:ext cx="1728000" cy="2216826"/>
              <a:chOff x="1821326" y="3357562"/>
              <a:chExt cx="1728000" cy="2216826"/>
            </a:xfrm>
          </p:grpSpPr>
          <p:grpSp>
            <p:nvGrpSpPr>
              <p:cNvPr id="197" name="Группа 24"/>
              <p:cNvGrpSpPr/>
              <p:nvPr/>
            </p:nvGrpSpPr>
            <p:grpSpPr>
              <a:xfrm>
                <a:off x="1821326" y="3357562"/>
                <a:ext cx="1728000" cy="2216826"/>
                <a:chOff x="1643042" y="1857364"/>
                <a:chExt cx="1728000" cy="2216826"/>
              </a:xfrm>
            </p:grpSpPr>
            <p:sp>
              <p:nvSpPr>
                <p:cNvPr id="199" name="AutoShape 4"/>
                <p:cNvSpPr>
                  <a:spLocks noChangeArrowheads="1"/>
                </p:cNvSpPr>
                <p:nvPr/>
              </p:nvSpPr>
              <p:spPr bwMode="gray">
                <a:xfrm>
                  <a:off x="16430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Гриби</a:t>
                  </a:r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0" name="Скругленный прямоугольник 14"/>
                <p:cNvSpPr/>
                <p:nvPr/>
              </p:nvSpPr>
              <p:spPr>
                <a:xfrm>
                  <a:off x="16430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98" name="Picture 14" descr="C:\Documents and Settings\Admin\Рабочий стол\16 апреля\Мусор\0_31100_c642467d_XL.png"/>
              <p:cNvPicPr>
                <a:picLocks noChangeAspect="1"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2071670" y="3631137"/>
                <a:ext cx="1224000" cy="1429479"/>
              </a:xfrm>
              <a:prstGeom prst="rect">
                <a:avLst/>
              </a:prstGeom>
              <a:noFill/>
            </p:spPr>
          </p:pic>
        </p:grpSp>
        <p:grpSp>
          <p:nvGrpSpPr>
            <p:cNvPr id="192" name="Группа 17"/>
            <p:cNvGrpSpPr/>
            <p:nvPr/>
          </p:nvGrpSpPr>
          <p:grpSpPr>
            <a:xfrm>
              <a:off x="5422076" y="3357562"/>
              <a:ext cx="1728000" cy="2216826"/>
              <a:chOff x="5422076" y="3357562"/>
              <a:chExt cx="1728000" cy="2216826"/>
            </a:xfrm>
          </p:grpSpPr>
          <p:grpSp>
            <p:nvGrpSpPr>
              <p:cNvPr id="193" name="Группа 22"/>
              <p:cNvGrpSpPr/>
              <p:nvPr/>
            </p:nvGrpSpPr>
            <p:grpSpPr>
              <a:xfrm>
                <a:off x="5422076" y="3357562"/>
                <a:ext cx="1728000" cy="2216826"/>
                <a:chOff x="5214942" y="1857364"/>
                <a:chExt cx="1728000" cy="2216826"/>
              </a:xfrm>
            </p:grpSpPr>
            <p:sp>
              <p:nvSpPr>
                <p:cNvPr id="195" name="AutoShape 4"/>
                <p:cNvSpPr>
                  <a:spLocks noChangeArrowheads="1"/>
                </p:cNvSpPr>
                <p:nvPr/>
              </p:nvSpPr>
              <p:spPr bwMode="gray">
                <a:xfrm>
                  <a:off x="5214942" y="3786190"/>
                  <a:ext cx="1728000" cy="288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Камінь</a:t>
                  </a:r>
                  <a:r>
                    <a:rPr lang="ru-RU" sz="24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  </a:t>
                  </a:r>
                  <a:endPara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" name="Скругленный прямоугольник 14"/>
                <p:cNvSpPr/>
                <p:nvPr/>
              </p:nvSpPr>
              <p:spPr>
                <a:xfrm>
                  <a:off x="5214942" y="1857364"/>
                  <a:ext cx="1728000" cy="1872000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94" name="Picture 17" descr="C:\Documents and Settings\Admin\Рабочий стол\16 апреля\Тела и вещества\Политова\1_Stoned_110.jpg"/>
              <p:cNvPicPr>
                <a:picLocks noChangeAspect="1" noChangeArrowheads="1"/>
              </p:cNvPicPr>
              <p:nvPr/>
            </p:nvPicPr>
            <p:blipFill>
              <a:blip r:embed="rId23" cstate="email"/>
              <a:srcRect/>
              <a:stretch>
                <a:fillRect/>
              </a:stretch>
            </p:blipFill>
            <p:spPr bwMode="auto">
              <a:xfrm>
                <a:off x="5500694" y="3787704"/>
                <a:ext cx="1548000" cy="111634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05" name="Равнобедренный треугольник 204">
            <a:hlinkClick r:id="rId24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403</Words>
  <Application>Microsoft Office PowerPoint</Application>
  <PresentationFormat>Экран (4:3)</PresentationFormat>
  <Paragraphs>217</Paragraphs>
  <Slides>22</Slides>
  <Notes>1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Починаємо вивчати фізику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Asus</cp:lastModifiedBy>
  <cp:revision>309</cp:revision>
  <dcterms:created xsi:type="dcterms:W3CDTF">2011-12-03T22:06:16Z</dcterms:created>
  <dcterms:modified xsi:type="dcterms:W3CDTF">2019-09-08T12:48:39Z</dcterms:modified>
</cp:coreProperties>
</file>