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6315-B494-4B00-89B6-7DFD2F03726C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FF961-44ED-44B7-B742-2F9E6B21B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mpd="thickThin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6572272"/>
            <a:ext cx="15001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kern="12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b="1" kern="1200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7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6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5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8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5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6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7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4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8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1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8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4.wav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576064" cy="576064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576064" cy="576064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98528">
            <a:off x="4313246" y="1731908"/>
            <a:ext cx="3523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atin typeface="Monotype Corsiva" pitchFamily="66" charset="0"/>
              </a:rPr>
              <a:t>ТренажЕр</a:t>
            </a:r>
            <a:r>
              <a:rPr lang="ru-RU" sz="3600" b="1" dirty="0" smtClean="0">
                <a:latin typeface="Monotype Corsiva" pitchFamily="66" charset="0"/>
              </a:rPr>
              <a:t>-</a:t>
            </a:r>
            <a:r>
              <a:rPr lang="ru-RU" sz="3600" b="1" dirty="0" smtClean="0">
                <a:latin typeface="Monotype Corsiva" pitchFamily="66" charset="0"/>
              </a:rPr>
              <a:t>Р</a:t>
            </a:r>
            <a:r>
              <a:rPr lang="ru-RU" sz="3600" b="1" dirty="0" smtClean="0">
                <a:latin typeface="Monotype Corsiva" pitchFamily="66" charset="0"/>
              </a:rPr>
              <a:t>ОЗМАЛЬОВКА</a:t>
            </a:r>
          </a:p>
          <a:p>
            <a:pPr algn="ctr"/>
            <a:r>
              <a:rPr lang="uk-UA" sz="4800" b="1" dirty="0" smtClean="0">
                <a:solidFill>
                  <a:srgbClr val="FF0000"/>
                </a:solidFill>
                <a:latin typeface="Monotype Corsiva" pitchFamily="66" charset="0"/>
              </a:rPr>
              <a:t>ГУСТИНА РЕЧОВИНИ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39617" y="307756"/>
            <a:ext cx="2592288" cy="10330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0,5г\см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³=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…..кг\м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³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hlinkshowjump?jump=nextslide">
              <a:snd r:embed="rId2" name="Здорово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265587" y="285728"/>
            <a:ext cx="2592288" cy="2344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Масу тіла збільшили в 3 рази, як зміниться густина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4281933"/>
            <a:ext cx="2592288" cy="7426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зменшиться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Замечательно.wav"/>
            </a:hlinkClick>
          </p:cNvPr>
          <p:cNvSpPr/>
          <p:nvPr/>
        </p:nvSpPr>
        <p:spPr>
          <a:xfrm>
            <a:off x="6265587" y="2997237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збільшиться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551723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зміниться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285728"/>
            <a:ext cx="2592288" cy="1343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ЧИМ МЕНША ТЕМПЕРАТУРА РЕЧОВИНИ, ТИМ ГУСТИНА……..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3536103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ЗМІНЮЄТЬСЯ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219366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ЕНША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6300192" y="4912751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БІЛЬША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9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156176" y="285729"/>
            <a:ext cx="2987824" cy="15613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тіла збільшили в 5 раз, як зміниться густина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234888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збільшиться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Умница.wav"/>
            </a:hlinkClick>
          </p:cNvPr>
          <p:cNvSpPr/>
          <p:nvPr/>
        </p:nvSpPr>
        <p:spPr>
          <a:xfrm>
            <a:off x="6300192" y="3618894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зменшиться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156176" y="4912751"/>
            <a:ext cx="2790056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uk-UA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НЕ ЗМІНЕТЬСЯ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9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0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156176" y="404663"/>
            <a:ext cx="2987824" cy="27590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ГУСТИНА ЧАВУНУ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г\см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³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 ОЗНАЧАЄ, ЩО МАСА ЧАВУНУ ОБЄМОМ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hlinkshowjump?jump=nextslide">
              <a:snd r:embed="rId2" name="Молодец.wav"/>
            </a:hlinkClick>
          </p:cNvPr>
          <p:cNvSpPr/>
          <p:nvPr/>
        </p:nvSpPr>
        <p:spPr>
          <a:xfrm>
            <a:off x="6353944" y="332937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І</a:t>
            </a:r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³ ВМІЩЕНО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Г   ЧАВУНУ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4287103"/>
            <a:ext cx="2592288" cy="10216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uk-UA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см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³ ВМІЩЕНО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   ЧАВУНУ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55892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³ ВМІЩЕНО 7 Г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ЧАВУНУ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2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3" name="Группа 3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4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6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7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9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0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6" name="Прямоугольник 45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543045">
            <a:off x="4059263" y="663880"/>
            <a:ext cx="4345291" cy="5632311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ДРУЗІ!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фотографію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але 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получилась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черно-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білою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Допоможіть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розфарбува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Якщо ви вірно відповісте на запитання,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фотографія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розмалюється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Бажаю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576064" cy="576064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кумент 6">
            <a:hlinkClick r:id="" action="ppaction://hlinkshowjump?jump=lastslide" highlightClick="1"/>
          </p:cNvPr>
          <p:cNvSpPr/>
          <p:nvPr/>
        </p:nvSpPr>
        <p:spPr>
          <a:xfrm>
            <a:off x="214282" y="214290"/>
            <a:ext cx="504056" cy="648072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5292080" y="285729"/>
            <a:ext cx="3600400" cy="13906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ЯКОЮ БУКТОЮ ПОЗНАЧАЄТЬСЯ ГУСТИНА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hlinkshowjump?jump=nextslide">
              <a:snd r:embed="rId2" name="Умница.wav"/>
            </a:hlinkClick>
          </p:cNvPr>
          <p:cNvSpPr/>
          <p:nvPr/>
        </p:nvSpPr>
        <p:spPr>
          <a:xfrm>
            <a:off x="5297016" y="1928429"/>
            <a:ext cx="3600400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5274599" y="3212976"/>
            <a:ext cx="3600400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5508104" y="4797152"/>
            <a:ext cx="3384376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14282" y="285728"/>
            <a:ext cx="4861774" cy="6176992"/>
            <a:chOff x="-142908" y="-976313"/>
            <a:chExt cx="7296184" cy="7724785"/>
          </a:xfrm>
        </p:grpSpPr>
        <p:pic>
          <p:nvPicPr>
            <p:cNvPr id="8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9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0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1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2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4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2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3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37" name="Прямоугольник 36"/>
          <p:cNvSpPr/>
          <p:nvPr/>
        </p:nvSpPr>
        <p:spPr>
          <a:xfrm>
            <a:off x="214282" y="285728"/>
            <a:ext cx="471775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116632"/>
            <a:ext cx="2592288" cy="15841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яких одиниця в СІ вимірюється густина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Верно.wav"/>
            </a:hlinkClick>
          </p:cNvPr>
          <p:cNvSpPr/>
          <p:nvPr/>
        </p:nvSpPr>
        <p:spPr>
          <a:xfrm>
            <a:off x="6300192" y="3302941"/>
            <a:ext cx="2592288" cy="9361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uk-UA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кг\м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³</a:t>
            </a:r>
          </a:p>
          <a:p>
            <a:pPr algn="ctr"/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м³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9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0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1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2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4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3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4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pic>
        <p:nvPicPr>
          <p:cNvPr id="26" name="Picture 2" descr="C:\Users\User\Desktop\фото\1_swap_part1x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285728"/>
            <a:ext cx="1933853" cy="1561383"/>
          </a:xfrm>
          <a:prstGeom prst="rect">
            <a:avLst/>
          </a:prstGeom>
          <a:noFill/>
        </p:spPr>
      </p:pic>
      <p:sp>
        <p:nvSpPr>
          <p:cNvPr id="38" name="Прямоугольник 37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285728"/>
            <a:ext cx="2592288" cy="9110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Формула густини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V=m\p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72200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m=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hlinkshowjump?jump=nextslide">
              <a:snd r:embed="rId4" name="Замечательно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=m\v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4282" y="256740"/>
            <a:ext cx="5786478" cy="6176992"/>
            <a:chOff x="-142908" y="-976313"/>
            <a:chExt cx="7296184" cy="7724785"/>
          </a:xfrm>
        </p:grpSpPr>
        <p:pic>
          <p:nvPicPr>
            <p:cNvPr id="10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1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2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4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4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5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26" name="Группа 25"/>
          <p:cNvGrpSpPr/>
          <p:nvPr/>
        </p:nvGrpSpPr>
        <p:grpSpPr>
          <a:xfrm>
            <a:off x="214282" y="285728"/>
            <a:ext cx="5786478" cy="1561383"/>
            <a:chOff x="-142908" y="-976313"/>
            <a:chExt cx="7296184" cy="1952625"/>
          </a:xfrm>
        </p:grpSpPr>
        <p:pic>
          <p:nvPicPr>
            <p:cNvPr id="27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</p:grpSp>
      <p:sp>
        <p:nvSpPr>
          <p:cNvPr id="39" name="Прямоугольник 38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Формула маси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hlinkshowjump?jump=nextslide">
              <a:snd r:embed="rId2" name="Здорово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m= V.p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V=m\p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Ой-ой-ой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=m\v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11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2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4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5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6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27" name="Группа 26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8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0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0" name="Прямоугольник 39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527511"/>
            <a:ext cx="2592288" cy="10778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Формула об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єму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m= V.p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Молодец.wav"/>
            </a:hlinkClick>
          </p:cNvPr>
          <p:cNvSpPr/>
          <p:nvPr/>
        </p:nvSpPr>
        <p:spPr>
          <a:xfrm>
            <a:off x="6300192" y="345243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V=m\p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7329" y="4675152"/>
            <a:ext cx="2592288" cy="98360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=m\v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12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3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15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7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8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29" name="Группа 28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0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2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8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0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2" name="Прямоугольник 41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300192" y="404664"/>
            <a:ext cx="2592288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Прилад для вимірювання густини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спідометр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noaction">
              <a:snd r:embed="rId3" name="Подумай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САНТІ</a:t>
            </a:r>
            <a:r>
              <a:rPr lang="uk-UA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метр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hlinkshowjump?jump=nextslide">
              <a:snd r:embed="rId4" name="Умница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арео</a:t>
            </a: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метр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15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0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29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0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1" name="Группа 30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2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4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0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1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2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4" name="Прямоугольник 43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156176" y="404664"/>
            <a:ext cx="2808312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3000кг\м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³=  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….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г\см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³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2" name="Ой-ой-ой.wav"/>
            </a:hlinkClick>
          </p:cNvPr>
          <p:cNvSpPr/>
          <p:nvPr/>
        </p:nvSpPr>
        <p:spPr>
          <a:xfrm>
            <a:off x="6300192" y="1988840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" action="ppaction://hlinkshowjump?jump=nextslide">
              <a:snd r:embed="rId3" name="Молодец.wav"/>
            </a:hlinkClick>
          </p:cNvPr>
          <p:cNvSpPr/>
          <p:nvPr/>
        </p:nvSpPr>
        <p:spPr>
          <a:xfrm>
            <a:off x="6300192" y="335699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noaction">
              <a:snd r:embed="rId4" name="Нет-нет-нет.wav"/>
            </a:hlinkClick>
          </p:cNvPr>
          <p:cNvSpPr/>
          <p:nvPr/>
        </p:nvSpPr>
        <p:spPr>
          <a:xfrm>
            <a:off x="6300192" y="4797152"/>
            <a:ext cx="259228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20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1" name="Picture 3" descr="C:\Users\User\Desktop\фото\1_swap_part1x2.jpg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2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3" name="Picture 5" descr="C:\Users\User\Desktop\фото\1_swap_part2x1.jpg"/>
            <p:cNvPicPr>
              <a:picLocks noChangeAspect="1" noChangeArrowheads="1"/>
            </p:cNvPicPr>
            <p:nvPr/>
          </p:nvPicPr>
          <p:blipFill>
            <a:blip r:embed="rId8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4" name="Picture 6" descr="C:\Users\User\Desktop\фото\1_swap_part2x2.jpg"/>
            <p:cNvPicPr>
              <a:picLocks noChangeAspect="1" noChangeArrowheads="1"/>
            </p:cNvPicPr>
            <p:nvPr/>
          </p:nvPicPr>
          <p:blipFill>
            <a:blip r:embed="rId9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5" name="Picture 7" descr="C:\Users\User\Desktop\фото\1_swap_part2x3.jpg"/>
            <p:cNvPicPr>
              <a:picLocks noChangeAspect="1" noChangeArrowheads="1"/>
            </p:cNvPicPr>
            <p:nvPr/>
          </p:nvPicPr>
          <p:blipFill>
            <a:blip r:embed="rId10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928670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6" name="Picture 8" descr="C:\Users\User\Desktop\фото\1_swap_part3x1.jpg"/>
            <p:cNvPicPr>
              <a:picLocks noChangeAspect="1" noChangeArrowheads="1"/>
            </p:cNvPicPr>
            <p:nvPr/>
          </p:nvPicPr>
          <p:blipFill>
            <a:blip r:embed="rId11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7" name="Picture 9" descr="C:\Users\User\Desktop\фото\1_swap_part3x2.jpg"/>
            <p:cNvPicPr>
              <a:picLocks noChangeAspect="1" noChangeArrowheads="1"/>
            </p:cNvPicPr>
            <p:nvPr/>
          </p:nvPicPr>
          <p:blipFill>
            <a:blip r:embed="rId12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8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29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>
              <a:grayscl/>
            </a:blip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0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>
              <a:grayscl/>
            </a:blip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31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>
              <a:grayscl/>
            </a:blip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grpSp>
        <p:nvGrpSpPr>
          <p:cNvPr id="32" name="Группа 31"/>
          <p:cNvGrpSpPr/>
          <p:nvPr/>
        </p:nvGrpSpPr>
        <p:grpSpPr>
          <a:xfrm>
            <a:off x="214282" y="285728"/>
            <a:ext cx="5786478" cy="6176992"/>
            <a:chOff x="-142908" y="-976313"/>
            <a:chExt cx="7296184" cy="7724785"/>
          </a:xfrm>
        </p:grpSpPr>
        <p:pic>
          <p:nvPicPr>
            <p:cNvPr id="33" name="Picture 2" descr="C:\Users\User\Desktop\фото\1_swap_part1x1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42908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35" name="Picture 4" descr="C:\Users\User\Desktop\фото\1_swap_part1x3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714876" y="-976313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1" name="Picture 10" descr="C:\Users\User\Desktop\фото\1_swap_part3x3.jpg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714876" y="2857496"/>
              <a:ext cx="2438400" cy="1952625"/>
            </a:xfrm>
            <a:prstGeom prst="rect">
              <a:avLst/>
            </a:prstGeom>
            <a:noFill/>
          </p:spPr>
        </p:pic>
        <p:pic>
          <p:nvPicPr>
            <p:cNvPr id="42" name="Picture 11" descr="C:\Users\User\Desktop\фото\1_swap_part4x1.jp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-142908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3" name="Picture 12" descr="C:\Users\User\Desktop\фото\1_swap_part4x2.jpg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2285984" y="4786322"/>
              <a:ext cx="2438400" cy="1962150"/>
            </a:xfrm>
            <a:prstGeom prst="rect">
              <a:avLst/>
            </a:prstGeom>
            <a:noFill/>
          </p:spPr>
        </p:pic>
        <p:pic>
          <p:nvPicPr>
            <p:cNvPr id="44" name="Picture 13" descr="C:\Users\User\Desktop\фото\1_swap_part4x3.jpg"/>
            <p:cNvPicPr>
              <a:picLocks noChangeAspect="1"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714876" y="4786322"/>
              <a:ext cx="2438400" cy="1962150"/>
            </a:xfrm>
            <a:prstGeom prst="rect">
              <a:avLst/>
            </a:prstGeom>
            <a:noFill/>
          </p:spPr>
        </p:pic>
      </p:grpSp>
      <p:sp>
        <p:nvSpPr>
          <p:cNvPr id="45" name="Прямоугольник 44"/>
          <p:cNvSpPr/>
          <p:nvPr/>
        </p:nvSpPr>
        <p:spPr>
          <a:xfrm>
            <a:off x="214282" y="285728"/>
            <a:ext cx="5786478" cy="6215106"/>
          </a:xfrm>
          <a:prstGeom prst="rect">
            <a:avLst/>
          </a:prstGeom>
          <a:noFill/>
          <a:ln w="127000" cap="sq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63242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188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Asus</cp:lastModifiedBy>
  <cp:revision>53</cp:revision>
  <dcterms:created xsi:type="dcterms:W3CDTF">2014-01-04T07:37:12Z</dcterms:created>
  <dcterms:modified xsi:type="dcterms:W3CDTF">2020-01-01T15:49:32Z</dcterms:modified>
</cp:coreProperties>
</file>