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1" r:id="rId3"/>
    <p:sldId id="281" r:id="rId4"/>
    <p:sldId id="268" r:id="rId5"/>
    <p:sldId id="269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9001156" cy="2643206"/>
          </a:xfrm>
        </p:spPr>
        <p:txBody>
          <a:bodyPr>
            <a:normAutofit/>
          </a:bodyPr>
          <a:lstStyle/>
          <a:p>
            <a:r>
              <a:rPr lang="uk-UA" dirty="0" smtClean="0"/>
              <a:t>РУХ ПО   </a:t>
            </a:r>
            <a:r>
              <a:rPr lang="uk-UA" dirty="0" smtClean="0"/>
              <a:t>КОЛУ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 descr="http://class-fizika.narod.ru/9_class/16/UC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3402061"/>
            <a:ext cx="4824536" cy="3117732"/>
          </a:xfrm>
          <a:prstGeom prst="rect">
            <a:avLst/>
          </a:prstGeom>
          <a:noFill/>
        </p:spPr>
      </p:pic>
      <p:sp>
        <p:nvSpPr>
          <p:cNvPr id="12290" name="AutoShape 2" descr="Ir-66.gif"/>
          <p:cNvSpPr>
            <a:spLocks noChangeAspect="1" noChangeArrowheads="1"/>
          </p:cNvSpPr>
          <p:nvPr/>
        </p:nvSpPr>
        <p:spPr bwMode="auto">
          <a:xfrm>
            <a:off x="0" y="-136525"/>
            <a:ext cx="7620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Ir-66.gif"/>
          <p:cNvSpPr>
            <a:spLocks noChangeAspect="1" noChangeArrowheads="1"/>
          </p:cNvSpPr>
          <p:nvPr/>
        </p:nvSpPr>
        <p:spPr bwMode="auto">
          <a:xfrm>
            <a:off x="0" y="-136525"/>
            <a:ext cx="7620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155575" y="-3651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0" y="-1365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7" name="Picture 9" descr="D:\Ирина\ГИА\Физика\Подготовка к ГИА\1.7. Движение по окружности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7"/>
            <a:ext cx="2286016" cy="1709171"/>
          </a:xfrm>
          <a:prstGeom prst="rect">
            <a:avLst/>
          </a:prstGeom>
          <a:noFill/>
        </p:spPr>
      </p:pic>
      <p:pic>
        <p:nvPicPr>
          <p:cNvPr id="12298" name="Picture 10" descr="D:\Ирина\ГИА\Физика\Подготовка к ГИА\1.7. Движение по окружности\untitled-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85728"/>
            <a:ext cx="1714512" cy="1714512"/>
          </a:xfrm>
          <a:prstGeom prst="rect">
            <a:avLst/>
          </a:prstGeom>
          <a:noFill/>
        </p:spPr>
      </p:pic>
      <p:pic>
        <p:nvPicPr>
          <p:cNvPr id="12299" name="Picture 11" descr="D:\Ирина\ГИА\Физика\Подготовка к ГИА\1.7. Движение по окружности\untitled-3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85727"/>
            <a:ext cx="2266957" cy="1704479"/>
          </a:xfrm>
          <a:prstGeom prst="rect">
            <a:avLst/>
          </a:prstGeom>
          <a:noFill/>
        </p:spPr>
      </p:pic>
      <p:sp>
        <p:nvSpPr>
          <p:cNvPr id="12301" name="AutoShape 13" descr="mk:@MSITStore:D:\Ирина\ГИА\Физика\Подготовка%20к%20ГИА\Набор%20рисунков-7.chm::/Physics/Geo.gif"/>
          <p:cNvSpPr>
            <a:spLocks noChangeAspect="1" noChangeArrowheads="1"/>
          </p:cNvSpPr>
          <p:nvPr/>
        </p:nvSpPr>
        <p:spPr bwMode="auto">
          <a:xfrm>
            <a:off x="0" y="-136525"/>
            <a:ext cx="1019175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572428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РОЗВ</a:t>
            </a:r>
            <a:r>
              <a:rPr lang="en-US" dirty="0" smtClean="0"/>
              <a:t>’</a:t>
            </a:r>
            <a:r>
              <a:rPr lang="ru-RU" dirty="0" smtClean="0"/>
              <a:t>ЯЗУВАННЯ ЗАДАЧ: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327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Т</a:t>
            </a:r>
            <a:r>
              <a:rPr lang="uk-UA" dirty="0"/>
              <a:t>і</a:t>
            </a:r>
            <a:r>
              <a:rPr lang="ru-RU" dirty="0" err="1" smtClean="0"/>
              <a:t>ло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по колу по </a:t>
            </a:r>
            <a:r>
              <a:rPr lang="ru-RU" dirty="0" err="1" smtClean="0"/>
              <a:t>годинниковій</a:t>
            </a:r>
            <a:r>
              <a:rPr lang="ru-RU" dirty="0" smtClean="0"/>
              <a:t> </a:t>
            </a:r>
            <a:r>
              <a:rPr lang="ru-RU" dirty="0" err="1" smtClean="0"/>
              <a:t>стрілці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зображенних</a:t>
            </a:r>
            <a:r>
              <a:rPr lang="ru-RU" dirty="0" smtClean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</a:t>
            </a:r>
            <a:r>
              <a:rPr lang="ru-RU" dirty="0" err="1" smtClean="0"/>
              <a:t>співпадає</a:t>
            </a:r>
            <a:r>
              <a:rPr lang="ru-RU" dirty="0" smtClean="0"/>
              <a:t> по </a:t>
            </a:r>
            <a:r>
              <a:rPr lang="ru-RU" dirty="0" err="1" smtClean="0"/>
              <a:t>направленню</a:t>
            </a: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 вектором </a:t>
            </a:r>
            <a:r>
              <a:rPr lang="ru-RU" dirty="0" err="1" smtClean="0"/>
              <a:t>швидкості</a:t>
            </a:r>
            <a:r>
              <a:rPr lang="ru-RU" dirty="0" smtClean="0"/>
              <a:t> в </a:t>
            </a:r>
            <a:r>
              <a:rPr lang="ru-RU" dirty="0" err="1" smtClean="0"/>
              <a:t>точці</a:t>
            </a:r>
            <a:r>
              <a:rPr lang="ru-RU" dirty="0" smtClean="0"/>
              <a:t> А?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357818" y="3857628"/>
            <a:ext cx="207170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/>
              <a:t>1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/>
              <a:t>2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/>
              <a:t>3</a:t>
            </a:r>
          </a:p>
          <a:p>
            <a:pPr marL="342900" indent="-342900">
              <a:buFont typeface="Bookman Old Style" pitchFamily="18" charset="0"/>
              <a:buAutoNum type="arabicPeriod"/>
            </a:pPr>
            <a:r>
              <a:rPr lang="ru-RU" sz="3200" b="1" dirty="0"/>
              <a:t>4</a:t>
            </a:r>
            <a:endParaRPr lang="ru-RU" sz="3200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429000"/>
            <a:ext cx="28956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err="1" smtClean="0"/>
              <a:t>Тіло</a:t>
            </a:r>
            <a:r>
              <a:rPr lang="ru-RU" sz="3200" dirty="0" smtClean="0"/>
              <a:t> </a:t>
            </a:r>
            <a:r>
              <a:rPr lang="ru-RU" sz="3200" dirty="0" err="1" smtClean="0"/>
              <a:t>рухається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рівномірно</a:t>
            </a:r>
            <a:r>
              <a:rPr lang="ru-RU" sz="3200" dirty="0" smtClean="0"/>
              <a:t> по </a:t>
            </a:r>
            <a:r>
              <a:rPr lang="ru-RU" sz="3200" dirty="0"/>
              <a:t> </a:t>
            </a:r>
            <a:r>
              <a:rPr lang="ru-RU" sz="3200" dirty="0" smtClean="0"/>
              <a:t>колу в </a:t>
            </a:r>
            <a:r>
              <a:rPr lang="ru-RU" sz="3200" dirty="0" err="1" smtClean="0"/>
              <a:t>напрямку</a:t>
            </a:r>
            <a:r>
              <a:rPr lang="ru-RU" sz="3200" dirty="0" smtClean="0"/>
              <a:t> по </a:t>
            </a:r>
            <a:r>
              <a:rPr lang="ru-RU" sz="3200" dirty="0" err="1" smtClean="0"/>
              <a:t>годинниковій</a:t>
            </a:r>
            <a:r>
              <a:rPr lang="ru-RU" sz="3200" dirty="0" smtClean="0"/>
              <a:t>  </a:t>
            </a:r>
            <a:r>
              <a:rPr lang="ru-RU" sz="3200" dirty="0" err="1" smtClean="0"/>
              <a:t>стрілці</a:t>
            </a:r>
            <a:r>
              <a:rPr lang="ru-RU" sz="3200" dirty="0" smtClean="0"/>
              <a:t>. Як направлений вектор </a:t>
            </a:r>
            <a:r>
              <a:rPr lang="ru-RU" sz="3200" dirty="0" err="1" smtClean="0"/>
              <a:t>прискорення</a:t>
            </a:r>
            <a:r>
              <a:rPr lang="ru-RU" sz="3200" dirty="0" smtClean="0"/>
              <a:t> при такому </a:t>
            </a:r>
            <a:r>
              <a:rPr lang="ru-RU" sz="3200" dirty="0" err="1" smtClean="0"/>
              <a:t>русі</a:t>
            </a:r>
            <a:r>
              <a:rPr lang="ru-RU" sz="3200" dirty="0" smtClean="0"/>
              <a:t> 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071810"/>
            <a:ext cx="4257676" cy="3054353"/>
          </a:xfrm>
        </p:spPr>
        <p:txBody>
          <a:bodyPr/>
          <a:lstStyle/>
          <a:p>
            <a:r>
              <a:rPr lang="ru-RU" b="1" dirty="0" smtClean="0"/>
              <a:t>А</a:t>
            </a:r>
            <a:r>
              <a:rPr lang="ru-RU" dirty="0" smtClean="0"/>
              <a:t>. 1.	 </a:t>
            </a:r>
          </a:p>
          <a:p>
            <a:r>
              <a:rPr lang="ru-RU" b="1" dirty="0" smtClean="0"/>
              <a:t>Б. </a:t>
            </a:r>
            <a:r>
              <a:rPr lang="ru-RU" dirty="0" smtClean="0"/>
              <a:t>2.	 </a:t>
            </a:r>
          </a:p>
          <a:p>
            <a:r>
              <a:rPr lang="ru-RU" b="1" dirty="0" smtClean="0"/>
              <a:t>В</a:t>
            </a:r>
            <a:r>
              <a:rPr lang="ru-RU" dirty="0" smtClean="0"/>
              <a:t>. 3.	 </a:t>
            </a:r>
          </a:p>
          <a:p>
            <a:r>
              <a:rPr lang="ru-RU" b="1" dirty="0" smtClean="0"/>
              <a:t>Г</a:t>
            </a:r>
            <a:r>
              <a:rPr lang="ru-RU" dirty="0" smtClean="0"/>
              <a:t>. 4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316" y="3214686"/>
            <a:ext cx="3556014" cy="30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235745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Відро</a:t>
            </a:r>
            <a:r>
              <a:rPr lang="ru-RU" sz="3200" dirty="0" smtClean="0"/>
              <a:t> з водою </a:t>
            </a:r>
            <a:r>
              <a:rPr lang="ru-RU" sz="3200" dirty="0" err="1" smtClean="0"/>
              <a:t>обертають</a:t>
            </a:r>
            <a:r>
              <a:rPr lang="ru-RU" sz="3200" dirty="0" smtClean="0"/>
              <a:t> </a:t>
            </a:r>
            <a:r>
              <a:rPr lang="ru-RU" sz="3200" dirty="0"/>
              <a:t>у</a:t>
            </a:r>
            <a:r>
              <a:rPr lang="ru-RU" sz="3200" dirty="0" smtClean="0"/>
              <a:t> </a:t>
            </a:r>
            <a:r>
              <a:rPr lang="ru-RU" sz="3200" dirty="0" err="1" smtClean="0"/>
              <a:t>вертикальній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площині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/>
              <a:t>м</a:t>
            </a:r>
            <a:r>
              <a:rPr lang="ru-RU" sz="3200" dirty="0" err="1" smtClean="0"/>
              <a:t>отузки</a:t>
            </a:r>
            <a:r>
              <a:rPr lang="ru-RU" sz="3200" dirty="0" smtClean="0"/>
              <a:t> </a:t>
            </a:r>
            <a:r>
              <a:rPr lang="ru-RU" sz="3200" dirty="0" err="1" smtClean="0"/>
              <a:t>довжиною</a:t>
            </a:r>
            <a:r>
              <a:rPr lang="ru-RU" sz="3200" dirty="0" smtClean="0"/>
              <a:t> 1,6 м. При </a:t>
            </a:r>
            <a:r>
              <a:rPr lang="ru-RU" sz="3200" dirty="0" err="1" smtClean="0"/>
              <a:t>якій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найменшій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обертання</a:t>
            </a:r>
            <a:r>
              <a:rPr lang="ru-RU" sz="3200" dirty="0" smtClean="0"/>
              <a:t> вода будет </a:t>
            </a:r>
            <a:r>
              <a:rPr lang="ru-RU" sz="3200" dirty="0" err="1" smtClean="0"/>
              <a:t>виливатися</a:t>
            </a:r>
            <a:r>
              <a:rPr lang="ru-RU" sz="3200" dirty="0" smtClean="0"/>
              <a:t> з </a:t>
            </a:r>
            <a:r>
              <a:rPr lang="ru-RU" sz="3200" dirty="0" err="1" smtClean="0"/>
              <a:t>відра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786190"/>
            <a:ext cx="21431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1) 10 м/с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2) 8 м/с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3) 6 м/с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4) 4 м/с</a:t>
            </a:r>
            <a:endParaRPr lang="ru-RU" sz="2800" i="1" dirty="0" smtClean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85720" y="2571744"/>
            <a:ext cx="8501122" cy="857256"/>
          </a:xfrm>
          <a:prstGeom prst="wedgeRectCallout">
            <a:avLst>
              <a:gd name="adj1" fmla="val -15586"/>
              <a:gd name="adj2" fmla="val 7941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Вода не буде </a:t>
            </a:r>
            <a:r>
              <a:rPr lang="ru-RU" sz="2400" dirty="0" err="1" smtClean="0">
                <a:solidFill>
                  <a:schemeClr val="tx1"/>
                </a:solidFill>
              </a:rPr>
              <a:t>виливатьия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якщо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центробіжне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прискорення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оберання</a:t>
            </a:r>
            <a:r>
              <a:rPr lang="ru-RU" sz="2400" dirty="0" smtClean="0">
                <a:solidFill>
                  <a:schemeClr val="tx1"/>
                </a:solidFill>
              </a:rPr>
              <a:t> : </a:t>
            </a:r>
            <a:r>
              <a:rPr lang="en-US" sz="2400" dirty="0" smtClean="0">
                <a:solidFill>
                  <a:schemeClr val="tx1"/>
                </a:solidFill>
              </a:rPr>
              <a:t>a ≥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 ≈ 10 </a:t>
            </a:r>
            <a:r>
              <a:rPr lang="ru-RU" sz="2400" dirty="0" smtClean="0">
                <a:solidFill>
                  <a:schemeClr val="tx1"/>
                </a:solidFill>
              </a:rPr>
              <a:t>м/с</a:t>
            </a:r>
            <a:r>
              <a:rPr lang="ru-RU" sz="2400" baseline="300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643314"/>
            <a:ext cx="1643074" cy="94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71876"/>
            <a:ext cx="237977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714884"/>
            <a:ext cx="367395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3143272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Дві</a:t>
            </a:r>
            <a:r>
              <a:rPr lang="ru-RU" sz="3200" dirty="0" smtClean="0"/>
              <a:t>  </a:t>
            </a:r>
            <a:r>
              <a:rPr lang="ru-RU" sz="3200" dirty="0" err="1" smtClean="0"/>
              <a:t>матеріальні</a:t>
            </a:r>
            <a:r>
              <a:rPr lang="ru-RU" sz="3200" dirty="0" smtClean="0"/>
              <a:t> точки </a:t>
            </a:r>
            <a:r>
              <a:rPr lang="ru-RU" sz="3200" dirty="0" err="1" smtClean="0"/>
              <a:t>рухаються</a:t>
            </a:r>
            <a:r>
              <a:rPr lang="ru-RU" sz="3200" dirty="0" smtClean="0"/>
              <a:t> по колам </a:t>
            </a:r>
            <a:r>
              <a:rPr lang="ru-RU" sz="3200" dirty="0" err="1" smtClean="0"/>
              <a:t>радіусами</a:t>
            </a:r>
            <a:r>
              <a:rPr lang="ru-RU" sz="3200" dirty="0" smtClean="0"/>
              <a:t> </a:t>
            </a:r>
            <a:r>
              <a:rPr lang="en-US" sz="3200" dirty="0" smtClean="0"/>
              <a:t>R</a:t>
            </a:r>
            <a:r>
              <a:rPr lang="ru-RU" sz="3200" baseline="-25000" dirty="0" smtClean="0"/>
              <a:t>1 </a:t>
            </a:r>
            <a:r>
              <a:rPr lang="ru-RU" sz="3200" dirty="0" smtClean="0"/>
              <a:t> и </a:t>
            </a:r>
            <a:r>
              <a:rPr lang="en-US" sz="3200" dirty="0" smtClean="0"/>
              <a:t>R</a:t>
            </a:r>
            <a:r>
              <a:rPr lang="ru-RU" sz="3200" baseline="-25000" dirty="0" smtClean="0"/>
              <a:t>2 </a:t>
            </a:r>
            <a:r>
              <a:rPr lang="ru-RU" sz="3200" dirty="0" smtClean="0"/>
              <a:t>= 2</a:t>
            </a:r>
            <a:r>
              <a:rPr lang="en-US" sz="3200" dirty="0" smtClean="0"/>
              <a:t>R</a:t>
            </a:r>
            <a:r>
              <a:rPr lang="ru-RU" sz="3200" baseline="-25000" dirty="0" smtClean="0"/>
              <a:t>1</a:t>
            </a:r>
            <a:r>
              <a:rPr lang="ru-RU" sz="3200" dirty="0" smtClean="0"/>
              <a:t> з </a:t>
            </a:r>
            <a:r>
              <a:rPr lang="ru-RU" sz="3200" dirty="0" err="1" smtClean="0"/>
              <a:t>одинаковими</a:t>
            </a:r>
            <a:r>
              <a:rPr lang="ru-RU" sz="3200" dirty="0" smtClean="0"/>
              <a:t> по модулю </a:t>
            </a:r>
            <a:r>
              <a:rPr lang="ru-RU" sz="3200" dirty="0" err="1" smtClean="0"/>
              <a:t>швидкостями</a:t>
            </a:r>
            <a:r>
              <a:rPr lang="ru-RU" sz="3200" dirty="0" smtClean="0"/>
              <a:t>.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періоди</a:t>
            </a:r>
            <a:r>
              <a:rPr lang="ru-RU" sz="3200" dirty="0" smtClean="0"/>
              <a:t> </a:t>
            </a:r>
            <a:r>
              <a:rPr lang="ru-RU" sz="3200" dirty="0" err="1" smtClean="0"/>
              <a:t>обертання</a:t>
            </a:r>
            <a:r>
              <a:rPr lang="ru-RU" sz="3200" dirty="0" smtClean="0"/>
              <a:t> по колам  </a:t>
            </a:r>
            <a:r>
              <a:rPr lang="ru-RU" sz="3200" dirty="0" err="1" smtClean="0"/>
              <a:t>св</a:t>
            </a:r>
            <a:r>
              <a:rPr lang="en-US" sz="3200" dirty="0" smtClean="0"/>
              <a:t>’</a:t>
            </a:r>
            <a:r>
              <a:rPr lang="ru-RU" sz="3200" dirty="0" err="1" smtClean="0"/>
              <a:t>язані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співвідношенням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929066"/>
            <a:ext cx="680934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929066"/>
            <a:ext cx="1143008" cy="58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08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66" y="285728"/>
            <a:ext cx="7215198" cy="4500594"/>
          </a:xfrm>
        </p:spPr>
        <p:txBody>
          <a:bodyPr/>
          <a:lstStyle/>
          <a:p>
            <a:r>
              <a:rPr lang="ru-RU" sz="3600" dirty="0" err="1" smtClean="0"/>
              <a:t>Дв</a:t>
            </a:r>
            <a:r>
              <a:rPr lang="uk-UA" sz="3600" dirty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матеріальні</a:t>
            </a:r>
            <a:r>
              <a:rPr lang="ru-RU" sz="3600" dirty="0" smtClean="0"/>
              <a:t> точки </a:t>
            </a:r>
            <a:r>
              <a:rPr lang="ru-RU" sz="3600" dirty="0" err="1" smtClean="0"/>
              <a:t>рухаються</a:t>
            </a:r>
            <a:r>
              <a:rPr lang="ru-RU" sz="3600" dirty="0" smtClean="0"/>
              <a:t> по колам  </a:t>
            </a:r>
            <a:r>
              <a:rPr lang="ru-RU" sz="3600" dirty="0" err="1" smtClean="0"/>
              <a:t>радіусами</a:t>
            </a:r>
            <a:r>
              <a:rPr lang="ru-RU" sz="3600" dirty="0" smtClean="0"/>
              <a:t> R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 и R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, </a:t>
            </a:r>
            <a:r>
              <a:rPr lang="ru-RU" sz="3600" dirty="0" err="1" smtClean="0"/>
              <a:t>причому</a:t>
            </a:r>
            <a:r>
              <a:rPr lang="ru-RU" sz="3600" dirty="0" smtClean="0"/>
              <a:t> R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 = 2R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. При </a:t>
            </a:r>
            <a:r>
              <a:rPr lang="ru-RU" sz="3600" dirty="0" err="1" smtClean="0"/>
              <a:t>умові</a:t>
            </a:r>
            <a:r>
              <a:rPr lang="ru-RU" sz="3600" dirty="0" smtClean="0"/>
              <a:t> </a:t>
            </a:r>
            <a:r>
              <a:rPr lang="ru-RU" sz="3600" dirty="0" err="1" smtClean="0"/>
              <a:t>рівності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лінийних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швидкостей</a:t>
            </a:r>
            <a:r>
              <a:rPr lang="ru-RU" sz="3600" dirty="0" smtClean="0"/>
              <a:t> </a:t>
            </a:r>
            <a:r>
              <a:rPr lang="ru-RU" sz="3600" dirty="0" err="1" smtClean="0"/>
              <a:t>точок</a:t>
            </a:r>
            <a:r>
              <a:rPr lang="ru-RU" sz="3600" dirty="0" smtClean="0"/>
              <a:t> </a:t>
            </a:r>
            <a:r>
              <a:rPr lang="ru-RU" sz="3600" dirty="0" err="1"/>
              <a:t>ї</a:t>
            </a:r>
            <a:r>
              <a:rPr lang="ru-RU" sz="3600" dirty="0" err="1" smtClean="0"/>
              <a:t>х</a:t>
            </a:r>
            <a:r>
              <a:rPr lang="ru-RU" sz="3600" dirty="0" smtClean="0"/>
              <a:t> </a:t>
            </a:r>
            <a:r>
              <a:rPr lang="ru-RU" sz="3600" dirty="0" err="1" smtClean="0"/>
              <a:t>центробіжне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прискорення</a:t>
            </a:r>
            <a:r>
              <a:rPr lang="ru-RU" sz="3600" dirty="0" smtClean="0"/>
              <a:t>   </a:t>
            </a:r>
            <a:r>
              <a:rPr lang="ru-RU" sz="3600" dirty="0" err="1" smtClean="0"/>
              <a:t>св</a:t>
            </a:r>
            <a:r>
              <a:rPr lang="en-US" sz="3600" dirty="0" smtClean="0"/>
              <a:t>’</a:t>
            </a:r>
            <a:r>
              <a:rPr lang="ru-RU" sz="3600" dirty="0" err="1" smtClean="0"/>
              <a:t>язан</a:t>
            </a:r>
            <a:r>
              <a:rPr lang="uk-UA" sz="3600" dirty="0" smtClean="0"/>
              <a:t>і  співвідношенням</a:t>
            </a:r>
            <a:endParaRPr lang="ru-RU" sz="36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547" name="Object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" cy="428625"/>
          </a:xfrm>
          <a:prstGeom prst="rect">
            <a:avLst/>
          </a:prstGeom>
          <a:noFill/>
        </p:spPr>
      </p:pic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636"/>
            <a:ext cx="830109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3" y="5000636"/>
            <a:ext cx="137306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85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142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Times New Roman</vt:lpstr>
      <vt:lpstr>Тема Office</vt:lpstr>
      <vt:lpstr>РУХ ПО   КОЛУ</vt:lpstr>
      <vt:lpstr>РОЗВ’ЯЗУВАННЯ ЗАДАЧ: </vt:lpstr>
      <vt:lpstr>. Тіло рухається по колу по годинниковій стрілці. який із зображенних векторів співпадає по направленню з вектором швидкості в точці А? </vt:lpstr>
      <vt:lpstr>Тіло рухається рівномірно по  колу в напрямку по годинниковій  стрілці. Як направлений вектор прискорення при такому русі ?</vt:lpstr>
      <vt:lpstr>. Відро з водою обертають у вертикальній площині за допомогою мотузки довжиною 1,6 м. При якій найменшій швидкості обертання вода будет виливатися з відра?</vt:lpstr>
      <vt:lpstr>Дві  матеріальні точки рухаються по колам радіусами R1  и R2 = 2R1 з одинаковими по модулю швидкостями. їх періоди обертання по колам  св’язані співвідношенням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Asus</cp:lastModifiedBy>
  <cp:revision>66</cp:revision>
  <dcterms:modified xsi:type="dcterms:W3CDTF">2019-11-05T09:55:54Z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286774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