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4" r:id="rId3"/>
    <p:sldId id="285" r:id="rId4"/>
    <p:sldId id="287" r:id="rId5"/>
    <p:sldId id="288" r:id="rId6"/>
    <p:sldId id="289" r:id="rId7"/>
    <p:sldId id="266" r:id="rId8"/>
    <p:sldId id="270" r:id="rId9"/>
    <p:sldId id="265" r:id="rId10"/>
    <p:sldId id="290" r:id="rId11"/>
    <p:sldId id="291" r:id="rId12"/>
    <p:sldId id="292" r:id="rId13"/>
    <p:sldId id="293" r:id="rId14"/>
    <p:sldId id="294" r:id="rId15"/>
    <p:sldId id="29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357298"/>
            <a:ext cx="9001156" cy="2643206"/>
          </a:xfrm>
        </p:spPr>
        <p:txBody>
          <a:bodyPr>
            <a:normAutofit/>
          </a:bodyPr>
          <a:lstStyle/>
          <a:p>
            <a:r>
              <a:rPr lang="ru-RU" dirty="0" smtClean="0"/>
              <a:t>Р</a:t>
            </a:r>
            <a:r>
              <a:rPr lang="uk-UA" dirty="0"/>
              <a:t>і</a:t>
            </a:r>
            <a:r>
              <a:rPr lang="ru-RU" dirty="0" err="1" smtClean="0"/>
              <a:t>вномірно</a:t>
            </a:r>
            <a:r>
              <a:rPr lang="ru-RU" dirty="0" smtClean="0"/>
              <a:t> </a:t>
            </a:r>
            <a:r>
              <a:rPr lang="ru-RU" dirty="0" err="1" smtClean="0"/>
              <a:t>прямолінійний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3250" name="Picture 2" descr="http://class-fizika.narod.ru/9_class/1/colec2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5500702"/>
            <a:ext cx="3486150" cy="952500"/>
          </a:xfrm>
          <a:prstGeom prst="rect">
            <a:avLst/>
          </a:prstGeom>
          <a:noFill/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868478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r>
              <a:rPr lang="ru-RU" sz="3200" b="1" dirty="0" smtClean="0">
                <a:solidFill>
                  <a:srgbClr val="FF0000"/>
                </a:solidFill>
              </a:rPr>
              <a:t>. </a:t>
            </a:r>
            <a:r>
              <a:rPr lang="ru-RU" sz="3200" dirty="0" smtClean="0"/>
              <a:t>По </a:t>
            </a:r>
            <a:r>
              <a:rPr lang="ru-RU" sz="3200" dirty="0" err="1" smtClean="0"/>
              <a:t>графіку</a:t>
            </a:r>
            <a:r>
              <a:rPr lang="ru-RU" sz="3200" dirty="0" smtClean="0"/>
              <a:t> </a:t>
            </a:r>
            <a:r>
              <a:rPr lang="ru-RU" sz="3200" dirty="0" err="1" smtClean="0"/>
              <a:t>залежності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пройденого</a:t>
            </a:r>
            <a:r>
              <a:rPr lang="ru-RU" sz="3200" dirty="0" smtClean="0"/>
              <a:t> шляху </a:t>
            </a:r>
            <a:r>
              <a:rPr lang="ru-RU" sz="3200" dirty="0" err="1" smtClean="0"/>
              <a:t>від</a:t>
            </a:r>
            <a:r>
              <a:rPr lang="ru-RU" sz="3200" dirty="0" smtClean="0"/>
              <a:t> часу , </a:t>
            </a:r>
            <a:r>
              <a:rPr lang="ru-RU" sz="3200" dirty="0" err="1" smtClean="0"/>
              <a:t>визначити</a:t>
            </a:r>
            <a:r>
              <a:rPr lang="ru-RU" sz="3200" dirty="0" smtClean="0"/>
              <a:t> </a:t>
            </a:r>
            <a:r>
              <a:rPr lang="ru-RU" sz="3200" dirty="0" err="1" smtClean="0"/>
              <a:t>шидкість</a:t>
            </a:r>
            <a:r>
              <a:rPr lang="ru-RU" sz="3200" dirty="0" smtClean="0"/>
              <a:t>  </a:t>
            </a:r>
            <a:r>
              <a:rPr lang="ru-RU" sz="3200" dirty="0" smtClean="0"/>
              <a:t>велосипедиста в момент </a:t>
            </a:r>
            <a:r>
              <a:rPr lang="ru-RU" sz="3200" dirty="0"/>
              <a:t> </a:t>
            </a:r>
            <a:r>
              <a:rPr lang="ru-RU" sz="3200" dirty="0" smtClean="0"/>
              <a:t>часу</a:t>
            </a:r>
            <a:r>
              <a:rPr lang="ru-RU" sz="3200" dirty="0" smtClean="0"/>
              <a:t> </a:t>
            </a:r>
            <a:r>
              <a:rPr lang="en-US" sz="3200" i="1" dirty="0" smtClean="0"/>
              <a:t>t </a:t>
            </a:r>
            <a:r>
              <a:rPr lang="ru-RU" sz="3200" i="1" dirty="0" smtClean="0"/>
              <a:t>= 2 с</a:t>
            </a:r>
            <a:r>
              <a:rPr lang="ru-RU" sz="3200" dirty="0" smtClean="0"/>
              <a:t>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357430"/>
            <a:ext cx="3571900" cy="264320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2 м/с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3 м/с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6 м/с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18 м/с.</a:t>
            </a:r>
            <a:endParaRPr lang="ru-RU" i="1" dirty="0" smtClean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>
            <a:lum bright="12000" contrast="12000"/>
          </a:blip>
          <a:srcRect/>
          <a:stretch>
            <a:fillRect/>
          </a:stretch>
        </p:blipFill>
        <p:spPr bwMode="auto">
          <a:xfrm>
            <a:off x="5643570" y="1928802"/>
            <a:ext cx="3224227" cy="247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868478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r>
              <a:rPr lang="ru-RU" sz="3200" b="1" dirty="0" smtClean="0">
                <a:solidFill>
                  <a:srgbClr val="FF0000"/>
                </a:solidFill>
              </a:rPr>
              <a:t>. </a:t>
            </a:r>
            <a:r>
              <a:rPr lang="ru-RU" sz="3200" dirty="0" smtClean="0"/>
              <a:t>По </a:t>
            </a:r>
            <a:r>
              <a:rPr lang="ru-RU" sz="3200" dirty="0" err="1" smtClean="0"/>
              <a:t>графіку</a:t>
            </a:r>
            <a:r>
              <a:rPr lang="ru-RU" sz="3200" dirty="0" smtClean="0"/>
              <a:t> </a:t>
            </a:r>
            <a:r>
              <a:rPr lang="ru-RU" sz="3200" dirty="0" err="1" smtClean="0"/>
              <a:t>залежності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пройденого</a:t>
            </a:r>
            <a:r>
              <a:rPr lang="ru-RU" sz="3200" dirty="0" smtClean="0"/>
              <a:t> шляху  </a:t>
            </a:r>
            <a:r>
              <a:rPr lang="ru-RU" sz="3200" dirty="0" err="1" smtClean="0"/>
              <a:t>від</a:t>
            </a:r>
            <a:r>
              <a:rPr lang="ru-RU" sz="3200" dirty="0" smtClean="0"/>
              <a:t> часу,  </a:t>
            </a:r>
            <a:r>
              <a:rPr lang="ru-RU" sz="3200" dirty="0" err="1" smtClean="0"/>
              <a:t>швидкість</a:t>
            </a:r>
            <a:r>
              <a:rPr lang="ru-RU" sz="3200" dirty="0" smtClean="0"/>
              <a:t> </a:t>
            </a:r>
            <a:r>
              <a:rPr lang="ru-RU" sz="3200" dirty="0" smtClean="0"/>
              <a:t>велосипедиста в момент </a:t>
            </a:r>
            <a:r>
              <a:rPr lang="ru-RU" sz="3200" dirty="0"/>
              <a:t> </a:t>
            </a:r>
            <a:r>
              <a:rPr lang="ru-RU" sz="3200" dirty="0" smtClean="0"/>
              <a:t>часу</a:t>
            </a:r>
            <a:r>
              <a:rPr lang="ru-RU" sz="3200" dirty="0" smtClean="0"/>
              <a:t> </a:t>
            </a:r>
            <a:r>
              <a:rPr lang="en-US" sz="3200" i="1" dirty="0" smtClean="0"/>
              <a:t>t </a:t>
            </a:r>
            <a:r>
              <a:rPr lang="ru-RU" sz="3200" i="1" dirty="0" smtClean="0"/>
              <a:t>= 3 с</a:t>
            </a:r>
            <a:r>
              <a:rPr lang="ru-RU" sz="3200" dirty="0" smtClean="0"/>
              <a:t>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2714620"/>
            <a:ext cx="3571900" cy="264320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4 м/с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10 м/с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40 м/с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2,5 м/с</a:t>
            </a:r>
            <a:endParaRPr lang="ru-RU" i="1" dirty="0" smtClean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928802"/>
            <a:ext cx="3943370" cy="3147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868478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r>
              <a:rPr lang="ru-RU" sz="3200" b="1" dirty="0" smtClean="0">
                <a:solidFill>
                  <a:srgbClr val="FF0000"/>
                </a:solidFill>
              </a:rPr>
              <a:t>. </a:t>
            </a:r>
            <a:r>
              <a:rPr lang="ru-RU" sz="3200" dirty="0" smtClean="0"/>
              <a:t>На рисунке </a:t>
            </a:r>
            <a:r>
              <a:rPr lang="ru-RU" sz="3200" dirty="0" smtClean="0"/>
              <a:t> </a:t>
            </a:r>
            <a:r>
              <a:rPr lang="ru-RU" sz="3200" dirty="0" smtClean="0"/>
              <a:t>три </a:t>
            </a:r>
            <a:r>
              <a:rPr lang="ru-RU" sz="3200" dirty="0" err="1" smtClean="0"/>
              <a:t>графіка</a:t>
            </a:r>
            <a:r>
              <a:rPr lang="ru-RU" sz="3200" dirty="0" smtClean="0"/>
              <a:t> </a:t>
            </a:r>
            <a:r>
              <a:rPr lang="ru-RU" sz="3200" dirty="0" err="1" smtClean="0"/>
              <a:t>залежності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пройденого</a:t>
            </a:r>
            <a:r>
              <a:rPr lang="ru-RU" sz="3200" dirty="0" smtClean="0"/>
              <a:t> шляху </a:t>
            </a:r>
            <a:r>
              <a:rPr lang="ru-RU" sz="3200" dirty="0" err="1" smtClean="0"/>
              <a:t>від</a:t>
            </a:r>
            <a:r>
              <a:rPr lang="ru-RU" sz="3200" dirty="0" smtClean="0"/>
              <a:t> часу. Яке з </a:t>
            </a:r>
            <a:r>
              <a:rPr lang="ru-RU" sz="3200" dirty="0" err="1" smtClean="0"/>
              <a:t>тіл</a:t>
            </a:r>
            <a:r>
              <a:rPr lang="ru-RU" sz="3200" dirty="0" smtClean="0"/>
              <a:t> </a:t>
            </a:r>
            <a:r>
              <a:rPr lang="ru-RU" sz="3200" dirty="0" err="1" smtClean="0"/>
              <a:t>рухалось</a:t>
            </a:r>
            <a:r>
              <a:rPr lang="ru-RU" sz="3200" dirty="0" smtClean="0"/>
              <a:t> з </a:t>
            </a:r>
            <a:r>
              <a:rPr lang="ru-RU" sz="3200" dirty="0" err="1" smtClean="0"/>
              <a:t>більшою</a:t>
            </a:r>
            <a:r>
              <a:rPr lang="ru-RU" sz="3200" dirty="0" smtClean="0"/>
              <a:t> </a:t>
            </a:r>
            <a:r>
              <a:rPr lang="ru-RU" sz="3200" dirty="0" err="1" smtClean="0"/>
              <a:t>швидкістю</a:t>
            </a:r>
            <a:r>
              <a:rPr lang="ru-RU" sz="3200" dirty="0" smtClean="0"/>
              <a:t>?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2714620"/>
            <a:ext cx="3571900" cy="378621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швидкості всіх тіл однакові</a:t>
            </a:r>
            <a:endParaRPr lang="en-US" dirty="0" smtClean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/>
          <a:stretch>
            <a:fillRect/>
          </a:stretch>
        </p:blipFill>
        <p:spPr bwMode="auto">
          <a:xfrm>
            <a:off x="3929058" y="2500306"/>
            <a:ext cx="4848250" cy="3726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868478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ГИА-2010-1. </a:t>
            </a:r>
            <a:r>
              <a:rPr lang="ru-RU" sz="3200" dirty="0" smtClean="0"/>
              <a:t>На рисунке представлены три графика зависимости пройденного пути от времени. Какое из тел двигалось с меньшей скоростью?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2714620"/>
            <a:ext cx="3571900" cy="378621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Скорости всех трех тел одинаковы</a:t>
            </a:r>
            <a:endParaRPr lang="ru-RU" i="1" dirty="0" smtClean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/>
          <a:stretch>
            <a:fillRect/>
          </a:stretch>
        </p:blipFill>
        <p:spPr bwMode="auto">
          <a:xfrm>
            <a:off x="3929058" y="2500306"/>
            <a:ext cx="4848250" cy="3726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472518" cy="3000396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ГИА-2010-1. </a:t>
            </a:r>
            <a:r>
              <a:rPr lang="ru-RU" sz="3200" dirty="0" smtClean="0"/>
              <a:t>Две моторные лодки движутся вдоль реки навстречу друг другу. Скорости лодок относительно воды равны 3 м/с и 4 м/с соответственно. Скорости течения реки равна 2 м/с. Через какое время после их встречи расстояние между лодками станет равным 84 м?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4000504"/>
            <a:ext cx="8215370" cy="250033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12</a:t>
            </a:r>
            <a:r>
              <a:rPr lang="en-US" dirty="0" smtClean="0"/>
              <a:t> </a:t>
            </a:r>
            <a:r>
              <a:rPr lang="ru-RU" dirty="0" smtClean="0"/>
              <a:t>с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21 с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28 с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42 с</a:t>
            </a:r>
            <a:endParaRPr lang="ru-RU" i="1" dirty="0" smtClean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3571876"/>
            <a:ext cx="2000256" cy="1016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9" y="3500438"/>
            <a:ext cx="4173483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01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472518" cy="3000396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r>
              <a:rPr lang="ru-RU" sz="3200" b="1" dirty="0" smtClean="0">
                <a:solidFill>
                  <a:srgbClr val="FF0000"/>
                </a:solidFill>
              </a:rPr>
              <a:t>. </a:t>
            </a:r>
            <a:r>
              <a:rPr lang="ru-RU" sz="3200" dirty="0" smtClean="0"/>
              <a:t>По </a:t>
            </a:r>
            <a:r>
              <a:rPr lang="ru-RU" sz="3200" dirty="0" err="1" smtClean="0"/>
              <a:t>двом</a:t>
            </a:r>
            <a:r>
              <a:rPr lang="ru-RU" sz="3200" dirty="0" smtClean="0"/>
              <a:t> </a:t>
            </a:r>
            <a:r>
              <a:rPr lang="ru-RU" sz="3200" dirty="0" err="1" smtClean="0"/>
              <a:t>перетинаючим</a:t>
            </a:r>
            <a:r>
              <a:rPr lang="ru-RU" sz="3200" dirty="0" smtClean="0"/>
              <a:t> </a:t>
            </a:r>
            <a:r>
              <a:rPr lang="ru-RU" sz="3200" dirty="0" err="1" smtClean="0"/>
              <a:t>під</a:t>
            </a:r>
            <a:r>
              <a:rPr lang="ru-RU" sz="3200" dirty="0" smtClean="0"/>
              <a:t> </a:t>
            </a:r>
            <a:r>
              <a:rPr lang="ru-RU" sz="3200" dirty="0" smtClean="0"/>
              <a:t>кут</a:t>
            </a:r>
            <a:r>
              <a:rPr lang="ru-RU" sz="3200" dirty="0" smtClean="0"/>
              <a:t>ом </a:t>
            </a:r>
            <a:r>
              <a:rPr lang="ru-RU" sz="3200" dirty="0" smtClean="0"/>
              <a:t>60° дорогам </a:t>
            </a:r>
            <a:r>
              <a:rPr lang="ru-RU" sz="3200" dirty="0" err="1" smtClean="0"/>
              <a:t>рухаються</a:t>
            </a:r>
            <a:r>
              <a:rPr lang="ru-RU" sz="3200" dirty="0" smtClean="0"/>
              <a:t> </a:t>
            </a:r>
            <a:r>
              <a:rPr lang="ru-RU" sz="3200" dirty="0" smtClean="0"/>
              <a:t>два автомобиля </a:t>
            </a:r>
            <a:r>
              <a:rPr lang="ru-RU" sz="3200" dirty="0" smtClean="0"/>
              <a:t>з </a:t>
            </a:r>
            <a:r>
              <a:rPr lang="ru-RU" sz="3200" dirty="0" err="1" smtClean="0"/>
              <a:t>одинаковими</a:t>
            </a:r>
            <a:r>
              <a:rPr lang="ru-RU" sz="3200" dirty="0" smtClean="0"/>
              <a:t> </a:t>
            </a:r>
            <a:r>
              <a:rPr lang="ru-RU" sz="3200" dirty="0" err="1" smtClean="0"/>
              <a:t>швидко</a:t>
            </a:r>
            <a:r>
              <a:rPr lang="ru-RU" sz="3200" dirty="0" err="1" smtClean="0"/>
              <a:t>стями</a:t>
            </a:r>
            <a:r>
              <a:rPr lang="ru-RU" sz="3200" dirty="0" smtClean="0"/>
              <a:t>, </a:t>
            </a:r>
            <a:r>
              <a:rPr lang="ru-RU" sz="3200" dirty="0" err="1" smtClean="0"/>
              <a:t>рівними</a:t>
            </a:r>
            <a:r>
              <a:rPr lang="ru-RU" sz="3200" dirty="0" smtClean="0"/>
              <a:t> </a:t>
            </a:r>
            <a:r>
              <a:rPr lang="ru-RU" sz="3200" dirty="0" smtClean="0"/>
              <a:t>20 м/с. Через </a:t>
            </a:r>
            <a:r>
              <a:rPr lang="ru-RU" sz="3200" dirty="0" err="1" smtClean="0"/>
              <a:t>який</a:t>
            </a:r>
            <a:r>
              <a:rPr lang="ru-RU" sz="3200" dirty="0" smtClean="0"/>
              <a:t> час</a:t>
            </a:r>
            <a:r>
              <a:rPr lang="ru-RU" sz="3200" dirty="0" smtClean="0"/>
              <a:t>  </a:t>
            </a:r>
            <a:r>
              <a:rPr lang="ru-RU" sz="3200" dirty="0" err="1" smtClean="0"/>
              <a:t>після</a:t>
            </a:r>
            <a:r>
              <a:rPr lang="ru-RU" sz="3200" dirty="0" smtClean="0"/>
              <a:t> </a:t>
            </a:r>
            <a:r>
              <a:rPr lang="ru-RU" sz="3200" dirty="0" err="1" smtClean="0"/>
              <a:t>зустрічі</a:t>
            </a:r>
            <a:r>
              <a:rPr lang="ru-RU" sz="3200" dirty="0" smtClean="0"/>
              <a:t>  </a:t>
            </a:r>
            <a:r>
              <a:rPr lang="ru-RU" sz="3200" dirty="0" err="1" smtClean="0"/>
              <a:t>відстань</a:t>
            </a:r>
            <a:r>
              <a:rPr lang="ru-RU" sz="3200" dirty="0" smtClean="0"/>
              <a:t> </a:t>
            </a:r>
            <a:r>
              <a:rPr lang="ru-RU" sz="3200" dirty="0" err="1" smtClean="0"/>
              <a:t>дід</a:t>
            </a:r>
            <a:r>
              <a:rPr lang="ru-RU" sz="3200" dirty="0" smtClean="0"/>
              <a:t> </a:t>
            </a:r>
            <a:r>
              <a:rPr lang="ru-RU" sz="3200" dirty="0" err="1" smtClean="0"/>
              <a:t>між</a:t>
            </a:r>
            <a:r>
              <a:rPr lang="ru-RU" sz="3200" dirty="0" smtClean="0"/>
              <a:t> </a:t>
            </a:r>
            <a:r>
              <a:rPr lang="ru-RU" sz="3200" dirty="0" smtClean="0"/>
              <a:t>ними </a:t>
            </a:r>
            <a:r>
              <a:rPr lang="ru-RU" sz="3200" dirty="0" smtClean="0"/>
              <a:t>буде</a:t>
            </a:r>
            <a:r>
              <a:rPr lang="ru-RU" sz="3200" dirty="0" smtClean="0"/>
              <a:t> </a:t>
            </a:r>
            <a:r>
              <a:rPr lang="ru-RU" sz="3200" dirty="0" err="1" smtClean="0"/>
              <a:t>рівна</a:t>
            </a:r>
            <a:r>
              <a:rPr lang="ru-RU" sz="3200" dirty="0" smtClean="0"/>
              <a:t> </a:t>
            </a:r>
            <a:r>
              <a:rPr lang="ru-RU" sz="3200" dirty="0" smtClean="0"/>
              <a:t>3 км?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4000504"/>
            <a:ext cx="2428892" cy="250033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75</a:t>
            </a:r>
            <a:r>
              <a:rPr lang="en-US" dirty="0" smtClean="0"/>
              <a:t> </a:t>
            </a:r>
            <a:r>
              <a:rPr lang="ru-RU" dirty="0" smtClean="0"/>
              <a:t>с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88 c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150 с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300 с</a:t>
            </a:r>
            <a:endParaRPr lang="ru-RU" i="1" dirty="0" smtClean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4638" y="3214686"/>
            <a:ext cx="300883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3500438"/>
            <a:ext cx="4271371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43985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r>
              <a:rPr lang="ru-RU" sz="3200" b="1" dirty="0" smtClean="0">
                <a:solidFill>
                  <a:srgbClr val="FF0000"/>
                </a:solidFill>
              </a:rPr>
              <a:t>. </a:t>
            </a:r>
            <a:r>
              <a:rPr lang="ru-RU" sz="3200" dirty="0" smtClean="0"/>
              <a:t>По </a:t>
            </a:r>
            <a:r>
              <a:rPr lang="ru-RU" sz="3200" dirty="0" err="1" smtClean="0"/>
              <a:t>графіку</a:t>
            </a:r>
            <a:r>
              <a:rPr lang="ru-RU" sz="3200" dirty="0" smtClean="0"/>
              <a:t> </a:t>
            </a:r>
            <a:r>
              <a:rPr lang="ru-RU" sz="3200" dirty="0" err="1" smtClean="0"/>
              <a:t>руху</a:t>
            </a:r>
            <a:r>
              <a:rPr lang="ru-RU" sz="3200" dirty="0" smtClean="0"/>
              <a:t> </a:t>
            </a:r>
            <a:r>
              <a:rPr lang="ru-RU" sz="3200" dirty="0" err="1" smtClean="0"/>
              <a:t>двох</a:t>
            </a:r>
            <a:r>
              <a:rPr lang="ru-RU" sz="3200" dirty="0" smtClean="0"/>
              <a:t> </a:t>
            </a:r>
            <a:r>
              <a:rPr lang="ru-RU" sz="3200" dirty="0" err="1" smtClean="0"/>
              <a:t>тіл</a:t>
            </a:r>
            <a:r>
              <a:rPr lang="ru-RU" sz="3200" dirty="0" smtClean="0"/>
              <a:t>, </a:t>
            </a:r>
            <a:r>
              <a:rPr lang="ru-RU" sz="3200" dirty="0" err="1" smtClean="0"/>
              <a:t>визначити</a:t>
            </a:r>
            <a:r>
              <a:rPr lang="ru-RU" sz="3200" dirty="0" smtClean="0"/>
              <a:t> яке </a:t>
            </a:r>
            <a:r>
              <a:rPr lang="ru-RU" sz="3200" dirty="0" err="1" smtClean="0"/>
              <a:t>початкове</a:t>
            </a:r>
            <a:r>
              <a:rPr lang="ru-RU" sz="3200" dirty="0" smtClean="0"/>
              <a:t> </a:t>
            </a:r>
            <a:r>
              <a:rPr lang="ru-RU" sz="3200" dirty="0" err="1" smtClean="0"/>
              <a:t>положення</a:t>
            </a:r>
            <a:r>
              <a:rPr lang="ru-RU" sz="3200" dirty="0" smtClean="0"/>
              <a:t> кожного </a:t>
            </a:r>
            <a:r>
              <a:rPr lang="ru-RU" sz="3200" dirty="0" err="1" smtClean="0"/>
              <a:t>тіла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3357562"/>
            <a:ext cx="5500726" cy="2214578"/>
          </a:xfrm>
        </p:spPr>
        <p:txBody>
          <a:bodyPr>
            <a:normAutofit/>
          </a:bodyPr>
          <a:lstStyle/>
          <a:p>
            <a:r>
              <a:rPr lang="ru-RU" dirty="0" smtClean="0"/>
              <a:t>1. 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= 0, x</a:t>
            </a:r>
            <a:r>
              <a:rPr lang="en-US" baseline="-25000" dirty="0" smtClean="0"/>
              <a:t>2</a:t>
            </a:r>
            <a:r>
              <a:rPr lang="en-US" dirty="0" smtClean="0"/>
              <a:t> = 4</a:t>
            </a:r>
            <a:endParaRPr lang="ru-RU" dirty="0" smtClean="0"/>
          </a:p>
          <a:p>
            <a:r>
              <a:rPr lang="ru-RU" dirty="0" smtClean="0"/>
              <a:t>2. 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= 0, x</a:t>
            </a:r>
            <a:r>
              <a:rPr lang="en-US" baseline="-25000" dirty="0" smtClean="0"/>
              <a:t>2</a:t>
            </a:r>
            <a:r>
              <a:rPr lang="en-US" dirty="0" smtClean="0"/>
              <a:t> = -8</a:t>
            </a:r>
            <a:endParaRPr lang="ru-RU" dirty="0" smtClean="0"/>
          </a:p>
          <a:p>
            <a:r>
              <a:rPr lang="ru-RU" dirty="0" smtClean="0"/>
              <a:t>3. 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= 4, x</a:t>
            </a:r>
            <a:r>
              <a:rPr lang="en-US" baseline="-25000" dirty="0" smtClean="0"/>
              <a:t>2</a:t>
            </a:r>
            <a:r>
              <a:rPr lang="en-US" dirty="0" smtClean="0"/>
              <a:t> = 4</a:t>
            </a:r>
            <a:endParaRPr lang="ru-RU" dirty="0" smtClean="0"/>
          </a:p>
          <a:p>
            <a:r>
              <a:rPr lang="ru-RU" dirty="0" smtClean="0"/>
              <a:t>4. 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= -8, x</a:t>
            </a:r>
            <a:r>
              <a:rPr lang="en-US" baseline="-25000" dirty="0" smtClean="0"/>
              <a:t>2</a:t>
            </a:r>
            <a:r>
              <a:rPr lang="en-US" dirty="0" smtClean="0"/>
              <a:t> = 0</a:t>
            </a:r>
            <a:endParaRPr lang="nn-NO" i="1" dirty="0" smtClean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1785926"/>
            <a:ext cx="5138741" cy="47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43985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1. </a:t>
            </a:r>
            <a:r>
              <a:rPr lang="ru-RU" sz="3200" dirty="0" smtClean="0"/>
              <a:t>По </a:t>
            </a:r>
            <a:r>
              <a:rPr lang="ru-RU" sz="3200" dirty="0" err="1" smtClean="0"/>
              <a:t>графіку</a:t>
            </a:r>
            <a:r>
              <a:rPr lang="ru-RU" sz="3200" dirty="0" smtClean="0"/>
              <a:t>  </a:t>
            </a:r>
            <a:r>
              <a:rPr lang="ru-RU" sz="3200" dirty="0" err="1" smtClean="0"/>
              <a:t>руху</a:t>
            </a:r>
            <a:r>
              <a:rPr lang="ru-RU" sz="3200" dirty="0" smtClean="0"/>
              <a:t>  </a:t>
            </a:r>
            <a:r>
              <a:rPr lang="ru-RU" sz="3200" dirty="0" err="1" smtClean="0"/>
              <a:t>двох</a:t>
            </a:r>
            <a:r>
              <a:rPr lang="ru-RU" sz="3200" dirty="0" smtClean="0"/>
              <a:t> </a:t>
            </a:r>
            <a:r>
              <a:rPr lang="ru-RU" sz="3200" dirty="0" err="1" smtClean="0"/>
              <a:t>тіл</a:t>
            </a:r>
            <a:r>
              <a:rPr lang="ru-RU" sz="3200" dirty="0" smtClean="0"/>
              <a:t> </a:t>
            </a:r>
            <a:r>
              <a:rPr lang="ru-RU" sz="3200" dirty="0" err="1" smtClean="0"/>
              <a:t>визначити</a:t>
            </a:r>
            <a:r>
              <a:rPr lang="ru-RU" sz="3200" dirty="0" smtClean="0"/>
              <a:t>, у </a:t>
            </a:r>
            <a:r>
              <a:rPr lang="ru-RU" sz="3200" dirty="0" err="1"/>
              <a:t>я</a:t>
            </a:r>
            <a:r>
              <a:rPr lang="ru-RU" sz="3200" dirty="0" err="1" smtClean="0"/>
              <a:t>кого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тіла</a:t>
            </a:r>
            <a:r>
              <a:rPr lang="ru-RU" sz="3200" dirty="0" smtClean="0"/>
              <a:t> </a:t>
            </a:r>
            <a:r>
              <a:rPr lang="ru-RU" sz="3200" dirty="0" err="1" smtClean="0"/>
              <a:t>ш</a:t>
            </a:r>
            <a:r>
              <a:rPr lang="ru-RU" sz="3200" i="1" dirty="0" err="1" smtClean="0"/>
              <a:t>видкі</a:t>
            </a:r>
            <a:r>
              <a:rPr lang="ru-RU" sz="3200" dirty="0" err="1" smtClean="0"/>
              <a:t>сть</a:t>
            </a:r>
            <a:r>
              <a:rPr lang="ru-RU" sz="3200" dirty="0" smtClean="0"/>
              <a:t> </a:t>
            </a:r>
            <a:r>
              <a:rPr lang="ru-RU" sz="3200" dirty="0" err="1" smtClean="0"/>
              <a:t>більше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2000240"/>
            <a:ext cx="3571900" cy="450059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 </a:t>
            </a:r>
            <a:r>
              <a:rPr lang="ru-RU" dirty="0" err="1" smtClean="0"/>
              <a:t>першого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 </a:t>
            </a:r>
            <a:r>
              <a:rPr lang="ru-RU" dirty="0" smtClean="0"/>
              <a:t>друг</a:t>
            </a:r>
            <a:r>
              <a:rPr lang="ru-RU" dirty="0" smtClean="0"/>
              <a:t>ого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швид</a:t>
            </a:r>
            <a:r>
              <a:rPr lang="ru-RU" dirty="0" err="1" smtClean="0"/>
              <a:t>кості</a:t>
            </a:r>
            <a:r>
              <a:rPr lang="ru-RU" dirty="0" smtClean="0"/>
              <a:t> </a:t>
            </a:r>
            <a:r>
              <a:rPr lang="ru-RU" dirty="0" err="1" smtClean="0"/>
              <a:t>тіл</a:t>
            </a:r>
            <a:r>
              <a:rPr lang="ru-RU" dirty="0" smtClean="0"/>
              <a:t> </a:t>
            </a:r>
            <a:r>
              <a:rPr lang="ru-RU" dirty="0" err="1" smtClean="0"/>
              <a:t>одинакові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 данному рисунку </a:t>
            </a:r>
            <a:r>
              <a:rPr lang="ru-RU" dirty="0" smtClean="0"/>
              <a:t> </a:t>
            </a:r>
            <a:r>
              <a:rPr lang="ru-RU" dirty="0" err="1" smtClean="0"/>
              <a:t>відповісти</a:t>
            </a:r>
            <a:r>
              <a:rPr lang="ru-RU" dirty="0" smtClean="0"/>
              <a:t> не </a:t>
            </a:r>
            <a:r>
              <a:rPr lang="ru-RU" dirty="0" err="1" smtClean="0"/>
              <a:t>можна</a:t>
            </a:r>
            <a:endParaRPr lang="nn-NO" i="1" dirty="0" smtClean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1785926"/>
            <a:ext cx="5138741" cy="47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43985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r>
              <a:rPr lang="ru-RU" sz="3200" b="1" dirty="0" smtClean="0">
                <a:solidFill>
                  <a:srgbClr val="FF0000"/>
                </a:solidFill>
              </a:rPr>
              <a:t>. </a:t>
            </a:r>
            <a:r>
              <a:rPr lang="ru-RU" sz="3200" dirty="0" smtClean="0"/>
              <a:t>По </a:t>
            </a:r>
            <a:r>
              <a:rPr lang="ru-RU" sz="3200" dirty="0" err="1" smtClean="0"/>
              <a:t>графіку</a:t>
            </a:r>
            <a:r>
              <a:rPr lang="ru-RU" sz="3200" dirty="0" smtClean="0"/>
              <a:t> </a:t>
            </a:r>
            <a:r>
              <a:rPr lang="ru-RU" sz="3200" dirty="0" err="1" smtClean="0"/>
              <a:t>руху</a:t>
            </a:r>
            <a:r>
              <a:rPr lang="ru-RU" sz="3200" dirty="0" smtClean="0"/>
              <a:t> </a:t>
            </a:r>
            <a:r>
              <a:rPr lang="ru-RU" sz="3200" dirty="0" err="1" smtClean="0"/>
              <a:t>двох</a:t>
            </a:r>
            <a:r>
              <a:rPr lang="ru-RU" sz="3200" dirty="0" smtClean="0"/>
              <a:t> </a:t>
            </a:r>
            <a:r>
              <a:rPr lang="ru-RU" sz="3200" dirty="0" err="1" smtClean="0"/>
              <a:t>тіл</a:t>
            </a:r>
            <a:r>
              <a:rPr lang="ru-RU" sz="3200" dirty="0" smtClean="0"/>
              <a:t> </a:t>
            </a:r>
            <a:r>
              <a:rPr lang="ru-RU" sz="3200" dirty="0" err="1" smtClean="0"/>
              <a:t>визначити</a:t>
            </a:r>
            <a:r>
              <a:rPr lang="ru-RU" sz="3200" dirty="0" smtClean="0"/>
              <a:t>, </a:t>
            </a:r>
            <a:r>
              <a:rPr lang="ru-RU" sz="3200" dirty="0" smtClean="0"/>
              <a:t>в </a:t>
            </a:r>
            <a:r>
              <a:rPr lang="ru-RU" sz="3200" dirty="0" err="1" smtClean="0"/>
              <a:t>який</a:t>
            </a:r>
            <a:r>
              <a:rPr lang="ru-RU" sz="3200" dirty="0" smtClean="0"/>
              <a:t> </a:t>
            </a:r>
            <a:r>
              <a:rPr lang="ru-RU" sz="3200" dirty="0" smtClean="0"/>
              <a:t>момент </a:t>
            </a:r>
            <a:r>
              <a:rPr lang="ru-RU" sz="3200" dirty="0"/>
              <a:t> </a:t>
            </a:r>
            <a:r>
              <a:rPr lang="ru-RU" sz="3200" dirty="0" smtClean="0"/>
              <a:t>часу</a:t>
            </a:r>
            <a:r>
              <a:rPr lang="ru-RU" sz="3200" dirty="0" smtClean="0"/>
              <a:t> </a:t>
            </a:r>
            <a:r>
              <a:rPr lang="ru-RU" sz="3200" dirty="0"/>
              <a:t>і</a:t>
            </a:r>
            <a:r>
              <a:rPr lang="ru-RU" sz="3200" dirty="0" smtClean="0"/>
              <a:t> </a:t>
            </a:r>
            <a:r>
              <a:rPr lang="ru-RU" sz="3200" dirty="0" smtClean="0"/>
              <a:t>в </a:t>
            </a:r>
            <a:r>
              <a:rPr lang="ru-RU" sz="3200" dirty="0" err="1" smtClean="0"/>
              <a:t>як</a:t>
            </a:r>
            <a:r>
              <a:rPr lang="ru-RU" sz="3200" dirty="0" err="1" smtClean="0"/>
              <a:t>ій</a:t>
            </a:r>
            <a:r>
              <a:rPr lang="ru-RU" sz="3200" dirty="0" smtClean="0"/>
              <a:t> </a:t>
            </a:r>
            <a:r>
              <a:rPr lang="ru-RU" sz="3200" dirty="0" err="1" smtClean="0"/>
              <a:t>координаті</a:t>
            </a:r>
            <a:r>
              <a:rPr lang="ru-RU" sz="3200" dirty="0" smtClean="0"/>
              <a:t> вони </a:t>
            </a:r>
            <a:r>
              <a:rPr lang="ru-RU" sz="3200" dirty="0" err="1" smtClean="0"/>
              <a:t>зустрі</a:t>
            </a:r>
            <a:r>
              <a:rPr lang="ru-RU" sz="3200" dirty="0" err="1" smtClean="0"/>
              <a:t>лись</a:t>
            </a:r>
            <a:r>
              <a:rPr lang="ru-RU" sz="3200" dirty="0" smtClean="0"/>
              <a:t>?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1785926"/>
            <a:ext cx="5138741" cy="47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357430"/>
            <a:ext cx="3929090" cy="421484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t = </a:t>
            </a:r>
            <a:r>
              <a:rPr lang="ru-RU" i="1" dirty="0" smtClean="0"/>
              <a:t>4</a:t>
            </a:r>
            <a:r>
              <a:rPr lang="en-US" i="1" dirty="0" smtClean="0"/>
              <a:t> </a:t>
            </a:r>
            <a:r>
              <a:rPr lang="ru-RU" i="1" dirty="0" smtClean="0"/>
              <a:t>с</a:t>
            </a:r>
            <a:r>
              <a:rPr lang="en-US" i="1" dirty="0" smtClean="0"/>
              <a:t>, x = </a:t>
            </a:r>
            <a:r>
              <a:rPr lang="ru-RU" i="1" dirty="0" smtClean="0"/>
              <a:t>6</a:t>
            </a:r>
            <a:r>
              <a:rPr lang="en-US" i="1" dirty="0" smtClean="0"/>
              <a:t> </a:t>
            </a:r>
            <a:r>
              <a:rPr lang="ru-RU" i="1" dirty="0" smtClean="0"/>
              <a:t>м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t = 0 </a:t>
            </a:r>
            <a:r>
              <a:rPr lang="ru-RU" i="1" dirty="0" smtClean="0"/>
              <a:t>с</a:t>
            </a:r>
            <a:r>
              <a:rPr lang="en-US" i="1" dirty="0" smtClean="0"/>
              <a:t>, x = -8 </a:t>
            </a:r>
            <a:r>
              <a:rPr lang="ru-RU" i="1" dirty="0" smtClean="0"/>
              <a:t>м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t = </a:t>
            </a:r>
            <a:r>
              <a:rPr lang="ru-RU" i="1" dirty="0" smtClean="0"/>
              <a:t>6</a:t>
            </a:r>
            <a:r>
              <a:rPr lang="en-US" i="1" dirty="0" smtClean="0"/>
              <a:t> </a:t>
            </a:r>
            <a:r>
              <a:rPr lang="ru-RU" i="1" dirty="0" smtClean="0"/>
              <a:t>с</a:t>
            </a:r>
            <a:r>
              <a:rPr lang="en-US" i="1" dirty="0" smtClean="0"/>
              <a:t>, x = </a:t>
            </a:r>
            <a:r>
              <a:rPr lang="ru-RU" i="1" dirty="0" smtClean="0"/>
              <a:t>4</a:t>
            </a:r>
            <a:r>
              <a:rPr lang="en-US" i="1" dirty="0" smtClean="0"/>
              <a:t> </a:t>
            </a:r>
            <a:r>
              <a:rPr lang="ru-RU" i="1" dirty="0" smtClean="0"/>
              <a:t>м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t = </a:t>
            </a:r>
            <a:r>
              <a:rPr lang="ru-RU" i="1" dirty="0" smtClean="0"/>
              <a:t>4</a:t>
            </a:r>
            <a:r>
              <a:rPr lang="en-US" i="1" dirty="0" smtClean="0"/>
              <a:t> </a:t>
            </a:r>
            <a:r>
              <a:rPr lang="ru-RU" i="1" dirty="0" smtClean="0"/>
              <a:t>с</a:t>
            </a:r>
            <a:r>
              <a:rPr lang="en-US" i="1" dirty="0" smtClean="0"/>
              <a:t>, x = -8 </a:t>
            </a:r>
            <a:r>
              <a:rPr lang="ru-RU" i="1" dirty="0" smtClean="0"/>
              <a:t>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43985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1. </a:t>
            </a:r>
            <a:r>
              <a:rPr lang="ru-RU" sz="3200" dirty="0" smtClean="0"/>
              <a:t>По </a:t>
            </a:r>
            <a:r>
              <a:rPr lang="ru-RU" sz="3200" dirty="0" err="1" smtClean="0"/>
              <a:t>графіку</a:t>
            </a:r>
            <a:r>
              <a:rPr lang="ru-RU" sz="3200" dirty="0" smtClean="0"/>
              <a:t>  </a:t>
            </a:r>
            <a:r>
              <a:rPr lang="ru-RU" sz="3200" dirty="0" err="1" smtClean="0"/>
              <a:t>руху</a:t>
            </a:r>
            <a:r>
              <a:rPr lang="ru-RU" sz="3200" dirty="0" smtClean="0"/>
              <a:t> </a:t>
            </a:r>
            <a:r>
              <a:rPr lang="ru-RU" sz="3200" dirty="0" err="1" smtClean="0"/>
              <a:t>двох</a:t>
            </a:r>
            <a:r>
              <a:rPr lang="ru-RU" sz="3200" dirty="0" smtClean="0"/>
              <a:t> </a:t>
            </a:r>
            <a:r>
              <a:rPr lang="ru-RU" sz="3200" dirty="0" err="1" smtClean="0"/>
              <a:t>тіл</a:t>
            </a:r>
            <a:r>
              <a:rPr lang="ru-RU" sz="3200" dirty="0" smtClean="0"/>
              <a:t> </a:t>
            </a:r>
            <a:r>
              <a:rPr lang="ru-RU" sz="3200" dirty="0" err="1" smtClean="0"/>
              <a:t>визначити</a:t>
            </a:r>
            <a:r>
              <a:rPr lang="ru-RU" sz="3200" dirty="0" smtClean="0"/>
              <a:t>, </a:t>
            </a:r>
            <a:r>
              <a:rPr lang="ru-RU" sz="3200" dirty="0" err="1" smtClean="0"/>
              <a:t>який</a:t>
            </a:r>
            <a:r>
              <a:rPr lang="ru-RU" sz="3200" dirty="0" smtClean="0"/>
              <a:t> шлях </a:t>
            </a:r>
            <a:r>
              <a:rPr lang="ru-RU" sz="3200" dirty="0" err="1" smtClean="0"/>
              <a:t>пройшло</a:t>
            </a:r>
            <a:r>
              <a:rPr lang="ru-RU" sz="3200" dirty="0" smtClean="0"/>
              <a:t> </a:t>
            </a:r>
            <a:r>
              <a:rPr lang="ru-RU" sz="3200" dirty="0" err="1" smtClean="0"/>
              <a:t>кажне</a:t>
            </a:r>
            <a:r>
              <a:rPr lang="ru-RU" sz="3200" dirty="0" smtClean="0"/>
              <a:t> </a:t>
            </a:r>
            <a:r>
              <a:rPr lang="ru-RU" sz="3200" dirty="0" err="1" smtClean="0"/>
              <a:t>тіло</a:t>
            </a:r>
            <a:r>
              <a:rPr lang="ru-RU" sz="3200" dirty="0" smtClean="0"/>
              <a:t> </a:t>
            </a:r>
            <a:r>
              <a:rPr lang="ru-RU" sz="3200" dirty="0" smtClean="0"/>
              <a:t>до </a:t>
            </a:r>
            <a:r>
              <a:rPr lang="ru-RU" sz="3200" dirty="0"/>
              <a:t> </a:t>
            </a:r>
            <a:r>
              <a:rPr lang="ru-RU" sz="3200" dirty="0" err="1" smtClean="0"/>
              <a:t>зустрічі</a:t>
            </a:r>
            <a:r>
              <a:rPr lang="ru-RU" sz="3200" dirty="0" smtClean="0"/>
              <a:t> з</a:t>
            </a:r>
            <a:r>
              <a:rPr lang="ru-RU" sz="3200" dirty="0" smtClean="0"/>
              <a:t> </a:t>
            </a:r>
            <a:r>
              <a:rPr lang="ru-RU" sz="3200" dirty="0" smtClean="0"/>
              <a:t>другим.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1785926"/>
            <a:ext cx="5138741" cy="47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357430"/>
            <a:ext cx="3929090" cy="421484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i="1" dirty="0" smtClean="0"/>
              <a:t>= </a:t>
            </a:r>
            <a:r>
              <a:rPr lang="ru-RU" i="1" dirty="0" smtClean="0"/>
              <a:t>4</a:t>
            </a:r>
            <a:r>
              <a:rPr lang="en-US" i="1" dirty="0" smtClean="0"/>
              <a:t> </a:t>
            </a:r>
            <a:r>
              <a:rPr lang="ru-RU" i="1" dirty="0" smtClean="0"/>
              <a:t>м</a:t>
            </a:r>
            <a:r>
              <a:rPr lang="en-US" i="1" dirty="0" smtClean="0"/>
              <a:t>, s</a:t>
            </a:r>
            <a:r>
              <a:rPr lang="ru-RU" i="1" baseline="-25000" dirty="0" smtClean="0"/>
              <a:t>2</a:t>
            </a:r>
            <a:r>
              <a:rPr lang="en-US" i="1" dirty="0" smtClean="0"/>
              <a:t>= </a:t>
            </a:r>
            <a:r>
              <a:rPr lang="ru-RU" i="1" dirty="0" smtClean="0"/>
              <a:t>4</a:t>
            </a:r>
            <a:r>
              <a:rPr lang="en-US" i="1" dirty="0" smtClean="0"/>
              <a:t> </a:t>
            </a:r>
            <a:r>
              <a:rPr lang="ru-RU" i="1" dirty="0" smtClean="0"/>
              <a:t>м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i="1" dirty="0" smtClean="0"/>
              <a:t>= </a:t>
            </a:r>
            <a:r>
              <a:rPr lang="ru-RU" i="1" dirty="0" smtClean="0"/>
              <a:t>6</a:t>
            </a:r>
            <a:r>
              <a:rPr lang="en-US" i="1" dirty="0" smtClean="0"/>
              <a:t> </a:t>
            </a:r>
            <a:r>
              <a:rPr lang="ru-RU" i="1" dirty="0" smtClean="0"/>
              <a:t>м</a:t>
            </a:r>
            <a:r>
              <a:rPr lang="en-US" i="1" dirty="0" smtClean="0"/>
              <a:t>, s</a:t>
            </a:r>
            <a:r>
              <a:rPr lang="ru-RU" i="1" baseline="-25000" dirty="0" smtClean="0"/>
              <a:t>2</a:t>
            </a:r>
            <a:r>
              <a:rPr lang="en-US" i="1" dirty="0" smtClean="0"/>
              <a:t>= </a:t>
            </a:r>
            <a:r>
              <a:rPr lang="ru-RU" i="1" dirty="0" smtClean="0"/>
              <a:t>4</a:t>
            </a:r>
            <a:r>
              <a:rPr lang="en-US" i="1" dirty="0" smtClean="0"/>
              <a:t> </a:t>
            </a:r>
            <a:r>
              <a:rPr lang="ru-RU" i="1" dirty="0" smtClean="0"/>
              <a:t>м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i="1" dirty="0" smtClean="0"/>
              <a:t>= </a:t>
            </a:r>
            <a:r>
              <a:rPr lang="ru-RU" i="1" dirty="0" smtClean="0"/>
              <a:t>4</a:t>
            </a:r>
            <a:r>
              <a:rPr lang="en-US" i="1" dirty="0" smtClean="0"/>
              <a:t> </a:t>
            </a:r>
            <a:r>
              <a:rPr lang="ru-RU" i="1" dirty="0" smtClean="0"/>
              <a:t>м</a:t>
            </a:r>
            <a:r>
              <a:rPr lang="en-US" i="1" dirty="0" smtClean="0"/>
              <a:t>, s</a:t>
            </a:r>
            <a:r>
              <a:rPr lang="ru-RU" i="1" baseline="-25000" dirty="0" smtClean="0"/>
              <a:t>2</a:t>
            </a:r>
            <a:r>
              <a:rPr lang="en-US" i="1" dirty="0" smtClean="0"/>
              <a:t>= </a:t>
            </a:r>
            <a:r>
              <a:rPr lang="ru-RU" i="1" dirty="0" smtClean="0"/>
              <a:t>5</a:t>
            </a:r>
            <a:r>
              <a:rPr lang="en-US" i="1" dirty="0" smtClean="0"/>
              <a:t> </a:t>
            </a:r>
            <a:r>
              <a:rPr lang="ru-RU" i="1" dirty="0" smtClean="0"/>
              <a:t>м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i="1" dirty="0" smtClean="0"/>
              <a:t>= </a:t>
            </a:r>
            <a:r>
              <a:rPr lang="ru-RU" i="1" dirty="0" smtClean="0"/>
              <a:t>4</a:t>
            </a:r>
            <a:r>
              <a:rPr lang="en-US" i="1" dirty="0" smtClean="0"/>
              <a:t> </a:t>
            </a:r>
            <a:r>
              <a:rPr lang="ru-RU" i="1" dirty="0" smtClean="0"/>
              <a:t>м</a:t>
            </a:r>
            <a:r>
              <a:rPr lang="en-US" i="1" dirty="0" smtClean="0"/>
              <a:t>, s</a:t>
            </a:r>
            <a:r>
              <a:rPr lang="ru-RU" i="1" baseline="-25000" dirty="0" smtClean="0"/>
              <a:t>2</a:t>
            </a:r>
            <a:r>
              <a:rPr lang="en-US" i="1" dirty="0" smtClean="0"/>
              <a:t>= </a:t>
            </a:r>
            <a:r>
              <a:rPr lang="ru-RU" i="1" dirty="0" smtClean="0"/>
              <a:t>12</a:t>
            </a:r>
            <a:r>
              <a:rPr lang="en-US" i="1" dirty="0" smtClean="0"/>
              <a:t> </a:t>
            </a:r>
            <a:r>
              <a:rPr lang="ru-RU" i="1" dirty="0" smtClean="0"/>
              <a:t>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43985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r>
              <a:rPr lang="ru-RU" sz="3200" b="1" dirty="0" smtClean="0">
                <a:solidFill>
                  <a:srgbClr val="FF0000"/>
                </a:solidFill>
              </a:rPr>
              <a:t>. </a:t>
            </a:r>
            <a:r>
              <a:rPr lang="ru-RU" sz="3200" dirty="0" smtClean="0"/>
              <a:t>По </a:t>
            </a:r>
            <a:r>
              <a:rPr lang="ru-RU" sz="3200" dirty="0" err="1" smtClean="0"/>
              <a:t>графіку</a:t>
            </a:r>
            <a:r>
              <a:rPr lang="ru-RU" sz="3200" dirty="0" smtClean="0"/>
              <a:t>  </a:t>
            </a:r>
            <a:r>
              <a:rPr lang="ru-RU" sz="3200" dirty="0" err="1" smtClean="0"/>
              <a:t>руху</a:t>
            </a:r>
            <a:r>
              <a:rPr lang="ru-RU" sz="3200" dirty="0" smtClean="0"/>
              <a:t> </a:t>
            </a:r>
            <a:r>
              <a:rPr lang="ru-RU" sz="3200" dirty="0" err="1" smtClean="0"/>
              <a:t>двох</a:t>
            </a:r>
            <a:r>
              <a:rPr lang="ru-RU" sz="3200" dirty="0" smtClean="0"/>
              <a:t> </a:t>
            </a:r>
            <a:r>
              <a:rPr lang="ru-RU" sz="3200" dirty="0" err="1" smtClean="0"/>
              <a:t>тіл</a:t>
            </a:r>
            <a:r>
              <a:rPr lang="ru-RU" sz="3200" dirty="0" smtClean="0"/>
              <a:t> </a:t>
            </a:r>
            <a:r>
              <a:rPr lang="ru-RU" sz="3200" dirty="0" err="1" smtClean="0"/>
              <a:t>написати</a:t>
            </a:r>
            <a:r>
              <a:rPr lang="ru-RU" sz="3200" dirty="0" smtClean="0"/>
              <a:t> </a:t>
            </a:r>
            <a:r>
              <a:rPr lang="ru-RU" sz="3200" dirty="0" err="1" smtClean="0"/>
              <a:t>рівняння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кажного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тіла</a:t>
            </a:r>
            <a:r>
              <a:rPr lang="ru-RU" sz="3200" dirty="0" smtClean="0"/>
              <a:t>.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1785926"/>
            <a:ext cx="5138741" cy="47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357430"/>
            <a:ext cx="2714644" cy="421484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i="1" dirty="0" smtClean="0"/>
              <a:t>= 4</a:t>
            </a:r>
            <a:r>
              <a:rPr lang="en-US" i="1" baseline="-25000" dirty="0" smtClean="0"/>
              <a:t> </a:t>
            </a:r>
            <a:r>
              <a:rPr lang="en-US" i="1" dirty="0" smtClean="0"/>
              <a:t>+ 2∙t, x</a:t>
            </a:r>
            <a:r>
              <a:rPr lang="en-US" i="1" baseline="-25000" dirty="0" smtClean="0"/>
              <a:t>2</a:t>
            </a:r>
            <a:r>
              <a:rPr lang="en-US" i="1" dirty="0" smtClean="0"/>
              <a:t>= -8+ 0.7∙t</a:t>
            </a:r>
            <a:endParaRPr lang="ru-RU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i="1" dirty="0" smtClean="0"/>
              <a:t>= -8 + 2∙t,      x</a:t>
            </a:r>
            <a:r>
              <a:rPr lang="en-US" i="1" baseline="-25000" dirty="0" smtClean="0"/>
              <a:t>2</a:t>
            </a:r>
            <a:r>
              <a:rPr lang="en-US" i="1" dirty="0" smtClean="0"/>
              <a:t>= 0.7∙t</a:t>
            </a:r>
            <a:endParaRPr lang="ru-RU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i="1" dirty="0" smtClean="0"/>
              <a:t>= 2∙t,      x</a:t>
            </a:r>
            <a:r>
              <a:rPr lang="en-US" i="1" baseline="-25000" dirty="0" smtClean="0"/>
              <a:t>2</a:t>
            </a:r>
            <a:r>
              <a:rPr lang="en-US" i="1" dirty="0" smtClean="0"/>
              <a:t>= -8+ 0.7∙t</a:t>
            </a:r>
            <a:endParaRPr lang="ru-RU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i="1" dirty="0" smtClean="0"/>
              <a:t>= 4</a:t>
            </a:r>
            <a:r>
              <a:rPr lang="en-US" i="1" baseline="-25000" dirty="0" smtClean="0"/>
              <a:t> </a:t>
            </a:r>
            <a:r>
              <a:rPr lang="en-US" i="1" dirty="0" smtClean="0"/>
              <a:t>+ 4∙t, x</a:t>
            </a:r>
            <a:r>
              <a:rPr lang="en-US" i="1" baseline="-25000" dirty="0" smtClean="0"/>
              <a:t>2</a:t>
            </a:r>
            <a:r>
              <a:rPr lang="en-US" i="1" dirty="0" smtClean="0"/>
              <a:t>= 4 - 8∙t</a:t>
            </a:r>
            <a:endParaRPr lang="ru-R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r>
              <a:rPr lang="ru-RU" sz="3200" b="1" dirty="0" smtClean="0">
                <a:solidFill>
                  <a:srgbClr val="FF0000"/>
                </a:solidFill>
              </a:rPr>
              <a:t>. </a:t>
            </a:r>
            <a:r>
              <a:rPr lang="ru-RU" sz="3200" dirty="0" smtClean="0"/>
              <a:t>На </a:t>
            </a:r>
            <a:r>
              <a:rPr lang="ru-RU" sz="3200" dirty="0" smtClean="0"/>
              <a:t>рисунку </a:t>
            </a:r>
            <a:r>
              <a:rPr lang="ru-RU" sz="3200" dirty="0" err="1" smtClean="0"/>
              <a:t>зображений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графік</a:t>
            </a:r>
            <a:r>
              <a:rPr lang="ru-RU" sz="3200" dirty="0" smtClean="0"/>
              <a:t> </a:t>
            </a:r>
            <a:r>
              <a:rPr lang="ru-RU" sz="3200" dirty="0" err="1" smtClean="0"/>
              <a:t>залежності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щдяху</a:t>
            </a:r>
            <a:r>
              <a:rPr lang="ru-RU" sz="3200" dirty="0" smtClean="0"/>
              <a:t>  </a:t>
            </a:r>
            <a:r>
              <a:rPr lang="en-US" sz="3200" dirty="0" smtClean="0"/>
              <a:t>s, </a:t>
            </a:r>
            <a:r>
              <a:rPr lang="ru-RU" sz="3200" dirty="0" err="1" smtClean="0"/>
              <a:t>пройдений</a:t>
            </a:r>
            <a:r>
              <a:rPr lang="ru-RU" sz="3200" dirty="0" smtClean="0"/>
              <a:t> </a:t>
            </a:r>
            <a:r>
              <a:rPr lang="ru-RU" sz="3200" dirty="0" err="1" smtClean="0"/>
              <a:t>тілом</a:t>
            </a:r>
            <a:r>
              <a:rPr lang="ru-RU" sz="3200" dirty="0" smtClean="0"/>
              <a:t>, </a:t>
            </a:r>
            <a:r>
              <a:rPr lang="ru-RU" sz="3200" dirty="0" err="1" smtClean="0"/>
              <a:t>від</a:t>
            </a:r>
            <a:r>
              <a:rPr lang="ru-RU" sz="3200" dirty="0" smtClean="0"/>
              <a:t> часу</a:t>
            </a:r>
            <a:r>
              <a:rPr lang="ru-RU" sz="3200" dirty="0" smtClean="0"/>
              <a:t> </a:t>
            </a:r>
            <a:r>
              <a:rPr lang="ru-RU" sz="3200" i="1" dirty="0" err="1" smtClean="0"/>
              <a:t>t.я</a:t>
            </a:r>
            <a:r>
              <a:rPr lang="ru-RU" sz="3200" dirty="0" err="1" smtClean="0"/>
              <a:t>кий</a:t>
            </a:r>
            <a:r>
              <a:rPr lang="ru-RU" sz="3200" dirty="0" smtClean="0"/>
              <a:t> шлях </a:t>
            </a:r>
            <a:r>
              <a:rPr lang="ru-RU" sz="3200" dirty="0" err="1" smtClean="0"/>
              <a:t>був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пройдений</a:t>
            </a:r>
            <a:r>
              <a:rPr lang="ru-RU" sz="3200" dirty="0" smtClean="0"/>
              <a:t> телом </a:t>
            </a:r>
            <a:r>
              <a:rPr lang="ru-RU" sz="3200" dirty="0" smtClean="0"/>
              <a:t>в </a:t>
            </a:r>
            <a:r>
              <a:rPr lang="ru-RU" sz="3200" dirty="0" err="1" smtClean="0"/>
              <a:t>перші</a:t>
            </a:r>
            <a:r>
              <a:rPr lang="ru-RU" sz="3200" dirty="0" smtClean="0"/>
              <a:t> </a:t>
            </a:r>
            <a:r>
              <a:rPr lang="ru-RU" sz="3200" dirty="0" smtClean="0"/>
              <a:t>5 с </a:t>
            </a:r>
            <a:r>
              <a:rPr lang="ru-RU" sz="3200" dirty="0"/>
              <a:t> </a:t>
            </a:r>
            <a:r>
              <a:rPr lang="ru-RU" sz="3200" dirty="0" err="1" smtClean="0"/>
              <a:t>руху</a:t>
            </a:r>
            <a:r>
              <a:rPr lang="ru-RU" sz="3200" dirty="0" smtClean="0"/>
              <a:t>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3357562"/>
            <a:ext cx="3357586" cy="2214578"/>
          </a:xfrm>
        </p:spPr>
        <p:txBody>
          <a:bodyPr>
            <a:normAutofit/>
          </a:bodyPr>
          <a:lstStyle/>
          <a:p>
            <a:r>
              <a:rPr lang="ru-RU" dirty="0" smtClean="0"/>
              <a:t>1. 0.</a:t>
            </a:r>
          </a:p>
          <a:p>
            <a:r>
              <a:rPr lang="ru-RU" dirty="0" smtClean="0"/>
              <a:t>2. 1,2 м.</a:t>
            </a:r>
          </a:p>
          <a:p>
            <a:r>
              <a:rPr lang="ru-RU" dirty="0" smtClean="0"/>
              <a:t>3. 3 м.</a:t>
            </a:r>
          </a:p>
          <a:p>
            <a:r>
              <a:rPr lang="ru-RU" dirty="0" smtClean="0"/>
              <a:t>4. 6 м.</a:t>
            </a:r>
            <a:endParaRPr lang="nn-NO" i="1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3319" y="3143248"/>
            <a:ext cx="4970131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9001156" cy="2071702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</a:rPr>
              <a:t>1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r>
              <a:rPr lang="ru-RU" sz="2800" dirty="0" smtClean="0"/>
              <a:t> На рисунке </a:t>
            </a:r>
            <a:r>
              <a:rPr lang="ru-RU" sz="2800" dirty="0" smtClean="0"/>
              <a:t>изображений </a:t>
            </a:r>
            <a:r>
              <a:rPr lang="ru-RU" sz="2800" dirty="0" err="1" smtClean="0"/>
              <a:t>графік</a:t>
            </a:r>
            <a:r>
              <a:rPr lang="ru-RU" sz="2800" dirty="0" smtClean="0"/>
              <a:t> </a:t>
            </a:r>
            <a:r>
              <a:rPr lang="ru-RU" sz="2800" dirty="0" err="1" smtClean="0"/>
              <a:t>залежності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координати</a:t>
            </a:r>
            <a:r>
              <a:rPr lang="ru-RU" sz="2800" dirty="0" smtClean="0"/>
              <a:t> </a:t>
            </a:r>
            <a:r>
              <a:rPr lang="ru-RU" sz="2800" dirty="0" err="1" smtClean="0"/>
              <a:t>тіла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часу </a:t>
            </a:r>
            <a:r>
              <a:rPr lang="ru-RU" sz="2800" dirty="0" smtClean="0"/>
              <a:t>. </a:t>
            </a:r>
            <a:r>
              <a:rPr lang="ru-RU" sz="2800" dirty="0" err="1" smtClean="0"/>
              <a:t>визначити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середню</a:t>
            </a:r>
            <a:r>
              <a:rPr lang="ru-RU" sz="2800" dirty="0" smtClean="0"/>
              <a:t> </a:t>
            </a:r>
            <a:r>
              <a:rPr lang="ru-RU" sz="2800" dirty="0" err="1" smtClean="0"/>
              <a:t>швидкі</a:t>
            </a:r>
            <a:r>
              <a:rPr lang="ru-RU" sz="2800" dirty="0" err="1" smtClean="0"/>
              <a:t>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тіла</a:t>
            </a:r>
            <a:r>
              <a:rPr lang="ru-RU" sz="2800" dirty="0" smtClean="0"/>
              <a:t> </a:t>
            </a:r>
            <a:r>
              <a:rPr lang="ru-RU" sz="2800" i="1" dirty="0" smtClean="0"/>
              <a:t>v за </a:t>
            </a:r>
            <a:r>
              <a:rPr lang="ru-RU" sz="2800" i="1" dirty="0"/>
              <a:t> </a:t>
            </a:r>
            <a:r>
              <a:rPr lang="ru-RU" sz="2800" i="1" dirty="0" smtClean="0"/>
              <a:t>час </a:t>
            </a:r>
            <a:r>
              <a:rPr lang="ru-RU" sz="2800" i="1" dirty="0" err="1" smtClean="0"/>
              <a:t>від</a:t>
            </a:r>
            <a:r>
              <a:rPr lang="ru-RU" sz="2800" i="1" dirty="0" smtClean="0"/>
              <a:t> </a:t>
            </a:r>
            <a:r>
              <a:rPr lang="en-US" sz="2800" i="1" dirty="0" smtClean="0"/>
              <a:t>t</a:t>
            </a:r>
            <a:r>
              <a:rPr lang="en-US" sz="2800" i="1" baseline="-25000" dirty="0" smtClean="0"/>
              <a:t>1 </a:t>
            </a:r>
            <a:r>
              <a:rPr lang="ru-RU" sz="2800" i="1" dirty="0" smtClean="0"/>
              <a:t>=</a:t>
            </a:r>
            <a:r>
              <a:rPr lang="en-US" sz="2800" i="1" dirty="0" smtClean="0"/>
              <a:t> </a:t>
            </a:r>
            <a:r>
              <a:rPr lang="ru-RU" sz="2800" i="1" dirty="0" smtClean="0"/>
              <a:t>0</a:t>
            </a:r>
            <a:r>
              <a:rPr lang="en-US" sz="2800" i="1" dirty="0" smtClean="0"/>
              <a:t> </a:t>
            </a:r>
            <a:r>
              <a:rPr lang="uk-UA" sz="2800" i="1" dirty="0" smtClean="0"/>
              <a:t> до </a:t>
            </a:r>
            <a:r>
              <a:rPr lang="en-US" sz="2800" i="1" dirty="0" smtClean="0"/>
              <a:t>t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 </a:t>
            </a:r>
            <a:r>
              <a:rPr lang="ru-RU" sz="2800" dirty="0" smtClean="0"/>
              <a:t>=</a:t>
            </a:r>
            <a:r>
              <a:rPr lang="en-US" sz="2800" dirty="0" smtClean="0"/>
              <a:t> </a:t>
            </a:r>
            <a:r>
              <a:rPr lang="ru-RU" sz="2800" dirty="0" smtClean="0"/>
              <a:t>3</a:t>
            </a:r>
            <a:r>
              <a:rPr lang="en-US" sz="2800" dirty="0" smtClean="0"/>
              <a:t> </a:t>
            </a:r>
            <a:r>
              <a:rPr lang="ru-RU" sz="2800" dirty="0" smtClean="0"/>
              <a:t>с.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6000768"/>
            <a:ext cx="13573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FF0000"/>
                </a:solidFill>
              </a:rPr>
              <a:t>0,5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14910" y="6143644"/>
            <a:ext cx="3929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Ответ: _</a:t>
            </a:r>
            <a:r>
              <a:rPr lang="en-US" sz="2800" b="1" dirty="0" smtClean="0"/>
              <a:t>__</a:t>
            </a:r>
            <a:r>
              <a:rPr lang="ru-RU" sz="2800" b="1" dirty="0" smtClean="0"/>
              <a:t>_____(м/с</a:t>
            </a:r>
            <a:r>
              <a:rPr lang="ru-RU" sz="2800" b="1" baseline="30000" dirty="0" smtClean="0"/>
              <a:t>2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785926"/>
            <a:ext cx="2919421" cy="2299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ая выноска 13"/>
          <p:cNvSpPr/>
          <p:nvPr/>
        </p:nvSpPr>
        <p:spPr>
          <a:xfrm>
            <a:off x="142844" y="2143116"/>
            <a:ext cx="5214974" cy="428628"/>
          </a:xfrm>
          <a:prstGeom prst="wedgeRectCallout">
            <a:avLst>
              <a:gd name="adj1" fmla="val -34169"/>
              <a:gd name="adj2" fmla="val 8916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err="1" smtClean="0">
                <a:solidFill>
                  <a:schemeClr val="tx1"/>
                </a:solidFill>
              </a:rPr>
              <a:t>Средня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шаидкість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визначається</a:t>
            </a:r>
            <a:r>
              <a:rPr lang="ru-RU" sz="2400" b="1" dirty="0" smtClean="0">
                <a:solidFill>
                  <a:schemeClr val="tx1"/>
                </a:solidFill>
              </a:rPr>
              <a:t>: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714620"/>
            <a:ext cx="1357322" cy="91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Левая фигурная скобка 15"/>
          <p:cNvSpPr/>
          <p:nvPr/>
        </p:nvSpPr>
        <p:spPr>
          <a:xfrm>
            <a:off x="7643834" y="2214554"/>
            <a:ext cx="214314" cy="1500198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Левая фигурная скобка 16"/>
          <p:cNvSpPr/>
          <p:nvPr/>
        </p:nvSpPr>
        <p:spPr>
          <a:xfrm>
            <a:off x="8215338" y="2214554"/>
            <a:ext cx="285752" cy="571504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3571876"/>
            <a:ext cx="4740190" cy="78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64" y="4572008"/>
            <a:ext cx="3000396" cy="980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-0.1349 0.0048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-0.20937 -0.0011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 animBg="1"/>
      <p:bldP spid="16" grpId="1" animBg="1"/>
      <p:bldP spid="17" grpId="0" animBg="1"/>
      <p:bldP spid="1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6496" y="214290"/>
            <a:ext cx="8248868" cy="253366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На </a:t>
            </a:r>
            <a:r>
              <a:rPr lang="ru-RU" sz="2000" dirty="0" smtClean="0"/>
              <a:t>рисунку </a:t>
            </a:r>
            <a:r>
              <a:rPr lang="ru-RU" sz="2000" dirty="0" err="1" smtClean="0"/>
              <a:t>графік</a:t>
            </a:r>
            <a:r>
              <a:rPr lang="ru-RU" sz="2000" dirty="0" smtClean="0"/>
              <a:t>  </a:t>
            </a:r>
            <a:r>
              <a:rPr lang="ru-RU" sz="2000" dirty="0" err="1" smtClean="0"/>
              <a:t>руху</a:t>
            </a:r>
            <a:r>
              <a:rPr lang="ru-RU" sz="2000" dirty="0" smtClean="0"/>
              <a:t> </a:t>
            </a:r>
            <a:r>
              <a:rPr lang="ru-RU" sz="2000" dirty="0" smtClean="0"/>
              <a:t>автобуса </a:t>
            </a:r>
            <a:r>
              <a:rPr lang="ru-RU" sz="2000" dirty="0" smtClean="0"/>
              <a:t>з </a:t>
            </a:r>
            <a:r>
              <a:rPr lang="ru-RU" sz="2000" dirty="0" smtClean="0"/>
              <a:t>пункта А в пункт Б </a:t>
            </a:r>
            <a:r>
              <a:rPr lang="ru-RU" sz="2000" dirty="0" smtClean="0"/>
              <a:t>і назад . </a:t>
            </a:r>
            <a:r>
              <a:rPr lang="ru-RU" sz="2000" dirty="0" smtClean="0"/>
              <a:t>Пункт А </a:t>
            </a:r>
            <a:r>
              <a:rPr lang="ru-RU" sz="2000" dirty="0" err="1" smtClean="0"/>
              <a:t>знаходиться</a:t>
            </a:r>
            <a:r>
              <a:rPr lang="ru-RU" sz="2000" dirty="0" smtClean="0"/>
              <a:t> </a:t>
            </a:r>
            <a:r>
              <a:rPr lang="ru-RU" sz="2000" dirty="0" smtClean="0"/>
              <a:t>в </a:t>
            </a:r>
            <a:r>
              <a:rPr lang="ru-RU" sz="2000" dirty="0" err="1" smtClean="0"/>
              <a:t>точці</a:t>
            </a:r>
            <a:r>
              <a:rPr lang="ru-RU" sz="2000" dirty="0" smtClean="0"/>
              <a:t> </a:t>
            </a:r>
            <a:r>
              <a:rPr lang="ru-RU" sz="2000" i="1" dirty="0" smtClean="0"/>
              <a:t>х </a:t>
            </a:r>
            <a:r>
              <a:rPr lang="ru-RU" sz="2000" dirty="0" smtClean="0"/>
              <a:t>= 0, а пункт Б – в </a:t>
            </a:r>
            <a:r>
              <a:rPr lang="ru-RU" sz="2000" dirty="0" err="1" smtClean="0"/>
              <a:t>точці</a:t>
            </a:r>
            <a:r>
              <a:rPr lang="ru-RU" sz="2000" dirty="0" smtClean="0"/>
              <a:t> </a:t>
            </a:r>
            <a:r>
              <a:rPr lang="ru-RU" sz="2000" i="1" dirty="0" smtClean="0"/>
              <a:t>х</a:t>
            </a:r>
            <a:r>
              <a:rPr lang="ru-RU" sz="2000" dirty="0" smtClean="0"/>
              <a:t> = 30 км. </a:t>
            </a:r>
            <a:r>
              <a:rPr lang="ru-RU" sz="2000" dirty="0" err="1" smtClean="0"/>
              <a:t>Чому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рівна</a:t>
            </a:r>
            <a:r>
              <a:rPr lang="ru-RU" sz="2000" dirty="0" smtClean="0"/>
              <a:t> максимальна </a:t>
            </a:r>
            <a:r>
              <a:rPr lang="ru-RU" sz="2000" dirty="0" err="1" smtClean="0"/>
              <a:t>швидкі</a:t>
            </a:r>
            <a:r>
              <a:rPr lang="ru-RU" sz="2000" dirty="0" err="1" smtClean="0"/>
              <a:t>сть</a:t>
            </a:r>
            <a:r>
              <a:rPr lang="ru-RU" sz="2000" dirty="0" smtClean="0"/>
              <a:t> </a:t>
            </a:r>
            <a:r>
              <a:rPr lang="ru-RU" sz="2000" dirty="0" smtClean="0"/>
              <a:t>автобуса на </a:t>
            </a:r>
            <a:r>
              <a:rPr lang="ru-RU" sz="2000" dirty="0" err="1" smtClean="0"/>
              <a:t>всьому</a:t>
            </a:r>
            <a:r>
              <a:rPr lang="ru-RU" sz="2000" dirty="0" smtClean="0"/>
              <a:t> шляху  </a:t>
            </a:r>
            <a:r>
              <a:rPr lang="ru-RU" sz="2000" dirty="0" smtClean="0"/>
              <a:t>туда </a:t>
            </a:r>
            <a:r>
              <a:rPr lang="ru-RU" sz="2000" dirty="0" smtClean="0"/>
              <a:t>і  назад? </a:t>
            </a:r>
            <a:endParaRPr lang="ru-RU" sz="2000" dirty="0" smtClean="0"/>
          </a:p>
          <a:p>
            <a:pPr marL="457200" indent="-457200">
              <a:buAutoNum type="arabicParenR"/>
            </a:pPr>
            <a:r>
              <a:rPr lang="ru-RU" sz="2000" dirty="0" smtClean="0"/>
              <a:t>40 км</a:t>
            </a:r>
            <a:r>
              <a:rPr lang="en-US" sz="2000" dirty="0" smtClean="0"/>
              <a:t>/</a:t>
            </a:r>
            <a:r>
              <a:rPr lang="ru-RU" sz="2000" dirty="0" smtClean="0"/>
              <a:t>год</a:t>
            </a:r>
            <a:r>
              <a:rPr lang="ru-RU" sz="2000" dirty="0" smtClean="0"/>
              <a:t>; </a:t>
            </a:r>
            <a:endParaRPr lang="ru-RU" sz="2000" dirty="0" smtClean="0"/>
          </a:p>
          <a:p>
            <a:pPr marL="457200" indent="-457200">
              <a:buAutoNum type="arabicParenR"/>
            </a:pPr>
            <a:r>
              <a:rPr lang="ru-RU" sz="2000" dirty="0" smtClean="0"/>
              <a:t>50 км</a:t>
            </a:r>
            <a:r>
              <a:rPr lang="en-US" sz="2000" dirty="0" smtClean="0"/>
              <a:t>/</a:t>
            </a:r>
            <a:r>
              <a:rPr lang="ru-RU" sz="2000" dirty="0" smtClean="0"/>
              <a:t>год</a:t>
            </a:r>
            <a:r>
              <a:rPr lang="ru-RU" sz="2000" dirty="0" smtClean="0"/>
              <a:t>; </a:t>
            </a:r>
            <a:endParaRPr lang="ru-RU" sz="2000" dirty="0" smtClean="0"/>
          </a:p>
          <a:p>
            <a:pPr marL="457200" indent="-457200">
              <a:buAutoNum type="arabicParenR"/>
            </a:pPr>
            <a:r>
              <a:rPr lang="ru-RU" sz="2000" dirty="0" smtClean="0"/>
              <a:t>60 км</a:t>
            </a:r>
            <a:r>
              <a:rPr lang="en-US" sz="2000" dirty="0" smtClean="0"/>
              <a:t>/</a:t>
            </a:r>
            <a:r>
              <a:rPr lang="ru-RU" sz="2000" dirty="0" smtClean="0"/>
              <a:t>год</a:t>
            </a:r>
            <a:r>
              <a:rPr lang="ru-RU" sz="2000" dirty="0" smtClean="0"/>
              <a:t>; </a:t>
            </a:r>
            <a:endParaRPr lang="ru-RU" sz="2000" dirty="0" smtClean="0"/>
          </a:p>
          <a:p>
            <a:pPr marL="457200" indent="-457200">
              <a:buAutoNum type="arabicParenR"/>
            </a:pPr>
            <a:r>
              <a:rPr lang="ru-RU" sz="2000" dirty="0" smtClean="0"/>
              <a:t>75 км</a:t>
            </a:r>
            <a:r>
              <a:rPr lang="en-US" sz="2000" dirty="0" smtClean="0"/>
              <a:t>/</a:t>
            </a:r>
            <a:r>
              <a:rPr lang="ru-RU" sz="2000" dirty="0" smtClean="0"/>
              <a:t>год</a:t>
            </a:r>
            <a:endParaRPr lang="ru-RU" sz="2000" dirty="0" smtClean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2651" y="1684643"/>
            <a:ext cx="4868739" cy="4044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6496" y="2968605"/>
            <a:ext cx="1212281" cy="1143008"/>
          </a:xfrm>
          <a:prstGeom prst="rect">
            <a:avLst/>
          </a:prstGeom>
          <a:noFill/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18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62" y="5014904"/>
            <a:ext cx="2556728" cy="714380"/>
          </a:xfrm>
          <a:prstGeom prst="rect">
            <a:avLst/>
          </a:prstGeom>
          <a:noFill/>
        </p:spPr>
      </p:pic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20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225" y="4044148"/>
            <a:ext cx="2812401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430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1342</TotalTime>
  <Words>632</Words>
  <Application>Microsoft Office PowerPoint</Application>
  <PresentationFormat>Экран (4:3)</PresentationFormat>
  <Paragraphs>71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Тема Office</vt:lpstr>
      <vt:lpstr>Рівномірно прямолінійний рух  </vt:lpstr>
      <vt:lpstr>1. По графіку руху двох тіл, визначити яке початкове положення кожного тіла</vt:lpstr>
      <vt:lpstr>1. По графіку  руху  двох тіл визначити, у якого тіла швидкість більше</vt:lpstr>
      <vt:lpstr>1. По графіку руху двох тіл визначити, в який момент  часу і в якій координаті вони зустрілись?</vt:lpstr>
      <vt:lpstr>1. По графіку  руху двох тіл визначити, який шлях пройшло кажне тіло до  зустрічі з другим.</vt:lpstr>
      <vt:lpstr>1. По графіку  руху двох тіл написати рівняння кажного тіла.</vt:lpstr>
      <vt:lpstr>1. На рисунку зображений графік залежності щдяху  s, пройдений тілом, від часу t.який шлях був пройдений телом в перші 5 с  руху?</vt:lpstr>
      <vt:lpstr>1. На рисунке изображений графік залежності координати тіла від часу . визначити середню швидкість тіла v за  час від t1 = 0  до t2 = 3 с.</vt:lpstr>
      <vt:lpstr>Презентация PowerPoint</vt:lpstr>
      <vt:lpstr>1. По графіку залежності пройденого шляху від часу , визначити шидкість  велосипедиста в момент  часу t = 2 с.</vt:lpstr>
      <vt:lpstr>1. По графіку залежності пройденого шляху  від часу,  швидкість велосипедиста в момент  часу t = 3 с.</vt:lpstr>
      <vt:lpstr>1. На рисунке  три графіка залежності пройденого шляху від часу. Яке з тіл рухалось з більшою швидкістю? </vt:lpstr>
      <vt:lpstr>ГИА-2010-1. На рисунке представлены три графика зависимости пройденного пути от времени. Какое из тел двигалось с меньшей скоростью?</vt:lpstr>
      <vt:lpstr>ГИА-2010-1. Две моторные лодки движутся вдоль реки навстречу друг другу. Скорости лодок относительно воды равны 3 м/с и 4 м/с соответственно. Скорости течения реки равна 2 м/с. Через какое время после их встречи расстояние между лодками станет равным 84 м?</vt:lpstr>
      <vt:lpstr>1. По двом перетинаючим під кутом 60° дорогам рухаються два автомобиля з одинаковими швидкостями, рівними 20 м/с. Через який час  після зустрічі  відстань дід між ними буде рівна 3 км?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Механическое движение. Траектория, путь, перемещение Подготовка к ГИА</dc:title>
  <cp:lastModifiedBy>Vika</cp:lastModifiedBy>
  <cp:revision>100</cp:revision>
  <dcterms:modified xsi:type="dcterms:W3CDTF">2019-10-15T19:05:12Z</dcterms:modified>
</cp:coreProperties>
</file>