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05B6-5A76-4295-BBE1-01ACEE7CE1F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1548-D869-4604-8F5C-1CA04B4D8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25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05B6-5A76-4295-BBE1-01ACEE7CE1F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1548-D869-4604-8F5C-1CA04B4D8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4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05B6-5A76-4295-BBE1-01ACEE7CE1F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1548-D869-4604-8F5C-1CA04B4D8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0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05B6-5A76-4295-BBE1-01ACEE7CE1F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1548-D869-4604-8F5C-1CA04B4D8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21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05B6-5A76-4295-BBE1-01ACEE7CE1F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1548-D869-4604-8F5C-1CA04B4D8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9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05B6-5A76-4295-BBE1-01ACEE7CE1F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1548-D869-4604-8F5C-1CA04B4D8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3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05B6-5A76-4295-BBE1-01ACEE7CE1F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1548-D869-4604-8F5C-1CA04B4D8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42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05B6-5A76-4295-BBE1-01ACEE7CE1F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1548-D869-4604-8F5C-1CA04B4D8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9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05B6-5A76-4295-BBE1-01ACEE7CE1F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1548-D869-4604-8F5C-1CA04B4D8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1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05B6-5A76-4295-BBE1-01ACEE7CE1F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1548-D869-4604-8F5C-1CA04B4D8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89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05B6-5A76-4295-BBE1-01ACEE7CE1F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1548-D869-4604-8F5C-1CA04B4D8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3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805B6-5A76-4295-BBE1-01ACEE7CE1F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51548-D869-4604-8F5C-1CA04B4D89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73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8000" b="1" i="1" u="sng" dirty="0" smtClean="0">
                <a:solidFill>
                  <a:srgbClr val="FF0000"/>
                </a:solidFill>
              </a:rPr>
              <a:t>РОЗВ’ЯЗУВАННЯ ЗАДАЧ</a:t>
            </a:r>
            <a:endParaRPr lang="ru-RU" sz="8000" b="1" i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err="1"/>
              <a:t>Тиск</a:t>
            </a:r>
            <a:r>
              <a:rPr lang="ru-RU" sz="6000" b="1" dirty="0"/>
              <a:t> </a:t>
            </a:r>
            <a:r>
              <a:rPr lang="ru-RU" sz="6000" b="1" dirty="0" err="1"/>
              <a:t>газів</a:t>
            </a:r>
            <a:r>
              <a:rPr lang="ru-RU" sz="6000" b="1" dirty="0"/>
              <a:t> і </a:t>
            </a:r>
            <a:r>
              <a:rPr lang="ru-RU" sz="6000" b="1" dirty="0" err="1"/>
              <a:t>рідин</a:t>
            </a:r>
            <a:r>
              <a:rPr lang="ru-RU" sz="6000" b="1" dirty="0"/>
              <a:t>. </a:t>
            </a:r>
            <a:endParaRPr lang="ru-RU" sz="6000" b="1" dirty="0" smtClean="0"/>
          </a:p>
          <a:p>
            <a:r>
              <a:rPr lang="ru-RU" sz="6000" b="1" dirty="0" err="1" smtClean="0"/>
              <a:t>Сполучені</a:t>
            </a:r>
            <a:r>
              <a:rPr lang="ru-RU" sz="6000" b="1" dirty="0" smtClean="0"/>
              <a:t> </a:t>
            </a:r>
            <a:r>
              <a:rPr lang="ru-RU" sz="6000" b="1" dirty="0" err="1"/>
              <a:t>посудини</a:t>
            </a:r>
            <a:r>
              <a:rPr lang="ru-RU" sz="6000" b="1" dirty="0"/>
              <a:t>. </a:t>
            </a:r>
            <a:r>
              <a:rPr lang="ru-RU" sz="6000" b="1" dirty="0" err="1"/>
              <a:t>Манометри</a:t>
            </a:r>
            <a:endParaRPr lang="ru-RU" sz="6000" dirty="0"/>
          </a:p>
          <a:p>
            <a:r>
              <a:rPr lang="ru-RU" b="1" dirty="0"/>
              <a:t> </a:t>
            </a:r>
            <a:r>
              <a:rPr lang="ru-RU" sz="6000" u="sng" dirty="0" err="1" smtClean="0">
                <a:solidFill>
                  <a:srgbClr val="FF0000"/>
                </a:solidFill>
              </a:rPr>
              <a:t>задачі</a:t>
            </a:r>
            <a:r>
              <a:rPr lang="ru-RU" sz="6000" u="sng" dirty="0" smtClean="0">
                <a:solidFill>
                  <a:srgbClr val="FF0000"/>
                </a:solidFill>
              </a:rPr>
              <a:t> </a:t>
            </a:r>
            <a:r>
              <a:rPr lang="ru-RU" sz="6000" u="sng" dirty="0" err="1" smtClean="0">
                <a:solidFill>
                  <a:srgbClr val="FF0000"/>
                </a:solidFill>
              </a:rPr>
              <a:t>переписати</a:t>
            </a:r>
            <a:r>
              <a:rPr lang="ru-RU" sz="6000" u="sng" dirty="0" smtClean="0">
                <a:solidFill>
                  <a:srgbClr val="FF0000"/>
                </a:solidFill>
              </a:rPr>
              <a:t> в </a:t>
            </a:r>
            <a:r>
              <a:rPr lang="ru-RU" sz="6000" u="sng" dirty="0" err="1" smtClean="0">
                <a:solidFill>
                  <a:srgbClr val="FF0000"/>
                </a:solidFill>
              </a:rPr>
              <a:t>зошит</a:t>
            </a:r>
            <a:endParaRPr lang="ru-RU" sz="6000" u="sng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366305" y="3696790"/>
            <a:ext cx="685800" cy="101890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448493" y="4949054"/>
            <a:ext cx="629194" cy="49727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8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i="1" dirty="0" err="1" smtClean="0">
                <a:solidFill>
                  <a:srgbClr val="FF0000"/>
                </a:solidFill>
              </a:rPr>
              <a:t>Визначте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тиск</a:t>
            </a:r>
            <a:r>
              <a:rPr lang="ru-RU" sz="3600" b="1" i="1" dirty="0">
                <a:solidFill>
                  <a:srgbClr val="FF0000"/>
                </a:solidFill>
              </a:rPr>
              <a:t> води у </a:t>
            </a:r>
            <a:r>
              <a:rPr lang="ru-RU" sz="3600" b="1" i="1" dirty="0" err="1">
                <a:solidFill>
                  <a:srgbClr val="FF0000"/>
                </a:solidFill>
              </a:rPr>
              <a:t>найглибшому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місці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Світового</a:t>
            </a:r>
            <a:r>
              <a:rPr lang="ru-RU" sz="3600" b="1" i="1" dirty="0">
                <a:solidFill>
                  <a:srgbClr val="FF0000"/>
                </a:solidFill>
              </a:rPr>
              <a:t> океану – у </a:t>
            </a:r>
            <a:r>
              <a:rPr lang="ru-RU" sz="3600" b="1" i="1" dirty="0" err="1">
                <a:solidFill>
                  <a:srgbClr val="FF0000"/>
                </a:solidFill>
              </a:rPr>
              <a:t>Маріанській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западині</a:t>
            </a:r>
            <a:r>
              <a:rPr lang="ru-RU" sz="3600" b="1" i="1" dirty="0">
                <a:solidFill>
                  <a:srgbClr val="FF0000"/>
                </a:solidFill>
              </a:rPr>
              <a:t> в Тихому </a:t>
            </a:r>
            <a:r>
              <a:rPr lang="ru-RU" sz="3600" b="1" i="1" dirty="0" err="1">
                <a:solidFill>
                  <a:srgbClr val="FF0000"/>
                </a:solidFill>
              </a:rPr>
              <a:t>океані</a:t>
            </a:r>
            <a:r>
              <a:rPr lang="ru-RU" sz="3600" b="1" i="1" dirty="0">
                <a:solidFill>
                  <a:srgbClr val="FF0000"/>
                </a:solidFill>
              </a:rPr>
              <a:t>, де </a:t>
            </a:r>
            <a:r>
              <a:rPr lang="ru-RU" sz="3600" b="1" i="1" dirty="0" err="1">
                <a:solidFill>
                  <a:srgbClr val="FF0000"/>
                </a:solidFill>
              </a:rPr>
              <a:t>глибина</a:t>
            </a:r>
            <a:r>
              <a:rPr lang="ru-RU" sz="3600" b="1" i="1" dirty="0">
                <a:solidFill>
                  <a:srgbClr val="FF0000"/>
                </a:solidFill>
              </a:rPr>
              <a:t> становить 11,035 км.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 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www.subject.com.ua/lesson/physics/8klas_2/8klas_2.files/image0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51" y="2338250"/>
            <a:ext cx="10868297" cy="397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34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&quot;КАРТИНКИ розвязування задач сполучені посудин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22" y="159974"/>
            <a:ext cx="11430001" cy="651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20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. </a:t>
            </a:r>
            <a:r>
              <a:rPr lang="ru-RU" b="1" i="1" dirty="0">
                <a:solidFill>
                  <a:srgbClr val="FF0000"/>
                </a:solidFill>
              </a:rPr>
              <a:t>Яка </a:t>
            </a:r>
            <a:r>
              <a:rPr lang="ru-RU" b="1" i="1" dirty="0" err="1">
                <a:solidFill>
                  <a:srgbClr val="FF0000"/>
                </a:solidFill>
              </a:rPr>
              <a:t>товщина</a:t>
            </a:r>
            <a:r>
              <a:rPr lang="ru-RU" b="1" i="1" dirty="0">
                <a:solidFill>
                  <a:srgbClr val="FF0000"/>
                </a:solidFill>
              </a:rPr>
              <a:t> шару </a:t>
            </a:r>
            <a:r>
              <a:rPr lang="ru-RU" b="1" i="1" dirty="0" err="1">
                <a:solidFill>
                  <a:srgbClr val="FF0000"/>
                </a:solidFill>
              </a:rPr>
              <a:t>гасу</a:t>
            </a:r>
            <a:r>
              <a:rPr lang="ru-RU" b="1" i="1" dirty="0">
                <a:solidFill>
                  <a:srgbClr val="FF0000"/>
                </a:solidFill>
              </a:rPr>
              <a:t>, налитого в посудину, </a:t>
            </a:r>
            <a:r>
              <a:rPr lang="ru-RU" b="1" i="1" dirty="0" err="1">
                <a:solidFill>
                  <a:srgbClr val="FF0000"/>
                </a:solidFill>
              </a:rPr>
              <a:t>якщо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він</a:t>
            </a:r>
            <a:r>
              <a:rPr lang="ru-RU" b="1" i="1" dirty="0">
                <a:solidFill>
                  <a:srgbClr val="FF0000"/>
                </a:solidFill>
              </a:rPr>
              <a:t> чинить на дно </a:t>
            </a:r>
            <a:r>
              <a:rPr lang="ru-RU" b="1" i="1" dirty="0" err="1">
                <a:solidFill>
                  <a:srgbClr val="FF0000"/>
                </a:solidFill>
              </a:rPr>
              <a:t>тиск</a:t>
            </a:r>
            <a:r>
              <a:rPr lang="ru-RU" b="1" i="1" dirty="0">
                <a:solidFill>
                  <a:srgbClr val="FF0000"/>
                </a:solidFill>
              </a:rPr>
              <a:t> 4 кПа?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subject.com.ua/lesson/physics/8klas_2/8klas_2.files/image0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78" y="1825625"/>
            <a:ext cx="11443062" cy="477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003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rgbClr val="FF0000"/>
                </a:solidFill>
              </a:rPr>
              <a:t>В сполучену посудино   налили воду і гас(олію),висота якої 20 см. Яка висота стовпчика води?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Картинки по запросу &quot;КАРТИНКИ розвязування задач сполучені посудин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5" y="1690688"/>
            <a:ext cx="11545979" cy="544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50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</a:rPr>
              <a:t>Самостійно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Картинки по запросу &quot;картинки розвязування задач сполучені посудини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14" b="66982"/>
          <a:stretch/>
        </p:blipFill>
        <p:spPr bwMode="auto">
          <a:xfrm>
            <a:off x="191588" y="1690688"/>
            <a:ext cx="11808823" cy="433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1032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31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РОЗВ’ЯЗУВАННЯ ЗАДАЧ</vt:lpstr>
      <vt:lpstr>  Визначте тиск води у найглибшому місці Світового океану – у Маріанській западині в Тихому океані, де глибина становить 11,035 км.   </vt:lpstr>
      <vt:lpstr>Презентация PowerPoint</vt:lpstr>
      <vt:lpstr>. Яка товщина шару гасу, налитого в посудину, якщо він чинить на дно тиск 4 кПа?</vt:lpstr>
      <vt:lpstr>В сполучену посудино   налили воду і гас(олію),висота якої 20 см. Яка висота стовпчика води?</vt:lpstr>
      <vt:lpstr>Самостійно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5</cp:revision>
  <dcterms:created xsi:type="dcterms:W3CDTF">2020-03-16T15:51:11Z</dcterms:created>
  <dcterms:modified xsi:type="dcterms:W3CDTF">2020-03-16T19:10:01Z</dcterms:modified>
</cp:coreProperties>
</file>