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8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1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1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0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6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8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6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0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B5A4-F5DD-4E89-B6C7-516F5F20FC1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81E7-0C35-410E-84DE-54EB1CEB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 &quot;картинки тест сполучені посуди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43692"/>
            <a:ext cx="12083143" cy="6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6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ua.convdocs.org/pars_docs/refs/62/61915/61915_html_2e598a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 bwMode="auto">
          <a:xfrm>
            <a:off x="248195" y="0"/>
            <a:ext cx="11416936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8-конечная звезда 4"/>
          <p:cNvSpPr/>
          <p:nvPr/>
        </p:nvSpPr>
        <p:spPr>
          <a:xfrm>
            <a:off x="66403" y="11350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8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ua.convdocs.org/pars_docs/refs/62/61915/61915_html_764b82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 bwMode="auto">
          <a:xfrm>
            <a:off x="200298" y="113506"/>
            <a:ext cx="11991702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8-конечная звезда 4"/>
          <p:cNvSpPr/>
          <p:nvPr/>
        </p:nvSpPr>
        <p:spPr>
          <a:xfrm>
            <a:off x="0" y="11350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0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ua.convdocs.org/pars_docs/refs/62/61915/61915_html_59f9a0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 bwMode="auto">
          <a:xfrm>
            <a:off x="980803" y="0"/>
            <a:ext cx="1146918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8-конечная звезда 4"/>
          <p:cNvSpPr/>
          <p:nvPr/>
        </p:nvSpPr>
        <p:spPr>
          <a:xfrm>
            <a:off x="66403" y="568167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5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ua.convdocs.org/pars_docs/refs/62/61915/61915_html_41afe36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48195" y="0"/>
            <a:ext cx="117696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8-конечная звезда 4"/>
          <p:cNvSpPr/>
          <p:nvPr/>
        </p:nvSpPr>
        <p:spPr>
          <a:xfrm>
            <a:off x="381000" y="2055813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1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s://naurok-test.nyc3.digitaloceanspaces.com/uploads/test/55373/9973/599163_1560247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6" y="0"/>
            <a:ext cx="11599817" cy="6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8-конечная звезда 5"/>
          <p:cNvSpPr/>
          <p:nvPr/>
        </p:nvSpPr>
        <p:spPr>
          <a:xfrm>
            <a:off x="381000" y="23018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60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© Гриненко С. В.&#10;Тест&#10;1) Які посудини є сполученими?&#10;А Б В Г Д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195308"/>
            <a:ext cx="11508378" cy="63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© Гриненко С. В.&#10;2)Який кавник вмістить більше кави?&#10;А Б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2880"/>
            <a:ext cx="11821886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8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© Гриненко С. В.&#10;3)Чи буде перетікати рідина з однієї&#10;посудини до другої, якщо відкрити&#10;кран?&#10;А - ні;&#10;Б - так;&#10;В - не завж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130629"/>
            <a:ext cx="11652069" cy="65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1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© Гриненко С. В.&#10;4)В якому коліні перебуває прісна, а&#10;в якому солона вода?&#10;Л - зліва солона,&#10;праворуч прісна;&#10;К - зліва п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91439"/>
            <a:ext cx="11560628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© Гриненко С. В.&#10;5)У якій із сполучених посудин&#10;рівень рідини зображений невірно?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182879"/>
            <a:ext cx="11521440" cy="64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6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© Гриненко С. В.&#10;6)Якій&#10;позначці&#10;відповідає&#10;рівень рідини&#10;в лівій&#10;посудині?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0"/>
            <a:ext cx="1149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7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ua.convdocs.org/pars_docs/refs/62/61915/61915_html_1ea535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2"/>
          <a:stretch/>
        </p:blipFill>
        <p:spPr bwMode="auto">
          <a:xfrm>
            <a:off x="209006" y="0"/>
            <a:ext cx="11782697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8-конечная звезда 3"/>
          <p:cNvSpPr/>
          <p:nvPr/>
        </p:nvSpPr>
        <p:spPr>
          <a:xfrm>
            <a:off x="66403" y="11350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3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ua.convdocs.org/pars_docs/refs/62/61915/61915_html_m238c6c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735875" y="0"/>
            <a:ext cx="11456125" cy="66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8-конечная звезда 5"/>
          <p:cNvSpPr/>
          <p:nvPr/>
        </p:nvSpPr>
        <p:spPr>
          <a:xfrm>
            <a:off x="0" y="23018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444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</Words>
  <Application>Microsoft Office PowerPoint</Application>
  <PresentationFormat>Широкоэкранный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8</cp:revision>
  <dcterms:created xsi:type="dcterms:W3CDTF">2020-03-16T10:45:21Z</dcterms:created>
  <dcterms:modified xsi:type="dcterms:W3CDTF">2020-03-16T15:32:41Z</dcterms:modified>
</cp:coreProperties>
</file>