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6C685-0798-4A7F-9573-35DF6E15BA1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D16ED-54C0-499A-86BB-C655AD5E4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99A95-5062-4C33-AD83-1F08CD85FA0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B6C30-08C9-49CA-864B-3B7B2D091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18FC-A4DC-4BAB-A986-62E9E4CD2B2C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7A96-9D4D-4B4B-92B7-30B1A76AA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8" name="Рисунок 7" descr="Безимени-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11560" y="3356992"/>
            <a:ext cx="1576793" cy="3284984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9" name="Прямоугольник 8"/>
          <p:cNvSpPr/>
          <p:nvPr userDrawn="1"/>
        </p:nvSpPr>
        <p:spPr>
          <a:xfrm>
            <a:off x="2987675" y="1341438"/>
            <a:ext cx="3168650" cy="20161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9C826-944F-4D6C-B7E2-9851CE7E11F5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1C8B5-C873-4BBB-A4DE-7511B96CE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426F3-E2E2-48D2-AF04-048ED3AD5403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DC585-52EB-4E8A-BE9D-6189412CC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DAD4-80F4-44BD-933A-ABF3A99C2308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0E25-0B85-41FC-9848-28776ABD5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1831-C779-46B6-90E8-AC0156D3421D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EE518-4111-40D7-A48D-FC19DBC04E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0450E-E660-436C-A732-BE8456BC86A0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6730D-FBB5-48E1-8083-D2245A906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BD669-B025-4C77-B1E4-A90A4EF217C3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8643-CBC6-430E-8805-ABAF0E094B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1C83B-EF8D-4389-9F8F-706E59C0931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392F6-E5E4-4873-A746-07D610827E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2D60-2B3C-4604-9BFB-8309910CF30A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56BC-4CCD-4D8A-9221-6914AAE9D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6BEB4-9789-4D57-8D8E-16AA948D827F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AA31-5E04-4EB6-B55E-FED05D81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0C34-D0CA-4078-9C33-18BFFDE86C22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07D5B-9627-4DF2-9785-616DFE184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98D668-E631-4BE9-8E83-3B0A49D6E0F3}" type="datetimeFigureOut">
              <a:rPr lang="ru-RU"/>
              <a:pPr>
                <a:defRPr/>
              </a:pPr>
              <a:t>31.03.2020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829309-1843-4112-B32E-F53DCD25E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2987675" y="1341438"/>
            <a:ext cx="3168650" cy="201612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Безимени-1.png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>
            <a:off x="611560" y="3356992"/>
            <a:ext cx="1576793" cy="328498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11" name="Рисунок 10" descr="Безимени-1 копия.png"/>
          <p:cNvPicPr>
            <a:picLocks noChangeAspect="1"/>
          </p:cNvPicPr>
          <p:nvPr userDrawn="1"/>
        </p:nvPicPr>
        <p:blipFill>
          <a:blip r:embed="rId17" cstate="screen"/>
          <a:stretch>
            <a:fillRect/>
          </a:stretch>
        </p:blipFill>
        <p:spPr>
          <a:xfrm>
            <a:off x="7092280" y="3501008"/>
            <a:ext cx="886999" cy="1312887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2" name="Прямоугольник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059113" y="1412875"/>
            <a:ext cx="30257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ВИШТОВХУВАЛЬНА СИЛА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ЗАКОН АРХІМЕДА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2780928"/>
            <a:ext cx="145129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Тренажер</a:t>
            </a:r>
            <a:endParaRPr lang="ru-RU" sz="24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документ 8">
            <a:hlinkClick r:id="" action="ppaction://hlinkshowjump?jump=lastslide" highlightClick="1">
              <a:snd r:embed="rId2" name="chimes.wav"/>
            </a:hlinkClick>
          </p:cNvPr>
          <p:cNvSpPr/>
          <p:nvPr/>
        </p:nvSpPr>
        <p:spPr>
          <a:xfrm>
            <a:off x="179512" y="188640"/>
            <a:ext cx="432048" cy="504056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32440" y="6237312"/>
            <a:ext cx="432048" cy="432048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4429625" y="1916113"/>
            <a:ext cx="3561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581128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445224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ні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У одну з посудин налита вода в&#10;іншу – олія. В них опущені&#10;однакові кульки. Визначте за&#10;показами динамометрів, в якій&#10;посуд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2655"/>
            <a:ext cx="5326381" cy="362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3490905_64813130_1286109258_multik12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700808"/>
            <a:ext cx="1584176" cy="1600178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7812360" y="6453336"/>
            <a:ext cx="1152128" cy="288032"/>
          </a:xfrm>
          <a:prstGeom prst="actionButtonBlank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ВиХІД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доров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возврат 2">
            <a:hlinkClick r:id="rId2" action="ppaction://hlinksldjump" highlightClick="1">
              <a:snd r:embed="rId3" name="chimes.wav"/>
            </a:hlinkClick>
          </p:cNvPr>
          <p:cNvSpPr/>
          <p:nvPr/>
        </p:nvSpPr>
        <p:spPr>
          <a:xfrm>
            <a:off x="8532440" y="6237312"/>
            <a:ext cx="432048" cy="432048"/>
          </a:xfrm>
          <a:prstGeom prst="actionButtonReturn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Матеріали до уроку№43 з фізики в 7 класі на тему: &quot; Виштовхувальна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4" y="235813"/>
            <a:ext cx="2664296" cy="31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Матеріали до уроку№43 з фізики в 7 класі на тему: &quot; Виштовхувальна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72" y="125514"/>
            <a:ext cx="2952328" cy="32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290632" y="5085184"/>
            <a:ext cx="4217472" cy="1368152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279439" y="5348064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951344" y="3930352"/>
            <a:ext cx="2068927" cy="14436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Щоб йти вперед, натискай на стрілку вперед</a:t>
            </a:r>
            <a:endParaRPr lang="ru-RU" b="1" dirty="0"/>
          </a:p>
        </p:txBody>
      </p:sp>
      <p:pic>
        <p:nvPicPr>
          <p:cNvPr id="1036" name="Picture 12" descr="Розв&quot;язування задач на застосування закону Архімеда. Презентація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96" y="124770"/>
            <a:ext cx="3384376" cy="31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029248" y="1412776"/>
            <a:ext cx="316407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Якою буквою 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Позначається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сила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рхімеда?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581128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445224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43808" y="1484784"/>
            <a:ext cx="34839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ЯКИХ ОДИНИЦЯХ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СІ ВИМІРЮЄТЬСЯ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АРХІМЕДА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9849" y="4437112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445224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3275856" y="1556792"/>
            <a:ext cx="28421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ЧОГО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ЗАЛЕЖИТЬ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АРХІМЕДА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75856" y="4581128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ГУСТИНИ РІДИНИ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" action="ppaction://noaction">
              <a:snd r:embed="rId4" name="Подумай ещё.wav"/>
            </a:hlinkClick>
          </p:cNvPr>
          <p:cNvSpPr/>
          <p:nvPr/>
        </p:nvSpPr>
        <p:spPr>
          <a:xfrm>
            <a:off x="3275856" y="5445224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ГУСТИНИ ТІЛА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75856" y="4581128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ВІД ОБ’ЄМУ ТІЛА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445224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 ТІЛА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162880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ЧОГО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НЕ  </a:t>
            </a:r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ЗАЛЕЖИТЬ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СИЛА АРХІМЕДА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шибк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771800" y="1556792"/>
            <a:ext cx="35894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ЯКА СИЛА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ДІЄ НА ЗАНУРЕНЕ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ТІЛО В РІДИНУ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83868" y="4509120"/>
            <a:ext cx="2520280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ПРУЖНОСТІ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10338" y="5229200"/>
            <a:ext cx="3312368" cy="72008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ВИШТОВХУВАЛЬНА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вер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987824" y="1052736"/>
            <a:ext cx="33548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ЯКА ФОРМУЛА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СИЛИ АРХІМЕДА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43809" y="4333156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pgv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445224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F=mg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Правиль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275856" y="4581128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першій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5856" y="5462736"/>
            <a:ext cx="2304256" cy="57606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другій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244408" y="6309320"/>
            <a:ext cx="720080" cy="432048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Задача №1&#10;Літні греки&#10;розповідають, що&#10;Архімед мав&#10;богатирську силу.&#10;Навіть стоячи до поясу&#10;у воді, він легко&#10;піднімав одн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60648"/>
            <a:ext cx="4968552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Подума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Умниц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81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Dell</cp:lastModifiedBy>
  <cp:revision>36</cp:revision>
  <dcterms:created xsi:type="dcterms:W3CDTF">2013-10-06T14:47:50Z</dcterms:created>
  <dcterms:modified xsi:type="dcterms:W3CDTF">2020-03-31T18:27:42Z</dcterms:modified>
</cp:coreProperties>
</file>