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3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67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60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7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9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4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3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80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69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91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24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95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9A04-5CF9-4FF1-A698-7F089CAC467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A2A33-FCE1-4EAB-84F9-D7215BBE8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9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Розв’зування</a:t>
            </a:r>
            <a:r>
              <a:rPr lang="uk-UA" dirty="0" smtClean="0"/>
              <a:t> задач на тему  </a:t>
            </a:r>
            <a:br>
              <a:rPr lang="uk-UA" dirty="0" smtClean="0"/>
            </a:br>
            <a:r>
              <a:rPr lang="uk-UA" dirty="0" smtClean="0"/>
              <a:t>Механічна робота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 descr="https://cf.ppt-online.org/files/slide/s/S2Gz07VhcFbt8nlYkIPDwHRa6XuJKEqjrsCUe4/slide-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66" y="1825625"/>
            <a:ext cx="8399417" cy="4640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262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0046" y="365125"/>
            <a:ext cx="2823754" cy="1325563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ПІДКАЗКА!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694509" y="365125"/>
            <a:ext cx="7223760" cy="741408"/>
          </a:xfrm>
        </p:spPr>
        <p:txBody>
          <a:bodyPr>
            <a:normAutofit/>
          </a:bodyPr>
          <a:lstStyle/>
          <a:p>
            <a:r>
              <a:rPr lang="uk-UA" b="1" u="sng" dirty="0" smtClean="0">
                <a:solidFill>
                  <a:srgbClr val="FF0000"/>
                </a:solidFill>
              </a:rPr>
              <a:t>ЗАПОВНИТИ ТАБЛИЦЮ, ВІДПРАВИТИ ЗВІТ</a:t>
            </a:r>
            <a:endParaRPr lang="ru-RU" b="1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7042" t="34732" r="35108" b="13839"/>
          <a:stretch/>
        </p:blipFill>
        <p:spPr>
          <a:xfrm>
            <a:off x="354874" y="1027906"/>
            <a:ext cx="7143206" cy="5639411"/>
          </a:xfrm>
          <a:prstGeom prst="rect">
            <a:avLst/>
          </a:prstGeom>
        </p:spPr>
      </p:pic>
      <p:pic>
        <p:nvPicPr>
          <p:cNvPr id="8" name="Picture 2" descr="https://naurok.com.ua/uploads/files/739252/141496/153400_images/thumb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84" y="1595823"/>
            <a:ext cx="4245428" cy="382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9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ДОПИШИ, ЩО ПРОПУСТИВ УЧЕНЬ І ЯКІ ЗРОБИВ ПОМИЛКИ І ВІДПРАВИТИ  ЗВІТ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Screensho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69" y="1690689"/>
            <a:ext cx="7302137" cy="366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13411" y="1946366"/>
            <a:ext cx="6842760" cy="39742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Picture 2" descr="https://naurok.com.ua/uploads/files/739252/141496/153400_images/thumb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662" y="2540387"/>
            <a:ext cx="3409405" cy="281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444420" y="1792372"/>
            <a:ext cx="2363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ПІДКАЗКА!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807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РОЗВ’ЯЖИ САМОСТІЙНО ЗАДАЧУ ВІДПРАВИТИ ЗВІТ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s://naurok.com.ua/uploads/files/739252/141496/153400_images/thumb_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99248"/>
            <a:ext cx="9771017" cy="476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4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30</Words>
  <Application>Microsoft Office PowerPoint</Application>
  <PresentationFormat>Широкоэкранный</PresentationFormat>
  <Paragraphs>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Розв’зування задач на тему   Механічна робота</vt:lpstr>
      <vt:lpstr>ПІДКАЗКА!</vt:lpstr>
      <vt:lpstr>ДОПИШИ, ЩО ПРОПУСТИВ УЧЕНЬ І ЯКІ ЗРОБИВ ПОМИЛКИ І ВІДПРАВИТИ  ЗВІТ</vt:lpstr>
      <vt:lpstr>РОЗВ’ЯЖИ САМОСТІЙНО ЗАДАЧУ ВІДПРАВИТИ ЗВІТ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Розв’зування задач на тему   Механічна робота</dc:title>
  <dc:creator>Dell</dc:creator>
  <cp:lastModifiedBy>Dell</cp:lastModifiedBy>
  <cp:revision>15</cp:revision>
  <dcterms:created xsi:type="dcterms:W3CDTF">2020-04-28T14:45:50Z</dcterms:created>
  <dcterms:modified xsi:type="dcterms:W3CDTF">2020-04-28T20:12:51Z</dcterms:modified>
</cp:coreProperties>
</file>