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6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14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30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22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9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9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5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8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7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A9F5-B134-42ED-9437-2EDE73861229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533-AB92-43CF-906C-C84AEDADB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7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обота газу: Якщо тиск газу не змінюється, то робота обчислюється за формулою: А=p∆V=p(V2-V1)Робота газу чисельно дорівнює площі під графіком в координатах p(V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9" y="365124"/>
            <a:ext cx="4767942" cy="59442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4982" y="365125"/>
            <a:ext cx="7408817" cy="5264966"/>
          </a:xfrm>
        </p:spPr>
        <p:txBody>
          <a:bodyPr>
            <a:noAutofit/>
          </a:bodyPr>
          <a:lstStyle/>
          <a:p>
            <a:pPr algn="r"/>
            <a:r>
              <a:rPr lang="uk-UA" sz="8000" b="1" i="1" u="sng" dirty="0" smtClean="0">
                <a:solidFill>
                  <a:srgbClr val="C00000"/>
                </a:solidFill>
              </a:rPr>
              <a:t/>
            </a:r>
            <a:br>
              <a:rPr lang="uk-UA" sz="8000" b="1" i="1" u="sng" dirty="0" smtClean="0">
                <a:solidFill>
                  <a:srgbClr val="C00000"/>
                </a:solidFill>
              </a:rPr>
            </a:br>
            <a:r>
              <a:rPr lang="uk-UA" sz="8000" b="1" i="1" u="sng" dirty="0" smtClean="0">
                <a:solidFill>
                  <a:srgbClr val="C00000"/>
                </a:solidFill>
              </a:rPr>
              <a:t>ЗРАЗКИ </a:t>
            </a:r>
            <a:r>
              <a:rPr lang="uk-UA" sz="8000" b="1" i="1" u="sng" dirty="0" smtClean="0">
                <a:solidFill>
                  <a:srgbClr val="C00000"/>
                </a:solidFill>
              </a:rPr>
              <a:t/>
            </a:r>
            <a:br>
              <a:rPr lang="uk-UA" sz="8000" b="1" i="1" u="sng" dirty="0" smtClean="0">
                <a:solidFill>
                  <a:srgbClr val="C00000"/>
                </a:solidFill>
              </a:rPr>
            </a:br>
            <a:r>
              <a:rPr lang="uk-UA" sz="8000" b="1" i="1" u="sng" dirty="0" smtClean="0">
                <a:solidFill>
                  <a:srgbClr val="C00000"/>
                </a:solidFill>
              </a:rPr>
              <a:t>РОЗВ’ЯЗУВАННЯ </a:t>
            </a:r>
            <a:r>
              <a:rPr lang="uk-UA" sz="8000" b="1" i="1" u="sng" dirty="0" smtClean="0">
                <a:solidFill>
                  <a:srgbClr val="C00000"/>
                </a:solidFill>
              </a:rPr>
              <a:t/>
            </a:r>
            <a:br>
              <a:rPr lang="uk-UA" sz="8000" b="1" i="1" u="sng" dirty="0" smtClean="0">
                <a:solidFill>
                  <a:srgbClr val="C00000"/>
                </a:solidFill>
              </a:rPr>
            </a:br>
            <a:r>
              <a:rPr lang="uk-UA" sz="8000" b="1" i="1" u="sng" dirty="0" smtClean="0">
                <a:solidFill>
                  <a:srgbClr val="C00000"/>
                </a:solidFill>
              </a:rPr>
              <a:t>ЗАДАЧ</a:t>
            </a:r>
            <a:r>
              <a:rPr lang="uk-UA" sz="8000" b="1" i="1" u="sng" dirty="0" smtClean="0">
                <a:solidFill>
                  <a:srgbClr val="C00000"/>
                </a:solidFill>
              </a:rPr>
              <a:t/>
            </a:r>
            <a:br>
              <a:rPr lang="uk-UA" sz="8000" b="1" i="1" u="sng" dirty="0" smtClean="0">
                <a:solidFill>
                  <a:srgbClr val="C00000"/>
                </a:solidFill>
              </a:rPr>
            </a:br>
            <a:r>
              <a:rPr lang="uk-UA" sz="8000" b="1" i="1" u="sng" dirty="0" smtClean="0">
                <a:solidFill>
                  <a:srgbClr val="C00000"/>
                </a:solidFill>
              </a:rPr>
              <a:t> НА ТЕМУ </a:t>
            </a:r>
            <a:br>
              <a:rPr lang="uk-UA" sz="8000" b="1" i="1" u="sng" dirty="0" smtClean="0">
                <a:solidFill>
                  <a:srgbClr val="C00000"/>
                </a:solidFill>
              </a:rPr>
            </a:br>
            <a:r>
              <a:rPr lang="uk-UA" sz="8000" b="1" i="1" u="sng" dirty="0" smtClean="0">
                <a:solidFill>
                  <a:srgbClr val="C00000"/>
                </a:solidFill>
              </a:rPr>
              <a:t>РОБОТА ГАЗУ </a:t>
            </a:r>
            <a:r>
              <a:rPr lang="uk-UA" sz="6000" dirty="0" smtClean="0"/>
              <a:t/>
            </a:r>
            <a:br>
              <a:rPr lang="uk-UA" sz="6000" dirty="0" smtClean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77772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20/1240108/slides/slide_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25"/>
          <a:stretch/>
        </p:blipFill>
        <p:spPr bwMode="auto">
          <a:xfrm>
            <a:off x="408713" y="110649"/>
            <a:ext cx="11138853" cy="21100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://player.myshared.ru/20/1240108/slides/slide_3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49" b="44814"/>
          <a:stretch/>
        </p:blipFill>
        <p:spPr bwMode="auto">
          <a:xfrm>
            <a:off x="408712" y="2355622"/>
            <a:ext cx="11138853" cy="43194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51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20/1240108/slides/slide_8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3" b="41988"/>
          <a:stretch/>
        </p:blipFill>
        <p:spPr bwMode="auto">
          <a:xfrm>
            <a:off x="274320" y="136434"/>
            <a:ext cx="11508377" cy="248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://player.myshared.ru/20/1240108/slides/slide_9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3" r="3195" b="31375"/>
          <a:stretch/>
        </p:blipFill>
        <p:spPr bwMode="auto">
          <a:xfrm>
            <a:off x="274320" y="2834640"/>
            <a:ext cx="11403874" cy="37882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4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cf.ppt-online.org/files/slide/t/TAf6xv2kWj8eqbGMZuCyh1XNOLRYdlrpBKcamz/slide-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91440"/>
            <a:ext cx="11956869" cy="6583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687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player.myshared.ru/20/1240108/slides/slide_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5" b="22408"/>
          <a:stretch/>
        </p:blipFill>
        <p:spPr bwMode="auto">
          <a:xfrm>
            <a:off x="248195" y="2219642"/>
            <a:ext cx="11665132" cy="46007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player.myshared.ru/20/1240108/slides/slide_4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8"/>
          <a:stretch/>
        </p:blipFill>
        <p:spPr bwMode="auto">
          <a:xfrm>
            <a:off x="248195" y="45720"/>
            <a:ext cx="11665132" cy="2038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980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а графіком залежності тиску ідеального газу від об'єму обчислити роботу газу під час замкнутого процесу ABCD. Розв'язання на наступному слайдіЗадача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" t="15367" r="236" b="58275"/>
          <a:stretch/>
        </p:blipFill>
        <p:spPr bwMode="auto">
          <a:xfrm>
            <a:off x="587829" y="156119"/>
            <a:ext cx="11051176" cy="1534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Робота газу чисельно дорівнює площі прямокутника ABCDA=SABCD=AB·AD=(4-2)·104 Па·(4-1)м3==6·104 Дж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03" y="1690688"/>
            <a:ext cx="10411097" cy="5167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219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 ЗРАЗКИ  РОЗВ’ЯЗУВАННЯ  ЗАДАЧ  НА ТЕМУ  РОБОТА ГАЗУ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5</cp:revision>
  <dcterms:created xsi:type="dcterms:W3CDTF">2020-04-04T18:42:24Z</dcterms:created>
  <dcterms:modified xsi:type="dcterms:W3CDTF">2020-04-04T19:20:54Z</dcterms:modified>
</cp:coreProperties>
</file>