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29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0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43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7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27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42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73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7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71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6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6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5523F-83D2-4F89-9B2F-8FD132D73845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145F7-288E-4A41-8588-2690A0B8E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5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8000" b="1" dirty="0" smtClean="0">
                <a:solidFill>
                  <a:srgbClr val="FF0000"/>
                </a:solidFill>
              </a:rPr>
              <a:t>САМОСТІЙНА РОБОТА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i="1" dirty="0" smtClean="0"/>
              <a:t>ВНУТРІШНЯ   ЕНЕРГІЯ ОДНОАТОМНОГО ГАЗУ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400" b="1" u="sng" dirty="0" smtClean="0">
                <a:solidFill>
                  <a:srgbClr val="C00000"/>
                </a:solidFill>
              </a:rPr>
              <a:t>КОЖНА ЗАДАЧА ПО 3 БАЛИ</a:t>
            </a:r>
            <a:endParaRPr lang="ru-RU" sz="4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1. Знайдіть внутрішню енергію 2 кмоль ідеального одноатомного газу, взятих за температури 300 К. Розв'язування зада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1970326" cy="650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08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2. Закоркована посудина, у якій міститься 80 г гелію за температури 400 К, нагрівають до 450 К. На скільки збільшилася внутрішня енергія гелію?Розв'язування зада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3" y="166255"/>
            <a:ext cx="11679382" cy="669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02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3. Який об’єм займає аргон за тиску 0,2 МПа, якщо його внутрішня енергія дорівнює 6 к. Дж?Розв'язування зада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2673" cy="650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14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4. Шматок свинцю масою 0,5 кг нагріли від 25 °С до 250 °С, при цьому його внутрішня енергія збільшилася на 14,5 к. Дж. Знайдіть питому теплоємність свинцю. Розв'язування зада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50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89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Широкоэкранный</PresentationFormat>
  <Paragraphs>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САМОСТІЙНА РОБОТА ВНУТРІШНЯ   ЕНЕРГІЯ ОДНОАТОМНОГО ГАЗУ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САМОСТІЙНА РОБОТА ВНУТРІШНЯ   ЕНЕРГІЯ ОДНОАТОМНОГО ГАЗУ</dc:title>
  <dc:creator>Dell</dc:creator>
  <cp:lastModifiedBy>Dell</cp:lastModifiedBy>
  <cp:revision>1</cp:revision>
  <dcterms:created xsi:type="dcterms:W3CDTF">2020-03-31T19:23:54Z</dcterms:created>
  <dcterms:modified xsi:type="dcterms:W3CDTF">2020-03-31T19:31:47Z</dcterms:modified>
</cp:coreProperties>
</file>