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1" r:id="rId3"/>
    <p:sldId id="263" r:id="rId4"/>
    <p:sldId id="264" r:id="rId5"/>
    <p:sldId id="265" r:id="rId6"/>
    <p:sldId id="271" r:id="rId7"/>
    <p:sldId id="277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C01C4-357F-4769-9C77-E9DE16903C69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A4FAFB9B-DB08-4B36-BE94-C5B8CC0495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581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6C30E-9D38-4350-9969-8FB0200E8665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D10A6-35BD-4F18-A28F-5BF70DD397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298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9DE49B3-3E65-4888-9611-6E56992BDB2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60232-95BD-455E-9682-1F289F45A6C9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1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4F727-C433-4526-83F6-9718063AA086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AE41027-6AB8-4FD9-B527-45B42E316F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923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06C6D-773A-45DC-B2BB-68BA6DE5E879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AE4DC07-2F6A-4155-8076-31E2C9213E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178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F5CC0-6F37-49AF-9E1F-8DD9AA858F54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F6DF9-77E4-439D-B363-BAB1BCC735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636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3890D-3B0A-4714-8643-F6462EF29669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9A4B92D-8D2A-4014-975E-F2904C9320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512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1E6F4-7382-41E1-A8B7-BC4372FCCFF9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4827BAB-D169-4F92-A8CD-081989382E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659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FD95C-7967-4708-B087-C9915951FB72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324E15-4A48-4D99-B54A-85A588E758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039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326C1DD4-1181-491A-8686-E484268B623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8E617-CFCF-4930-8A0F-D0F4BE773C78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63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1DADF22-E944-42FE-9986-5EBD2BCCB0C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0F6F7-3B05-4707-8A74-FD689D5C388F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97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4047EBD-7859-43DE-814D-2C2650DB1AFB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89006F"/>
                </a:solidFill>
                <a:latin typeface="Corbel" panose="020B0503020204020204" pitchFamily="34" charset="0"/>
              </a:defRPr>
            </a:lvl1pPr>
          </a:lstStyle>
          <a:p>
            <a:fld id="{63587E3B-425B-49AE-9488-9E01B555EEB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83" r:id="rId10"/>
    <p:sldLayoutId id="21474836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89006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Consolas" panose="020B0609020204030204" pitchFamily="49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Consolas" panose="020B0609020204030204" pitchFamily="49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Consolas" panose="020B0609020204030204" pitchFamily="49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Consolas" panose="020B0609020204030204" pitchFamily="4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Consolas" panose="020B0609020204030204" pitchFamily="4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Consolas" panose="020B0609020204030204" pitchFamily="4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Consolas" panose="020B0609020204030204" pitchFamily="4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Consolas" panose="020B0609020204030204" pitchFamily="49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9C007F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68007F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005BD3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МЕХАНИЧНІ КОЛИВАННЯ </a:t>
            </a:r>
            <a:r>
              <a:rPr lang="ru-RU" dirty="0" smtClean="0"/>
              <a:t>Подготовка до ЗНО</a:t>
            </a:r>
            <a:endParaRPr lang="ru-RU" dirty="0"/>
          </a:p>
        </p:txBody>
      </p:sp>
      <p:pic>
        <p:nvPicPr>
          <p:cNvPr id="13315" name="Picture 1" descr="http://e-lib.qmii.uz/ebooks/048_fizika_sadullayev_ru/IMAGE/Animasia/Pendulum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2714625"/>
            <a:ext cx="3286125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З </a:t>
            </a:r>
            <a:r>
              <a:rPr lang="uk-UA" dirty="0"/>
              <a:t>п</a:t>
            </a:r>
            <a:r>
              <a:rPr lang="uk-UA" dirty="0" smtClean="0"/>
              <a:t>еревіркою</a:t>
            </a:r>
            <a:endParaRPr lang="ru-RU" dirty="0" smtClean="0"/>
          </a:p>
        </p:txBody>
      </p:sp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err="1" smtClean="0"/>
              <a:t>Розв</a:t>
            </a:r>
            <a:r>
              <a:rPr lang="en-US" altLang="ru-RU" dirty="0" smtClean="0"/>
              <a:t>’</a:t>
            </a:r>
            <a:r>
              <a:rPr lang="ru-RU" altLang="ru-RU" dirty="0" err="1" smtClean="0"/>
              <a:t>язати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задачі</a:t>
            </a:r>
            <a:r>
              <a:rPr lang="ru-RU" altLang="ru-RU" dirty="0" smtClean="0"/>
              <a:t>: </a:t>
            </a: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572500" cy="3582987"/>
          </a:xfrm>
        </p:spPr>
        <p:txBody>
          <a:bodyPr/>
          <a:lstStyle/>
          <a:p>
            <a:pPr algn="l"/>
            <a:r>
              <a:rPr lang="ru-RU" altLang="ru-RU" b="1" dirty="0" smtClean="0"/>
              <a:t> </a:t>
            </a:r>
            <a:r>
              <a:rPr lang="ru-RU" altLang="ru-RU" b="1" dirty="0" smtClean="0"/>
              <a:t/>
            </a:r>
            <a:br>
              <a:rPr lang="ru-RU" altLang="ru-RU" b="1" dirty="0" smtClean="0"/>
            </a:br>
            <a:r>
              <a:rPr lang="ru-RU" altLang="ru-RU" dirty="0" smtClean="0"/>
              <a:t>На рисунке представлен график зависимости давления воздуха от координаты в некоторый момент времени при распространении звуковой волны. Длина звуковой волны равна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50" y="4143375"/>
            <a:ext cx="2000250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latin typeface="+mn-lt"/>
              </a:rPr>
              <a:t>0,4 м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latin typeface="+mn-lt"/>
              </a:rPr>
              <a:t>0,8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latin typeface="+mn-lt"/>
              </a:rPr>
              <a:t>1,2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latin typeface="+mn-lt"/>
              </a:rPr>
              <a:t>1,6 м </a:t>
            </a: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071938"/>
            <a:ext cx="66484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429625" cy="3571875"/>
          </a:xfrm>
        </p:spPr>
        <p:txBody>
          <a:bodyPr/>
          <a:lstStyle/>
          <a:p>
            <a:pPr algn="l"/>
            <a:r>
              <a:rPr lang="ru-RU" altLang="ru-RU" sz="2800" b="1" dirty="0" smtClean="0"/>
              <a:t/>
            </a:r>
            <a:br>
              <a:rPr lang="ru-RU" altLang="ru-RU" sz="2800" b="1" dirty="0" smtClean="0"/>
            </a:br>
            <a:r>
              <a:rPr lang="ru-RU" altLang="ru-RU" sz="2800" dirty="0" smtClean="0"/>
              <a:t>Верхняя граница частоты колебаний звуковых волн, воспринимаемая ухом человека, с возрастом уменьшается. Для детей она составляет 22 кГц, а для пожилых людей – 10 кГц. Скорость звука в воздухе равна 340 м/с. Звук с длиной волны 17 мм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785813" y="4143375"/>
            <a:ext cx="78581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buFont typeface="Consolas" panose="020B0609020204030204" pitchFamily="49" charset="0"/>
              <a:buAutoNum type="arabicPeriod"/>
            </a:pPr>
            <a:r>
              <a:rPr lang="ru-RU" altLang="ru-RU" sz="2800"/>
              <a:t>услышит только ребенок </a:t>
            </a:r>
          </a:p>
          <a:p>
            <a:pPr>
              <a:buFont typeface="Consolas" panose="020B0609020204030204" pitchFamily="49" charset="0"/>
              <a:buAutoNum type="arabicPeriod"/>
            </a:pPr>
            <a:r>
              <a:rPr lang="ru-RU" altLang="ru-RU" sz="2800"/>
              <a:t>услышит только пожилой человек </a:t>
            </a:r>
          </a:p>
          <a:p>
            <a:pPr>
              <a:buFont typeface="Consolas" panose="020B0609020204030204" pitchFamily="49" charset="0"/>
              <a:buAutoNum type="arabicPeriod"/>
            </a:pPr>
            <a:r>
              <a:rPr lang="ru-RU" altLang="ru-RU" sz="2800"/>
              <a:t>услышит и ребенок, и пожилой человек </a:t>
            </a:r>
          </a:p>
          <a:p>
            <a:pPr>
              <a:buFont typeface="Consolas" panose="020B0609020204030204" pitchFamily="49" charset="0"/>
              <a:buAutoNum type="arabicPeriod"/>
            </a:pPr>
            <a:r>
              <a:rPr lang="ru-RU" altLang="ru-RU" sz="2800"/>
              <a:t>не услышит ни ребенок, ни пожилой человек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571500"/>
            <a:ext cx="8501063" cy="1071563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>
                    <a:shade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shade val="75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shade val="75000"/>
                  </a:schemeClr>
                </a:solidFill>
              </a:rPr>
              <a:t>Звуковые волны могут распространяться</a:t>
            </a:r>
            <a:endParaRPr lang="ru-RU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71563" y="2571750"/>
            <a:ext cx="707231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buFont typeface="Consolas" panose="020B0609020204030204" pitchFamily="49" charset="0"/>
              <a:buAutoNum type="arabicPeriod"/>
            </a:pPr>
            <a:r>
              <a:rPr lang="ru-RU" altLang="ru-RU" sz="2800"/>
              <a:t>только в газах</a:t>
            </a:r>
          </a:p>
          <a:p>
            <a:pPr>
              <a:buFont typeface="Consolas" panose="020B0609020204030204" pitchFamily="49" charset="0"/>
              <a:buAutoNum type="arabicPeriod"/>
            </a:pPr>
            <a:r>
              <a:rPr lang="ru-RU" altLang="ru-RU" sz="2800"/>
              <a:t>только в жидкостях</a:t>
            </a:r>
          </a:p>
          <a:p>
            <a:pPr>
              <a:buFont typeface="Consolas" panose="020B0609020204030204" pitchFamily="49" charset="0"/>
              <a:buAutoNum type="arabicPeriod"/>
            </a:pPr>
            <a:r>
              <a:rPr lang="ru-RU" altLang="ru-RU" sz="2800"/>
              <a:t>только в твердых телах</a:t>
            </a:r>
          </a:p>
          <a:p>
            <a:pPr>
              <a:buFont typeface="Consolas" panose="020B0609020204030204" pitchFamily="49" charset="0"/>
              <a:buAutoNum type="arabicPeriod"/>
            </a:pPr>
            <a:r>
              <a:rPr lang="ru-RU" altLang="ru-RU" sz="2800"/>
              <a:t>в газах, жидкостях и твердых телах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715375" cy="2868612"/>
          </a:xfrm>
        </p:spPr>
        <p:txBody>
          <a:bodyPr/>
          <a:lstStyle/>
          <a:p>
            <a:pPr algn="l"/>
            <a:r>
              <a:rPr lang="ru-RU" altLang="ru-RU" sz="24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400" dirty="0" smtClean="0"/>
              <a:t>Человеческое ухо может воспринимать звуки частотой от 20 до 20 000 Гц. Какой диапазон длин волн соответствует интервалу слышимости звуковых колебаний? Скорость звука в воздухе примите равной 340 м/с.</a:t>
            </a:r>
            <a:endParaRPr lang="ru-RU" altLang="ru-RU" sz="2400" b="1" dirty="0" smtClean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571750" y="4071938"/>
            <a:ext cx="50720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hangingPunct="0">
              <a:buFont typeface="Consolas" panose="020B0609020204030204" pitchFamily="49" charset="0"/>
              <a:buAutoNum type="arabicPeriod"/>
            </a:pPr>
            <a:r>
              <a:rPr lang="ru-RU" altLang="ru-RU" sz="2800"/>
              <a:t>от 20 до 20 000 м</a:t>
            </a:r>
          </a:p>
          <a:p>
            <a:pPr hangingPunct="0">
              <a:buFont typeface="Consolas" panose="020B0609020204030204" pitchFamily="49" charset="0"/>
              <a:buAutoNum type="arabicPeriod"/>
            </a:pPr>
            <a:r>
              <a:rPr lang="ru-RU" altLang="ru-RU" sz="2800"/>
              <a:t>от 6800 до 6 800 000 м</a:t>
            </a:r>
          </a:p>
          <a:p>
            <a:pPr hangingPunct="0">
              <a:buFont typeface="Consolas" panose="020B0609020204030204" pitchFamily="49" charset="0"/>
              <a:buAutoNum type="arabicPeriod"/>
            </a:pPr>
            <a:r>
              <a:rPr lang="ru-RU" altLang="ru-RU" sz="2800"/>
              <a:t>от 0,06 до 58,8 м</a:t>
            </a:r>
          </a:p>
          <a:p>
            <a:pPr hangingPunct="0">
              <a:buFont typeface="Consolas" panose="020B0609020204030204" pitchFamily="49" charset="0"/>
              <a:buAutoNum type="arabicPeriod"/>
            </a:pPr>
            <a:r>
              <a:rPr lang="ru-RU" altLang="ru-RU" sz="2800"/>
              <a:t>от 17 до 0,017 м</a:t>
            </a: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143875" cy="2000250"/>
          </a:xfrm>
        </p:spPr>
        <p:txBody>
          <a:bodyPr/>
          <a:lstStyle/>
          <a:p>
            <a:pPr algn="l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400" dirty="0" smtClean="0">
                <a:solidFill>
                  <a:srgbClr val="002060"/>
                </a:solidFill>
              </a:rPr>
              <a:t>Принято считать, что женский голос сопрано занимает частотный интервал от ν</a:t>
            </a:r>
            <a:r>
              <a:rPr lang="ru-RU" altLang="ru-RU" sz="2400" baseline="30000" dirty="0" smtClean="0">
                <a:solidFill>
                  <a:srgbClr val="002060"/>
                </a:solidFill>
              </a:rPr>
              <a:t>1 </a:t>
            </a:r>
            <a:r>
              <a:rPr lang="ru-RU" altLang="ru-RU" sz="2400" dirty="0" smtClean="0">
                <a:solidFill>
                  <a:srgbClr val="002060"/>
                </a:solidFill>
              </a:rPr>
              <a:t>= 250 Гц до ν</a:t>
            </a:r>
            <a:r>
              <a:rPr lang="ru-RU" altLang="ru-RU" sz="2400" baseline="30000" dirty="0" smtClean="0">
                <a:solidFill>
                  <a:srgbClr val="002060"/>
                </a:solidFill>
              </a:rPr>
              <a:t>2 </a:t>
            </a:r>
            <a:r>
              <a:rPr lang="ru-RU" altLang="ru-RU" sz="2400" dirty="0" smtClean="0">
                <a:solidFill>
                  <a:srgbClr val="002060"/>
                </a:solidFill>
              </a:rPr>
              <a:t>= 1000 Гц. Отношение граничных длин звуковых волн     этого интервала равно </a:t>
            </a: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6861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68613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0" hangingPunct="0"/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6861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68615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0" hangingPunct="0"/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428875" y="3429000"/>
            <a:ext cx="37861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buFont typeface="Consolas" panose="020B0609020204030204" pitchFamily="49" charset="0"/>
              <a:buAutoNum type="arabicPeriod"/>
            </a:pPr>
            <a:r>
              <a:rPr lang="ru-RU" altLang="ru-RU" sz="2400"/>
              <a:t>1 </a:t>
            </a:r>
          </a:p>
          <a:p>
            <a:pPr>
              <a:buFont typeface="Consolas" panose="020B0609020204030204" pitchFamily="49" charset="0"/>
              <a:buAutoNum type="arabicPeriod"/>
            </a:pPr>
            <a:r>
              <a:rPr lang="ru-RU" altLang="ru-RU" sz="2400"/>
              <a:t>2 </a:t>
            </a:r>
          </a:p>
          <a:p>
            <a:pPr>
              <a:buFont typeface="Consolas" panose="020B0609020204030204" pitchFamily="49" charset="0"/>
              <a:buAutoNum type="arabicPeriod"/>
            </a:pPr>
            <a:r>
              <a:rPr lang="ru-RU" altLang="ru-RU" sz="2400"/>
              <a:t>1/4</a:t>
            </a:r>
          </a:p>
          <a:p>
            <a:pPr>
              <a:buFont typeface="Consolas" panose="020B0609020204030204" pitchFamily="49" charset="0"/>
              <a:buAutoNum type="arabicPeriod"/>
            </a:pPr>
            <a:r>
              <a:rPr lang="ru-RU" altLang="ru-RU" sz="2400"/>
              <a:t>4 	</a:t>
            </a:r>
          </a:p>
        </p:txBody>
      </p:sp>
      <p:pic>
        <p:nvPicPr>
          <p:cNvPr id="686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2071688"/>
            <a:ext cx="3714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1519</TotalTime>
  <Words>81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Consolas</vt:lpstr>
      <vt:lpstr>Corbel</vt:lpstr>
      <vt:lpstr>Wingdings</vt:lpstr>
      <vt:lpstr>Wingdings 2</vt:lpstr>
      <vt:lpstr>Официальная</vt:lpstr>
      <vt:lpstr> МЕХАНИЧНІ КОЛИВАННЯ Подготовка до ЗНО</vt:lpstr>
      <vt:lpstr>Розв’язати задачі: </vt:lpstr>
      <vt:lpstr>  На рисунке представлен график зависимости давления воздуха от координаты в некоторый момент времени при распространении звуковой волны. Длина звуковой волны равна </vt:lpstr>
      <vt:lpstr> Верхняя граница частоты колебаний звуковых волн, воспринимаемая ухом человека, с возрастом уменьшается. Для детей она составляет 22 кГц, а для пожилых людей – 10 кГц. Скорость звука в воздухе равна 340 м/с. Звук с длиной волны 17 мм </vt:lpstr>
      <vt:lpstr> Звуковые волны могут распространяться</vt:lpstr>
      <vt:lpstr>  Человеческое ухо может воспринимать звуки частотой от 20 до 20 000 Гц. Какой диапазон длин волн соответствует интервалу слышимости звуковых колебаний? Скорость звука в воздухе примите равной 340 м/с.</vt:lpstr>
      <vt:lpstr> Принято считать, что женский голос сопрано занимает частотный интервал от ν1 = 250 Гц до ν2 = 1000 Гц. Отношение граничных длин звуковых волн     этого интервала равно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2002 г. А26 (ЕГЭ). Скорость автомобиля массой 500 кг изменяется в соответствии с графиком, приведенным на рисунке. Определите равнодействующую силу в момент времени t  = 3 с.</dc:title>
  <cp:lastModifiedBy>Asus</cp:lastModifiedBy>
  <cp:revision>151</cp:revision>
  <dcterms:modified xsi:type="dcterms:W3CDTF">2019-12-14T14:44:26Z</dcterms:modified>
</cp:coreProperties>
</file>