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8" r:id="rId3"/>
    <p:sldId id="264" r:id="rId4"/>
    <p:sldId id="265" r:id="rId5"/>
    <p:sldId id="269" r:id="rId6"/>
    <p:sldId id="267" r:id="rId7"/>
    <p:sldId id="266" r:id="rId8"/>
    <p:sldId id="270" r:id="rId9"/>
    <p:sldId id="271" r:id="rId10"/>
    <p:sldId id="259" r:id="rId11"/>
  </p:sldIdLst>
  <p:sldSz cx="9144000" cy="6858000" type="screen4x3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401" autoAdjust="0"/>
  </p:normalViewPr>
  <p:slideViewPr>
    <p:cSldViewPr snapToGrid="0">
      <p:cViewPr varScale="1">
        <p:scale>
          <a:sx n="62" d="100"/>
          <a:sy n="62" d="100"/>
        </p:scale>
        <p:origin x="165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C1606-DF5A-4790-8A71-5E863C0C7C2F}" type="datetimeFigureOut">
              <a:rPr lang="ru-RU" smtClean="0"/>
              <a:t>03.12.2019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FC016-1C16-4C63-AEBF-1DA95F7FEA9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7318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FC016-1C16-4C63-AEBF-1DA95F7FEA9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614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FC016-1C16-4C63-AEBF-1DA95F7FEA99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614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FC016-1C16-4C63-AEBF-1DA95F7FEA99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614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FC016-1C16-4C63-AEBF-1DA95F7FEA99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614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FC016-1C16-4C63-AEBF-1DA95F7FEA99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614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FC016-1C16-4C63-AEBF-1DA95F7FEA99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614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FC016-1C16-4C63-AEBF-1DA95F7FEA99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162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1FC016-1C16-4C63-AEBF-1DA95F7FEA99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56003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8C13-D463-4944-9988-BD95183F69E5}" type="datetimeFigureOut">
              <a:rPr lang="ru-RU" smtClean="0"/>
              <a:t>03.12.2019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F4F7-985D-40D8-8F8F-5403CA7A07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4078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8C13-D463-4944-9988-BD95183F69E5}" type="datetimeFigureOut">
              <a:rPr lang="ru-RU" smtClean="0"/>
              <a:t>03.12.2019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F4F7-985D-40D8-8F8F-5403CA7A07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313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8C13-D463-4944-9988-BD95183F69E5}" type="datetimeFigureOut">
              <a:rPr lang="ru-RU" smtClean="0"/>
              <a:t>03.12.2019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F4F7-985D-40D8-8F8F-5403CA7A07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550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8C13-D463-4944-9988-BD95183F69E5}" type="datetimeFigureOut">
              <a:rPr lang="ru-RU" smtClean="0"/>
              <a:t>03.12.2019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F4F7-985D-40D8-8F8F-5403CA7A07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256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8C13-D463-4944-9988-BD95183F69E5}" type="datetimeFigureOut">
              <a:rPr lang="ru-RU" smtClean="0"/>
              <a:t>03.12.2019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F4F7-985D-40D8-8F8F-5403CA7A07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5504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8C13-D463-4944-9988-BD95183F69E5}" type="datetimeFigureOut">
              <a:rPr lang="ru-RU" smtClean="0"/>
              <a:t>03.12.2019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F4F7-985D-40D8-8F8F-5403CA7A07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08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8C13-D463-4944-9988-BD95183F69E5}" type="datetimeFigureOut">
              <a:rPr lang="ru-RU" smtClean="0"/>
              <a:t>03.12.2019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F4F7-985D-40D8-8F8F-5403CA7A07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0863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8C13-D463-4944-9988-BD95183F69E5}" type="datetimeFigureOut">
              <a:rPr lang="ru-RU" smtClean="0"/>
              <a:t>03.12.2019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F4F7-985D-40D8-8F8F-5403CA7A07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058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8C13-D463-4944-9988-BD95183F69E5}" type="datetimeFigureOut">
              <a:rPr lang="ru-RU" smtClean="0"/>
              <a:t>03.12.2019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F4F7-985D-40D8-8F8F-5403CA7A07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2857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8C13-D463-4944-9988-BD95183F69E5}" type="datetimeFigureOut">
              <a:rPr lang="ru-RU" smtClean="0"/>
              <a:t>03.12.2019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F4F7-985D-40D8-8F8F-5403CA7A07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3746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E8C13-D463-4944-9988-BD95183F69E5}" type="datetimeFigureOut">
              <a:rPr lang="ru-RU" smtClean="0"/>
              <a:t>03.12.2019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DF4F7-985D-40D8-8F8F-5403CA7A07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4424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E8C13-D463-4944-9988-BD95183F69E5}" type="datetimeFigureOut">
              <a:rPr lang="ru-RU" smtClean="0"/>
              <a:t>03.12.2019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DF4F7-985D-40D8-8F8F-5403CA7A07F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770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bs.twimg.com/profile_images/1083498516/DSC_3064_1__400x400.jpg" TargetMode="External"/><Relationship Id="rId2" Type="http://schemas.openxmlformats.org/officeDocument/2006/relationships/hyperlink" Target="https://www.look.com.ua/large/201305/68074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hyperlink" Target="http://mrscrepscoolcats.pbworks.com/f/smiley_reverse.gif" TargetMode="External"/><Relationship Id="rId4" Type="http://schemas.openxmlformats.org/officeDocument/2006/relationships/hyperlink" Target="https://lh3.googleusercontent.com/W7Z1zHmYr_MLL1uht0WlqNVYmDKLjk6ViVWROoM49VNovsK5r9byTSsh0UiyTA8Rfasp=s9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image" Target="../media/image1.jpg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image" Target="../media/image1.jp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image" Target="../media/image1.jp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image" Target="../media/image1.jp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image" Target="../media/image1.jp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WMF"/><Relationship Id="rId5" Type="http://schemas.openxmlformats.org/officeDocument/2006/relationships/image" Target="../media/image1.jp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WMF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4150" y="5312098"/>
            <a:ext cx="7387337" cy="1327241"/>
          </a:xfr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 </a:t>
            </a:r>
            <a:r>
              <a:rPr lang="ru-RU" sz="6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коливальний</a:t>
            </a:r>
            <a:r>
              <a:rPr lang="ru-RU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РУХ»</a:t>
            </a:r>
            <a:endParaRPr lang="ru-RU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74934">
            <a:off x="361356" y="1943303"/>
            <a:ext cx="1863308" cy="1863308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017565" y="5989983"/>
            <a:ext cx="874644" cy="649356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99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30948" y="5022867"/>
            <a:ext cx="9174948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Источник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www.look.com.ua/large/201305/68074.jpg</a:t>
            </a:r>
            <a:r>
              <a:rPr lang="ru-RU" dirty="0" smtClean="0"/>
              <a:t>  - фон</a:t>
            </a:r>
          </a:p>
          <a:p>
            <a:r>
              <a:rPr lang="en-US" dirty="0">
                <a:hlinkClick r:id="rId3"/>
              </a:rPr>
              <a:t>https://pbs.twimg.com/profile_images/1083498516/DSC_3064_1__</a:t>
            </a:r>
            <a:r>
              <a:rPr lang="en-US" dirty="0" smtClean="0">
                <a:hlinkClick r:id="rId3"/>
              </a:rPr>
              <a:t>400x400.jpg</a:t>
            </a:r>
            <a:r>
              <a:rPr lang="ru-RU" dirty="0" smtClean="0"/>
              <a:t> - рис. мишени</a:t>
            </a:r>
            <a:br>
              <a:rPr lang="ru-RU" dirty="0" smtClean="0"/>
            </a:b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lh3.googleusercontent.com/W7Z1zHmYr_MLL1uht0WlqNVYmDKLjk6ViVWROoM49VNovsK5r9byTSsh0UiyTA8Rfasp=s90</a:t>
            </a:r>
            <a:r>
              <a:rPr lang="ru-RU" dirty="0" smtClean="0"/>
              <a:t> – дротик</a:t>
            </a:r>
            <a:br>
              <a:rPr lang="ru-RU" dirty="0" smtClean="0"/>
            </a:b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mrscrepscoolcats.pbworks.com/f/smiley_reverse.gif</a:t>
            </a:r>
            <a:r>
              <a:rPr lang="ru-RU" dirty="0" smtClean="0"/>
              <a:t> - смайлик</a:t>
            </a:r>
            <a:endParaRPr lang="ru-RU" dirty="0"/>
          </a:p>
        </p:txBody>
      </p:sp>
      <p:pic>
        <p:nvPicPr>
          <p:cNvPr id="1026" name="Picture 2" descr="C:\Мои документы\Загрузки\smiley_revers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172" y="1101035"/>
            <a:ext cx="4581957" cy="332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0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52981" y="52387"/>
            <a:ext cx="3308747" cy="3305175"/>
            <a:chOff x="222" y="199"/>
            <a:chExt cx="2779" cy="277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2" y="199"/>
              <a:ext cx="2779" cy="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347" y="379"/>
              <a:ext cx="2553" cy="2413"/>
            </a:xfrm>
            <a:custGeom>
              <a:avLst/>
              <a:gdLst>
                <a:gd name="T0" fmla="*/ 1949 w 2553"/>
                <a:gd name="T1" fmla="*/ 181 h 2413"/>
                <a:gd name="T2" fmla="*/ 1819 w 2553"/>
                <a:gd name="T3" fmla="*/ 114 h 2413"/>
                <a:gd name="T4" fmla="*/ 1680 w 2553"/>
                <a:gd name="T5" fmla="*/ 61 h 2413"/>
                <a:gd name="T6" fmla="*/ 1534 w 2553"/>
                <a:gd name="T7" fmla="*/ 25 h 2413"/>
                <a:gd name="T8" fmla="*/ 1382 w 2553"/>
                <a:gd name="T9" fmla="*/ 5 h 2413"/>
                <a:gd name="T10" fmla="*/ 1221 w 2553"/>
                <a:gd name="T11" fmla="*/ 2 h 2413"/>
                <a:gd name="T12" fmla="*/ 1058 w 2553"/>
                <a:gd name="T13" fmla="*/ 18 h 2413"/>
                <a:gd name="T14" fmla="*/ 903 w 2553"/>
                <a:gd name="T15" fmla="*/ 53 h 2413"/>
                <a:gd name="T16" fmla="*/ 756 w 2553"/>
                <a:gd name="T17" fmla="*/ 104 h 2413"/>
                <a:gd name="T18" fmla="*/ 617 w 2553"/>
                <a:gd name="T19" fmla="*/ 174 h 2413"/>
                <a:gd name="T20" fmla="*/ 490 w 2553"/>
                <a:gd name="T21" fmla="*/ 257 h 2413"/>
                <a:gd name="T22" fmla="*/ 334 w 2553"/>
                <a:gd name="T23" fmla="*/ 393 h 2413"/>
                <a:gd name="T24" fmla="*/ 204 w 2553"/>
                <a:gd name="T25" fmla="*/ 552 h 2413"/>
                <a:gd name="T26" fmla="*/ 103 w 2553"/>
                <a:gd name="T27" fmla="*/ 731 h 2413"/>
                <a:gd name="T28" fmla="*/ 35 w 2553"/>
                <a:gd name="T29" fmla="*/ 926 h 2413"/>
                <a:gd name="T30" fmla="*/ 3 w 2553"/>
                <a:gd name="T31" fmla="*/ 1134 h 2413"/>
                <a:gd name="T32" fmla="*/ 12 w 2553"/>
                <a:gd name="T33" fmla="*/ 1372 h 2413"/>
                <a:gd name="T34" fmla="*/ 73 w 2553"/>
                <a:gd name="T35" fmla="*/ 1608 h 2413"/>
                <a:gd name="T36" fmla="*/ 180 w 2553"/>
                <a:gd name="T37" fmla="*/ 1825 h 2413"/>
                <a:gd name="T38" fmla="*/ 329 w 2553"/>
                <a:gd name="T39" fmla="*/ 2015 h 2413"/>
                <a:gd name="T40" fmla="*/ 512 w 2553"/>
                <a:gd name="T41" fmla="*/ 2173 h 2413"/>
                <a:gd name="T42" fmla="*/ 687 w 2553"/>
                <a:gd name="T43" fmla="*/ 2277 h 2413"/>
                <a:gd name="T44" fmla="*/ 796 w 2553"/>
                <a:gd name="T45" fmla="*/ 2324 h 2413"/>
                <a:gd name="T46" fmla="*/ 910 w 2553"/>
                <a:gd name="T47" fmla="*/ 2362 h 2413"/>
                <a:gd name="T48" fmla="*/ 1028 w 2553"/>
                <a:gd name="T49" fmla="*/ 2389 h 2413"/>
                <a:gd name="T50" fmla="*/ 1150 w 2553"/>
                <a:gd name="T51" fmla="*/ 2407 h 2413"/>
                <a:gd name="T52" fmla="*/ 1276 w 2553"/>
                <a:gd name="T53" fmla="*/ 2413 h 2413"/>
                <a:gd name="T54" fmla="*/ 1360 w 2553"/>
                <a:gd name="T55" fmla="*/ 2410 h 2413"/>
                <a:gd name="T56" fmla="*/ 1441 w 2553"/>
                <a:gd name="T57" fmla="*/ 2403 h 2413"/>
                <a:gd name="T58" fmla="*/ 1522 w 2553"/>
                <a:gd name="T59" fmla="*/ 2391 h 2413"/>
                <a:gd name="T60" fmla="*/ 1601 w 2553"/>
                <a:gd name="T61" fmla="*/ 2373 h 2413"/>
                <a:gd name="T62" fmla="*/ 1677 w 2553"/>
                <a:gd name="T63" fmla="*/ 2352 h 2413"/>
                <a:gd name="T64" fmla="*/ 1881 w 2553"/>
                <a:gd name="T65" fmla="*/ 2269 h 2413"/>
                <a:gd name="T66" fmla="*/ 2118 w 2553"/>
                <a:gd name="T67" fmla="*/ 2112 h 2413"/>
                <a:gd name="T68" fmla="*/ 2313 w 2553"/>
                <a:gd name="T69" fmla="*/ 1909 h 2413"/>
                <a:gd name="T70" fmla="*/ 2456 w 2553"/>
                <a:gd name="T71" fmla="*/ 1669 h 2413"/>
                <a:gd name="T72" fmla="*/ 2536 w 2553"/>
                <a:gd name="T73" fmla="*/ 1399 h 2413"/>
                <a:gd name="T74" fmla="*/ 2550 w 2553"/>
                <a:gd name="T75" fmla="*/ 1131 h 2413"/>
                <a:gd name="T76" fmla="*/ 2515 w 2553"/>
                <a:gd name="T77" fmla="*/ 916 h 2413"/>
                <a:gd name="T78" fmla="*/ 2443 w 2553"/>
                <a:gd name="T79" fmla="*/ 715 h 2413"/>
                <a:gd name="T80" fmla="*/ 2335 w 2553"/>
                <a:gd name="T81" fmla="*/ 532 h 2413"/>
                <a:gd name="T82" fmla="*/ 2196 w 2553"/>
                <a:gd name="T83" fmla="*/ 371 h 2413"/>
                <a:gd name="T84" fmla="*/ 2030 w 2553"/>
                <a:gd name="T85" fmla="*/ 233 h 2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53" h="2413">
                  <a:moveTo>
                    <a:pt x="2030" y="233"/>
                  </a:moveTo>
                  <a:lnTo>
                    <a:pt x="1989" y="207"/>
                  </a:lnTo>
                  <a:lnTo>
                    <a:pt x="1949" y="181"/>
                  </a:lnTo>
                  <a:lnTo>
                    <a:pt x="1906" y="157"/>
                  </a:lnTo>
                  <a:lnTo>
                    <a:pt x="1863" y="135"/>
                  </a:lnTo>
                  <a:lnTo>
                    <a:pt x="1819" y="114"/>
                  </a:lnTo>
                  <a:lnTo>
                    <a:pt x="1774" y="95"/>
                  </a:lnTo>
                  <a:lnTo>
                    <a:pt x="1727" y="78"/>
                  </a:lnTo>
                  <a:lnTo>
                    <a:pt x="1680" y="61"/>
                  </a:lnTo>
                  <a:lnTo>
                    <a:pt x="1633" y="48"/>
                  </a:lnTo>
                  <a:lnTo>
                    <a:pt x="1584" y="35"/>
                  </a:lnTo>
                  <a:lnTo>
                    <a:pt x="1534" y="25"/>
                  </a:lnTo>
                  <a:lnTo>
                    <a:pt x="1484" y="16"/>
                  </a:lnTo>
                  <a:lnTo>
                    <a:pt x="1433" y="9"/>
                  </a:lnTo>
                  <a:lnTo>
                    <a:pt x="1382" y="5"/>
                  </a:lnTo>
                  <a:lnTo>
                    <a:pt x="1329" y="2"/>
                  </a:lnTo>
                  <a:lnTo>
                    <a:pt x="1276" y="0"/>
                  </a:lnTo>
                  <a:lnTo>
                    <a:pt x="1221" y="2"/>
                  </a:lnTo>
                  <a:lnTo>
                    <a:pt x="1167" y="5"/>
                  </a:lnTo>
                  <a:lnTo>
                    <a:pt x="1113" y="10"/>
                  </a:lnTo>
                  <a:lnTo>
                    <a:pt x="1058" y="18"/>
                  </a:lnTo>
                  <a:lnTo>
                    <a:pt x="1006" y="28"/>
                  </a:lnTo>
                  <a:lnTo>
                    <a:pt x="954" y="39"/>
                  </a:lnTo>
                  <a:lnTo>
                    <a:pt x="903" y="53"/>
                  </a:lnTo>
                  <a:lnTo>
                    <a:pt x="853" y="68"/>
                  </a:lnTo>
                  <a:lnTo>
                    <a:pt x="805" y="86"/>
                  </a:lnTo>
                  <a:lnTo>
                    <a:pt x="756" y="104"/>
                  </a:lnTo>
                  <a:lnTo>
                    <a:pt x="709" y="127"/>
                  </a:lnTo>
                  <a:lnTo>
                    <a:pt x="663" y="149"/>
                  </a:lnTo>
                  <a:lnTo>
                    <a:pt x="617" y="174"/>
                  </a:lnTo>
                  <a:lnTo>
                    <a:pt x="574" y="200"/>
                  </a:lnTo>
                  <a:lnTo>
                    <a:pt x="531" y="228"/>
                  </a:lnTo>
                  <a:lnTo>
                    <a:pt x="490" y="257"/>
                  </a:lnTo>
                  <a:lnTo>
                    <a:pt x="436" y="300"/>
                  </a:lnTo>
                  <a:lnTo>
                    <a:pt x="383" y="346"/>
                  </a:lnTo>
                  <a:lnTo>
                    <a:pt x="334" y="393"/>
                  </a:lnTo>
                  <a:lnTo>
                    <a:pt x="287" y="444"/>
                  </a:lnTo>
                  <a:lnTo>
                    <a:pt x="244" y="497"/>
                  </a:lnTo>
                  <a:lnTo>
                    <a:pt x="204" y="552"/>
                  </a:lnTo>
                  <a:lnTo>
                    <a:pt x="166" y="609"/>
                  </a:lnTo>
                  <a:lnTo>
                    <a:pt x="133" y="669"/>
                  </a:lnTo>
                  <a:lnTo>
                    <a:pt x="103" y="731"/>
                  </a:lnTo>
                  <a:lnTo>
                    <a:pt x="76" y="794"/>
                  </a:lnTo>
                  <a:lnTo>
                    <a:pt x="54" y="859"/>
                  </a:lnTo>
                  <a:lnTo>
                    <a:pt x="35" y="926"/>
                  </a:lnTo>
                  <a:lnTo>
                    <a:pt x="19" y="994"/>
                  </a:lnTo>
                  <a:lnTo>
                    <a:pt x="8" y="1063"/>
                  </a:lnTo>
                  <a:lnTo>
                    <a:pt x="3" y="1134"/>
                  </a:lnTo>
                  <a:lnTo>
                    <a:pt x="0" y="1206"/>
                  </a:lnTo>
                  <a:lnTo>
                    <a:pt x="3" y="1291"/>
                  </a:lnTo>
                  <a:lnTo>
                    <a:pt x="12" y="1372"/>
                  </a:lnTo>
                  <a:lnTo>
                    <a:pt x="26" y="1453"/>
                  </a:lnTo>
                  <a:lnTo>
                    <a:pt x="47" y="1532"/>
                  </a:lnTo>
                  <a:lnTo>
                    <a:pt x="73" y="1608"/>
                  </a:lnTo>
                  <a:lnTo>
                    <a:pt x="104" y="1683"/>
                  </a:lnTo>
                  <a:lnTo>
                    <a:pt x="140" y="1755"/>
                  </a:lnTo>
                  <a:lnTo>
                    <a:pt x="180" y="1825"/>
                  </a:lnTo>
                  <a:lnTo>
                    <a:pt x="226" y="1891"/>
                  </a:lnTo>
                  <a:lnTo>
                    <a:pt x="275" y="1954"/>
                  </a:lnTo>
                  <a:lnTo>
                    <a:pt x="329" y="2015"/>
                  </a:lnTo>
                  <a:lnTo>
                    <a:pt x="386" y="2070"/>
                  </a:lnTo>
                  <a:lnTo>
                    <a:pt x="448" y="2124"/>
                  </a:lnTo>
                  <a:lnTo>
                    <a:pt x="512" y="2173"/>
                  </a:lnTo>
                  <a:lnTo>
                    <a:pt x="581" y="2219"/>
                  </a:lnTo>
                  <a:lnTo>
                    <a:pt x="652" y="2259"/>
                  </a:lnTo>
                  <a:lnTo>
                    <a:pt x="687" y="2277"/>
                  </a:lnTo>
                  <a:lnTo>
                    <a:pt x="723" y="2294"/>
                  </a:lnTo>
                  <a:lnTo>
                    <a:pt x="759" y="2309"/>
                  </a:lnTo>
                  <a:lnTo>
                    <a:pt x="796" y="2324"/>
                  </a:lnTo>
                  <a:lnTo>
                    <a:pt x="832" y="2338"/>
                  </a:lnTo>
                  <a:lnTo>
                    <a:pt x="871" y="2350"/>
                  </a:lnTo>
                  <a:lnTo>
                    <a:pt x="910" y="2362"/>
                  </a:lnTo>
                  <a:lnTo>
                    <a:pt x="949" y="2373"/>
                  </a:lnTo>
                  <a:lnTo>
                    <a:pt x="988" y="2381"/>
                  </a:lnTo>
                  <a:lnTo>
                    <a:pt x="1028" y="2389"/>
                  </a:lnTo>
                  <a:lnTo>
                    <a:pt x="1068" y="2396"/>
                  </a:lnTo>
                  <a:lnTo>
                    <a:pt x="1110" y="2402"/>
                  </a:lnTo>
                  <a:lnTo>
                    <a:pt x="1150" y="2407"/>
                  </a:lnTo>
                  <a:lnTo>
                    <a:pt x="1192" y="2410"/>
                  </a:lnTo>
                  <a:lnTo>
                    <a:pt x="1235" y="2413"/>
                  </a:lnTo>
                  <a:lnTo>
                    <a:pt x="1276" y="2413"/>
                  </a:lnTo>
                  <a:lnTo>
                    <a:pt x="1304" y="2413"/>
                  </a:lnTo>
                  <a:lnTo>
                    <a:pt x="1332" y="2411"/>
                  </a:lnTo>
                  <a:lnTo>
                    <a:pt x="1360" y="2410"/>
                  </a:lnTo>
                  <a:lnTo>
                    <a:pt x="1387" y="2409"/>
                  </a:lnTo>
                  <a:lnTo>
                    <a:pt x="1415" y="2406"/>
                  </a:lnTo>
                  <a:lnTo>
                    <a:pt x="1441" y="2403"/>
                  </a:lnTo>
                  <a:lnTo>
                    <a:pt x="1469" y="2399"/>
                  </a:lnTo>
                  <a:lnTo>
                    <a:pt x="1496" y="2395"/>
                  </a:lnTo>
                  <a:lnTo>
                    <a:pt x="1522" y="2391"/>
                  </a:lnTo>
                  <a:lnTo>
                    <a:pt x="1548" y="2385"/>
                  </a:lnTo>
                  <a:lnTo>
                    <a:pt x="1575" y="2380"/>
                  </a:lnTo>
                  <a:lnTo>
                    <a:pt x="1601" y="2373"/>
                  </a:lnTo>
                  <a:lnTo>
                    <a:pt x="1626" y="2366"/>
                  </a:lnTo>
                  <a:lnTo>
                    <a:pt x="1652" y="2359"/>
                  </a:lnTo>
                  <a:lnTo>
                    <a:pt x="1677" y="2352"/>
                  </a:lnTo>
                  <a:lnTo>
                    <a:pt x="1702" y="2344"/>
                  </a:lnTo>
                  <a:lnTo>
                    <a:pt x="1794" y="2309"/>
                  </a:lnTo>
                  <a:lnTo>
                    <a:pt x="1881" y="2269"/>
                  </a:lnTo>
                  <a:lnTo>
                    <a:pt x="1964" y="2223"/>
                  </a:lnTo>
                  <a:lnTo>
                    <a:pt x="2044" y="2170"/>
                  </a:lnTo>
                  <a:lnTo>
                    <a:pt x="2118" y="2112"/>
                  </a:lnTo>
                  <a:lnTo>
                    <a:pt x="2189" y="2049"/>
                  </a:lnTo>
                  <a:lnTo>
                    <a:pt x="2254" y="1981"/>
                  </a:lnTo>
                  <a:lnTo>
                    <a:pt x="2313" y="1909"/>
                  </a:lnTo>
                  <a:lnTo>
                    <a:pt x="2367" y="1833"/>
                  </a:lnTo>
                  <a:lnTo>
                    <a:pt x="2414" y="1754"/>
                  </a:lnTo>
                  <a:lnTo>
                    <a:pt x="2456" y="1669"/>
                  </a:lnTo>
                  <a:lnTo>
                    <a:pt x="2489" y="1582"/>
                  </a:lnTo>
                  <a:lnTo>
                    <a:pt x="2517" y="1492"/>
                  </a:lnTo>
                  <a:lnTo>
                    <a:pt x="2536" y="1399"/>
                  </a:lnTo>
                  <a:lnTo>
                    <a:pt x="2549" y="1303"/>
                  </a:lnTo>
                  <a:lnTo>
                    <a:pt x="2553" y="1206"/>
                  </a:lnTo>
                  <a:lnTo>
                    <a:pt x="2550" y="1131"/>
                  </a:lnTo>
                  <a:lnTo>
                    <a:pt x="2543" y="1059"/>
                  </a:lnTo>
                  <a:lnTo>
                    <a:pt x="2532" y="987"/>
                  </a:lnTo>
                  <a:lnTo>
                    <a:pt x="2515" y="916"/>
                  </a:lnTo>
                  <a:lnTo>
                    <a:pt x="2496" y="848"/>
                  </a:lnTo>
                  <a:lnTo>
                    <a:pt x="2471" y="780"/>
                  </a:lnTo>
                  <a:lnTo>
                    <a:pt x="2443" y="715"/>
                  </a:lnTo>
                  <a:lnTo>
                    <a:pt x="2410" y="652"/>
                  </a:lnTo>
                  <a:lnTo>
                    <a:pt x="2374" y="591"/>
                  </a:lnTo>
                  <a:lnTo>
                    <a:pt x="2335" y="532"/>
                  </a:lnTo>
                  <a:lnTo>
                    <a:pt x="2292" y="476"/>
                  </a:lnTo>
                  <a:lnTo>
                    <a:pt x="2246" y="422"/>
                  </a:lnTo>
                  <a:lnTo>
                    <a:pt x="2196" y="371"/>
                  </a:lnTo>
                  <a:lnTo>
                    <a:pt x="2143" y="322"/>
                  </a:lnTo>
                  <a:lnTo>
                    <a:pt x="2088" y="276"/>
                  </a:lnTo>
                  <a:lnTo>
                    <a:pt x="2030" y="233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393" y="422"/>
              <a:ext cx="2461" cy="2325"/>
            </a:xfrm>
            <a:custGeom>
              <a:avLst/>
              <a:gdLst>
                <a:gd name="T0" fmla="*/ 2192 w 2461"/>
                <a:gd name="T1" fmla="*/ 1888 h 2325"/>
                <a:gd name="T2" fmla="*/ 2127 w 2461"/>
                <a:gd name="T3" fmla="*/ 1959 h 2325"/>
                <a:gd name="T4" fmla="*/ 2054 w 2461"/>
                <a:gd name="T5" fmla="*/ 2026 h 2325"/>
                <a:gd name="T6" fmla="*/ 1978 w 2461"/>
                <a:gd name="T7" fmla="*/ 2087 h 2325"/>
                <a:gd name="T8" fmla="*/ 1955 w 2461"/>
                <a:gd name="T9" fmla="*/ 2104 h 2325"/>
                <a:gd name="T10" fmla="*/ 1903 w 2461"/>
                <a:gd name="T11" fmla="*/ 2137 h 2325"/>
                <a:gd name="T12" fmla="*/ 1832 w 2461"/>
                <a:gd name="T13" fmla="*/ 2177 h 2325"/>
                <a:gd name="T14" fmla="*/ 1760 w 2461"/>
                <a:gd name="T15" fmla="*/ 2213 h 2325"/>
                <a:gd name="T16" fmla="*/ 1684 w 2461"/>
                <a:gd name="T17" fmla="*/ 2245 h 2325"/>
                <a:gd name="T18" fmla="*/ 1588 w 2461"/>
                <a:gd name="T19" fmla="*/ 2277 h 2325"/>
                <a:gd name="T20" fmla="*/ 1481 w 2461"/>
                <a:gd name="T21" fmla="*/ 2302 h 2325"/>
                <a:gd name="T22" fmla="*/ 1372 w 2461"/>
                <a:gd name="T23" fmla="*/ 2319 h 2325"/>
                <a:gd name="T24" fmla="*/ 1259 w 2461"/>
                <a:gd name="T25" fmla="*/ 2325 h 2325"/>
                <a:gd name="T26" fmla="*/ 1103 w 2461"/>
                <a:gd name="T27" fmla="*/ 2320 h 2325"/>
                <a:gd name="T28" fmla="*/ 939 w 2461"/>
                <a:gd name="T29" fmla="*/ 2292 h 2325"/>
                <a:gd name="T30" fmla="*/ 784 w 2461"/>
                <a:gd name="T31" fmla="*/ 2246 h 2325"/>
                <a:gd name="T32" fmla="*/ 636 w 2461"/>
                <a:gd name="T33" fmla="*/ 2183 h 2325"/>
                <a:gd name="T34" fmla="*/ 534 w 2461"/>
                <a:gd name="T35" fmla="*/ 2122 h 2325"/>
                <a:gd name="T36" fmla="*/ 449 w 2461"/>
                <a:gd name="T37" fmla="*/ 2062 h 2325"/>
                <a:gd name="T38" fmla="*/ 370 w 2461"/>
                <a:gd name="T39" fmla="*/ 1994 h 2325"/>
                <a:gd name="T40" fmla="*/ 297 w 2461"/>
                <a:gd name="T41" fmla="*/ 1920 h 2325"/>
                <a:gd name="T42" fmla="*/ 279 w 2461"/>
                <a:gd name="T43" fmla="*/ 1900 h 2325"/>
                <a:gd name="T44" fmla="*/ 187 w 2461"/>
                <a:gd name="T45" fmla="*/ 1780 h 2325"/>
                <a:gd name="T46" fmla="*/ 93 w 2461"/>
                <a:gd name="T47" fmla="*/ 1607 h 2325"/>
                <a:gd name="T48" fmla="*/ 29 w 2461"/>
                <a:gd name="T49" fmla="*/ 1417 h 2325"/>
                <a:gd name="T50" fmla="*/ 1 w 2461"/>
                <a:gd name="T51" fmla="*/ 1214 h 2325"/>
                <a:gd name="T52" fmla="*/ 18 w 2461"/>
                <a:gd name="T53" fmla="*/ 965 h 2325"/>
                <a:gd name="T54" fmla="*/ 94 w 2461"/>
                <a:gd name="T55" fmla="*/ 718 h 2325"/>
                <a:gd name="T56" fmla="*/ 223 w 2461"/>
                <a:gd name="T57" fmla="*/ 496 h 2325"/>
                <a:gd name="T58" fmla="*/ 398 w 2461"/>
                <a:gd name="T59" fmla="*/ 307 h 2325"/>
                <a:gd name="T60" fmla="*/ 563 w 2461"/>
                <a:gd name="T61" fmla="*/ 186 h 2325"/>
                <a:gd name="T62" fmla="*/ 732 w 2461"/>
                <a:gd name="T63" fmla="*/ 100 h 2325"/>
                <a:gd name="T64" fmla="*/ 914 w 2461"/>
                <a:gd name="T65" fmla="*/ 39 h 2325"/>
                <a:gd name="T66" fmla="*/ 1110 w 2461"/>
                <a:gd name="T67" fmla="*/ 7 h 2325"/>
                <a:gd name="T68" fmla="*/ 1169 w 2461"/>
                <a:gd name="T69" fmla="*/ 0 h 2325"/>
                <a:gd name="T70" fmla="*/ 1180 w 2461"/>
                <a:gd name="T71" fmla="*/ 0 h 2325"/>
                <a:gd name="T72" fmla="*/ 1201 w 2461"/>
                <a:gd name="T73" fmla="*/ 2 h 2325"/>
                <a:gd name="T74" fmla="*/ 1225 w 2461"/>
                <a:gd name="T75" fmla="*/ 0 h 2325"/>
                <a:gd name="T76" fmla="*/ 1252 w 2461"/>
                <a:gd name="T77" fmla="*/ 0 h 2325"/>
                <a:gd name="T78" fmla="*/ 1265 w 2461"/>
                <a:gd name="T79" fmla="*/ 0 h 2325"/>
                <a:gd name="T80" fmla="*/ 1273 w 2461"/>
                <a:gd name="T81" fmla="*/ 0 h 2325"/>
                <a:gd name="T82" fmla="*/ 1332 w 2461"/>
                <a:gd name="T83" fmla="*/ 5 h 2325"/>
                <a:gd name="T84" fmla="*/ 1406 w 2461"/>
                <a:gd name="T85" fmla="*/ 13 h 2325"/>
                <a:gd name="T86" fmla="*/ 1480 w 2461"/>
                <a:gd name="T87" fmla="*/ 24 h 2325"/>
                <a:gd name="T88" fmla="*/ 1552 w 2461"/>
                <a:gd name="T89" fmla="*/ 41 h 2325"/>
                <a:gd name="T90" fmla="*/ 1608 w 2461"/>
                <a:gd name="T91" fmla="*/ 57 h 2325"/>
                <a:gd name="T92" fmla="*/ 1713 w 2461"/>
                <a:gd name="T93" fmla="*/ 93 h 2325"/>
                <a:gd name="T94" fmla="*/ 1814 w 2461"/>
                <a:gd name="T95" fmla="*/ 139 h 2325"/>
                <a:gd name="T96" fmla="*/ 1909 w 2461"/>
                <a:gd name="T97" fmla="*/ 193 h 2325"/>
                <a:gd name="T98" fmla="*/ 2031 w 2461"/>
                <a:gd name="T99" fmla="*/ 281 h 2325"/>
                <a:gd name="T100" fmla="*/ 2220 w 2461"/>
                <a:gd name="T101" fmla="*/ 472 h 2325"/>
                <a:gd name="T102" fmla="*/ 2360 w 2461"/>
                <a:gd name="T103" fmla="*/ 700 h 2325"/>
                <a:gd name="T104" fmla="*/ 2442 w 2461"/>
                <a:gd name="T105" fmla="*/ 956 h 2325"/>
                <a:gd name="T106" fmla="*/ 2458 w 2461"/>
                <a:gd name="T107" fmla="*/ 1249 h 2325"/>
                <a:gd name="T108" fmla="*/ 2380 w 2461"/>
                <a:gd name="T109" fmla="*/ 1576 h 2325"/>
                <a:gd name="T110" fmla="*/ 2257 w 2461"/>
                <a:gd name="T111" fmla="*/ 1805 h 2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61" h="2325">
                  <a:moveTo>
                    <a:pt x="2238" y="1832"/>
                  </a:moveTo>
                  <a:lnTo>
                    <a:pt x="2222" y="1851"/>
                  </a:lnTo>
                  <a:lnTo>
                    <a:pt x="2207" y="1869"/>
                  </a:lnTo>
                  <a:lnTo>
                    <a:pt x="2192" y="1888"/>
                  </a:lnTo>
                  <a:lnTo>
                    <a:pt x="2177" y="1907"/>
                  </a:lnTo>
                  <a:lnTo>
                    <a:pt x="2160" y="1925"/>
                  </a:lnTo>
                  <a:lnTo>
                    <a:pt x="2143" y="1943"/>
                  </a:lnTo>
                  <a:lnTo>
                    <a:pt x="2127" y="1959"/>
                  </a:lnTo>
                  <a:lnTo>
                    <a:pt x="2109" y="1976"/>
                  </a:lnTo>
                  <a:lnTo>
                    <a:pt x="2092" y="1994"/>
                  </a:lnTo>
                  <a:lnTo>
                    <a:pt x="2074" y="2009"/>
                  </a:lnTo>
                  <a:lnTo>
                    <a:pt x="2054" y="2026"/>
                  </a:lnTo>
                  <a:lnTo>
                    <a:pt x="2036" y="2041"/>
                  </a:lnTo>
                  <a:lnTo>
                    <a:pt x="2017" y="2056"/>
                  </a:lnTo>
                  <a:lnTo>
                    <a:pt x="1998" y="2072"/>
                  </a:lnTo>
                  <a:lnTo>
                    <a:pt x="1978" y="2087"/>
                  </a:lnTo>
                  <a:lnTo>
                    <a:pt x="1959" y="2101"/>
                  </a:lnTo>
                  <a:lnTo>
                    <a:pt x="1957" y="2102"/>
                  </a:lnTo>
                  <a:lnTo>
                    <a:pt x="1956" y="2102"/>
                  </a:lnTo>
                  <a:lnTo>
                    <a:pt x="1955" y="2104"/>
                  </a:lnTo>
                  <a:lnTo>
                    <a:pt x="1953" y="2105"/>
                  </a:lnTo>
                  <a:lnTo>
                    <a:pt x="1936" y="2116"/>
                  </a:lnTo>
                  <a:lnTo>
                    <a:pt x="1920" y="2127"/>
                  </a:lnTo>
                  <a:lnTo>
                    <a:pt x="1903" y="2137"/>
                  </a:lnTo>
                  <a:lnTo>
                    <a:pt x="1885" y="2148"/>
                  </a:lnTo>
                  <a:lnTo>
                    <a:pt x="1869" y="2158"/>
                  </a:lnTo>
                  <a:lnTo>
                    <a:pt x="1850" y="2167"/>
                  </a:lnTo>
                  <a:lnTo>
                    <a:pt x="1832" y="2177"/>
                  </a:lnTo>
                  <a:lnTo>
                    <a:pt x="1816" y="2187"/>
                  </a:lnTo>
                  <a:lnTo>
                    <a:pt x="1796" y="2196"/>
                  </a:lnTo>
                  <a:lnTo>
                    <a:pt x="1778" y="2205"/>
                  </a:lnTo>
                  <a:lnTo>
                    <a:pt x="1760" y="2213"/>
                  </a:lnTo>
                  <a:lnTo>
                    <a:pt x="1741" y="2221"/>
                  </a:lnTo>
                  <a:lnTo>
                    <a:pt x="1723" y="2230"/>
                  </a:lnTo>
                  <a:lnTo>
                    <a:pt x="1703" y="2237"/>
                  </a:lnTo>
                  <a:lnTo>
                    <a:pt x="1684" y="2245"/>
                  </a:lnTo>
                  <a:lnTo>
                    <a:pt x="1665" y="2252"/>
                  </a:lnTo>
                  <a:lnTo>
                    <a:pt x="1640" y="2260"/>
                  </a:lnTo>
                  <a:lnTo>
                    <a:pt x="1613" y="2269"/>
                  </a:lnTo>
                  <a:lnTo>
                    <a:pt x="1588" y="2277"/>
                  </a:lnTo>
                  <a:lnTo>
                    <a:pt x="1562" y="2284"/>
                  </a:lnTo>
                  <a:lnTo>
                    <a:pt x="1536" y="2289"/>
                  </a:lnTo>
                  <a:lnTo>
                    <a:pt x="1508" y="2296"/>
                  </a:lnTo>
                  <a:lnTo>
                    <a:pt x="1481" y="2302"/>
                  </a:lnTo>
                  <a:lnTo>
                    <a:pt x="1454" y="2306"/>
                  </a:lnTo>
                  <a:lnTo>
                    <a:pt x="1427" y="2310"/>
                  </a:lnTo>
                  <a:lnTo>
                    <a:pt x="1400" y="2314"/>
                  </a:lnTo>
                  <a:lnTo>
                    <a:pt x="1372" y="2319"/>
                  </a:lnTo>
                  <a:lnTo>
                    <a:pt x="1344" y="2320"/>
                  </a:lnTo>
                  <a:lnTo>
                    <a:pt x="1315" y="2323"/>
                  </a:lnTo>
                  <a:lnTo>
                    <a:pt x="1287" y="2324"/>
                  </a:lnTo>
                  <a:lnTo>
                    <a:pt x="1259" y="2325"/>
                  </a:lnTo>
                  <a:lnTo>
                    <a:pt x="1230" y="2325"/>
                  </a:lnTo>
                  <a:lnTo>
                    <a:pt x="1187" y="2324"/>
                  </a:lnTo>
                  <a:lnTo>
                    <a:pt x="1146" y="2323"/>
                  </a:lnTo>
                  <a:lnTo>
                    <a:pt x="1103" y="2320"/>
                  </a:lnTo>
                  <a:lnTo>
                    <a:pt x="1061" y="2314"/>
                  </a:lnTo>
                  <a:lnTo>
                    <a:pt x="1021" y="2309"/>
                  </a:lnTo>
                  <a:lnTo>
                    <a:pt x="979" y="2301"/>
                  </a:lnTo>
                  <a:lnTo>
                    <a:pt x="939" y="2292"/>
                  </a:lnTo>
                  <a:lnTo>
                    <a:pt x="900" y="2282"/>
                  </a:lnTo>
                  <a:lnTo>
                    <a:pt x="860" y="2271"/>
                  </a:lnTo>
                  <a:lnTo>
                    <a:pt x="821" y="2260"/>
                  </a:lnTo>
                  <a:lnTo>
                    <a:pt x="784" y="2246"/>
                  </a:lnTo>
                  <a:lnTo>
                    <a:pt x="746" y="2231"/>
                  </a:lnTo>
                  <a:lnTo>
                    <a:pt x="709" y="2216"/>
                  </a:lnTo>
                  <a:lnTo>
                    <a:pt x="673" y="2199"/>
                  </a:lnTo>
                  <a:lnTo>
                    <a:pt x="636" y="2183"/>
                  </a:lnTo>
                  <a:lnTo>
                    <a:pt x="602" y="2163"/>
                  </a:lnTo>
                  <a:lnTo>
                    <a:pt x="580" y="2149"/>
                  </a:lnTo>
                  <a:lnTo>
                    <a:pt x="556" y="2137"/>
                  </a:lnTo>
                  <a:lnTo>
                    <a:pt x="534" y="2122"/>
                  </a:lnTo>
                  <a:lnTo>
                    <a:pt x="513" y="2108"/>
                  </a:lnTo>
                  <a:lnTo>
                    <a:pt x="491" y="2092"/>
                  </a:lnTo>
                  <a:lnTo>
                    <a:pt x="470" y="2077"/>
                  </a:lnTo>
                  <a:lnTo>
                    <a:pt x="449" y="2062"/>
                  </a:lnTo>
                  <a:lnTo>
                    <a:pt x="428" y="2045"/>
                  </a:lnTo>
                  <a:lnTo>
                    <a:pt x="409" y="2029"/>
                  </a:lnTo>
                  <a:lnTo>
                    <a:pt x="390" y="2012"/>
                  </a:lnTo>
                  <a:lnTo>
                    <a:pt x="370" y="1994"/>
                  </a:lnTo>
                  <a:lnTo>
                    <a:pt x="351" y="1976"/>
                  </a:lnTo>
                  <a:lnTo>
                    <a:pt x="333" y="1958"/>
                  </a:lnTo>
                  <a:lnTo>
                    <a:pt x="315" y="1940"/>
                  </a:lnTo>
                  <a:lnTo>
                    <a:pt x="297" y="1920"/>
                  </a:lnTo>
                  <a:lnTo>
                    <a:pt x="280" y="1901"/>
                  </a:lnTo>
                  <a:lnTo>
                    <a:pt x="279" y="1901"/>
                  </a:lnTo>
                  <a:lnTo>
                    <a:pt x="279" y="1900"/>
                  </a:lnTo>
                  <a:lnTo>
                    <a:pt x="279" y="1900"/>
                  </a:lnTo>
                  <a:lnTo>
                    <a:pt x="277" y="1898"/>
                  </a:lnTo>
                  <a:lnTo>
                    <a:pt x="245" y="1861"/>
                  </a:lnTo>
                  <a:lnTo>
                    <a:pt x="216" y="1821"/>
                  </a:lnTo>
                  <a:lnTo>
                    <a:pt x="187" y="1780"/>
                  </a:lnTo>
                  <a:lnTo>
                    <a:pt x="161" y="1739"/>
                  </a:lnTo>
                  <a:lnTo>
                    <a:pt x="136" y="1696"/>
                  </a:lnTo>
                  <a:lnTo>
                    <a:pt x="113" y="1651"/>
                  </a:lnTo>
                  <a:lnTo>
                    <a:pt x="93" y="1607"/>
                  </a:lnTo>
                  <a:lnTo>
                    <a:pt x="73" y="1560"/>
                  </a:lnTo>
                  <a:lnTo>
                    <a:pt x="57" y="1514"/>
                  </a:lnTo>
                  <a:lnTo>
                    <a:pt x="41" y="1465"/>
                  </a:lnTo>
                  <a:lnTo>
                    <a:pt x="29" y="1417"/>
                  </a:lnTo>
                  <a:lnTo>
                    <a:pt x="19" y="1367"/>
                  </a:lnTo>
                  <a:lnTo>
                    <a:pt x="11" y="1317"/>
                  </a:lnTo>
                  <a:lnTo>
                    <a:pt x="4" y="1267"/>
                  </a:lnTo>
                  <a:lnTo>
                    <a:pt x="1" y="1214"/>
                  </a:lnTo>
                  <a:lnTo>
                    <a:pt x="0" y="1163"/>
                  </a:lnTo>
                  <a:lnTo>
                    <a:pt x="1" y="1096"/>
                  </a:lnTo>
                  <a:lnTo>
                    <a:pt x="8" y="1030"/>
                  </a:lnTo>
                  <a:lnTo>
                    <a:pt x="18" y="965"/>
                  </a:lnTo>
                  <a:lnTo>
                    <a:pt x="32" y="901"/>
                  </a:lnTo>
                  <a:lnTo>
                    <a:pt x="48" y="838"/>
                  </a:lnTo>
                  <a:lnTo>
                    <a:pt x="69" y="777"/>
                  </a:lnTo>
                  <a:lnTo>
                    <a:pt x="94" y="718"/>
                  </a:lnTo>
                  <a:lnTo>
                    <a:pt x="122" y="659"/>
                  </a:lnTo>
                  <a:lnTo>
                    <a:pt x="152" y="602"/>
                  </a:lnTo>
                  <a:lnTo>
                    <a:pt x="186" y="548"/>
                  </a:lnTo>
                  <a:lnTo>
                    <a:pt x="223" y="496"/>
                  </a:lnTo>
                  <a:lnTo>
                    <a:pt x="262" y="444"/>
                  </a:lnTo>
                  <a:lnTo>
                    <a:pt x="305" y="397"/>
                  </a:lnTo>
                  <a:lnTo>
                    <a:pt x="351" y="350"/>
                  </a:lnTo>
                  <a:lnTo>
                    <a:pt x="398" y="307"/>
                  </a:lnTo>
                  <a:lnTo>
                    <a:pt x="448" y="265"/>
                  </a:lnTo>
                  <a:lnTo>
                    <a:pt x="485" y="238"/>
                  </a:lnTo>
                  <a:lnTo>
                    <a:pt x="524" y="211"/>
                  </a:lnTo>
                  <a:lnTo>
                    <a:pt x="563" y="186"/>
                  </a:lnTo>
                  <a:lnTo>
                    <a:pt x="603" y="163"/>
                  </a:lnTo>
                  <a:lnTo>
                    <a:pt x="645" y="140"/>
                  </a:lnTo>
                  <a:lnTo>
                    <a:pt x="688" y="120"/>
                  </a:lnTo>
                  <a:lnTo>
                    <a:pt x="732" y="100"/>
                  </a:lnTo>
                  <a:lnTo>
                    <a:pt x="777" y="82"/>
                  </a:lnTo>
                  <a:lnTo>
                    <a:pt x="821" y="67"/>
                  </a:lnTo>
                  <a:lnTo>
                    <a:pt x="868" y="52"/>
                  </a:lnTo>
                  <a:lnTo>
                    <a:pt x="914" y="39"/>
                  </a:lnTo>
                  <a:lnTo>
                    <a:pt x="963" y="28"/>
                  </a:lnTo>
                  <a:lnTo>
                    <a:pt x="1011" y="20"/>
                  </a:lnTo>
                  <a:lnTo>
                    <a:pt x="1060" y="13"/>
                  </a:lnTo>
                  <a:lnTo>
                    <a:pt x="1110" y="7"/>
                  </a:lnTo>
                  <a:lnTo>
                    <a:pt x="1160" y="3"/>
                  </a:lnTo>
                  <a:lnTo>
                    <a:pt x="1162" y="2"/>
                  </a:lnTo>
                  <a:lnTo>
                    <a:pt x="1166" y="2"/>
                  </a:lnTo>
                  <a:lnTo>
                    <a:pt x="1169" y="0"/>
                  </a:lnTo>
                  <a:lnTo>
                    <a:pt x="1173" y="0"/>
                  </a:lnTo>
                  <a:lnTo>
                    <a:pt x="1176" y="0"/>
                  </a:lnTo>
                  <a:lnTo>
                    <a:pt x="1178" y="0"/>
                  </a:lnTo>
                  <a:lnTo>
                    <a:pt x="1180" y="0"/>
                  </a:lnTo>
                  <a:lnTo>
                    <a:pt x="1183" y="2"/>
                  </a:lnTo>
                  <a:lnTo>
                    <a:pt x="1189" y="2"/>
                  </a:lnTo>
                  <a:lnTo>
                    <a:pt x="1194" y="2"/>
                  </a:lnTo>
                  <a:lnTo>
                    <a:pt x="1201" y="2"/>
                  </a:lnTo>
                  <a:lnTo>
                    <a:pt x="1207" y="0"/>
                  </a:lnTo>
                  <a:lnTo>
                    <a:pt x="1212" y="0"/>
                  </a:lnTo>
                  <a:lnTo>
                    <a:pt x="1219" y="0"/>
                  </a:lnTo>
                  <a:lnTo>
                    <a:pt x="1225" y="0"/>
                  </a:lnTo>
                  <a:lnTo>
                    <a:pt x="1230" y="0"/>
                  </a:lnTo>
                  <a:lnTo>
                    <a:pt x="1237" y="0"/>
                  </a:lnTo>
                  <a:lnTo>
                    <a:pt x="1246" y="0"/>
                  </a:lnTo>
                  <a:lnTo>
                    <a:pt x="1252" y="0"/>
                  </a:lnTo>
                  <a:lnTo>
                    <a:pt x="1259" y="2"/>
                  </a:lnTo>
                  <a:lnTo>
                    <a:pt x="1261" y="0"/>
                  </a:lnTo>
                  <a:lnTo>
                    <a:pt x="1262" y="0"/>
                  </a:lnTo>
                  <a:lnTo>
                    <a:pt x="1265" y="0"/>
                  </a:lnTo>
                  <a:lnTo>
                    <a:pt x="1266" y="0"/>
                  </a:lnTo>
                  <a:lnTo>
                    <a:pt x="1269" y="0"/>
                  </a:lnTo>
                  <a:lnTo>
                    <a:pt x="1271" y="0"/>
                  </a:lnTo>
                  <a:lnTo>
                    <a:pt x="1273" y="0"/>
                  </a:lnTo>
                  <a:lnTo>
                    <a:pt x="1275" y="2"/>
                  </a:lnTo>
                  <a:lnTo>
                    <a:pt x="1294" y="2"/>
                  </a:lnTo>
                  <a:lnTo>
                    <a:pt x="1314" y="3"/>
                  </a:lnTo>
                  <a:lnTo>
                    <a:pt x="1332" y="5"/>
                  </a:lnTo>
                  <a:lnTo>
                    <a:pt x="1351" y="6"/>
                  </a:lnTo>
                  <a:lnTo>
                    <a:pt x="1369" y="7"/>
                  </a:lnTo>
                  <a:lnTo>
                    <a:pt x="1388" y="10"/>
                  </a:lnTo>
                  <a:lnTo>
                    <a:pt x="1406" y="13"/>
                  </a:lnTo>
                  <a:lnTo>
                    <a:pt x="1426" y="14"/>
                  </a:lnTo>
                  <a:lnTo>
                    <a:pt x="1444" y="18"/>
                  </a:lnTo>
                  <a:lnTo>
                    <a:pt x="1462" y="21"/>
                  </a:lnTo>
                  <a:lnTo>
                    <a:pt x="1480" y="24"/>
                  </a:lnTo>
                  <a:lnTo>
                    <a:pt x="1498" y="28"/>
                  </a:lnTo>
                  <a:lnTo>
                    <a:pt x="1516" y="32"/>
                  </a:lnTo>
                  <a:lnTo>
                    <a:pt x="1534" y="36"/>
                  </a:lnTo>
                  <a:lnTo>
                    <a:pt x="1552" y="41"/>
                  </a:lnTo>
                  <a:lnTo>
                    <a:pt x="1570" y="45"/>
                  </a:lnTo>
                  <a:lnTo>
                    <a:pt x="1572" y="45"/>
                  </a:lnTo>
                  <a:lnTo>
                    <a:pt x="1581" y="49"/>
                  </a:lnTo>
                  <a:lnTo>
                    <a:pt x="1608" y="57"/>
                  </a:lnTo>
                  <a:lnTo>
                    <a:pt x="1635" y="66"/>
                  </a:lnTo>
                  <a:lnTo>
                    <a:pt x="1662" y="74"/>
                  </a:lnTo>
                  <a:lnTo>
                    <a:pt x="1688" y="84"/>
                  </a:lnTo>
                  <a:lnTo>
                    <a:pt x="1713" y="93"/>
                  </a:lnTo>
                  <a:lnTo>
                    <a:pt x="1739" y="104"/>
                  </a:lnTo>
                  <a:lnTo>
                    <a:pt x="1764" y="116"/>
                  </a:lnTo>
                  <a:lnTo>
                    <a:pt x="1789" y="127"/>
                  </a:lnTo>
                  <a:lnTo>
                    <a:pt x="1814" y="139"/>
                  </a:lnTo>
                  <a:lnTo>
                    <a:pt x="1838" y="152"/>
                  </a:lnTo>
                  <a:lnTo>
                    <a:pt x="1863" y="165"/>
                  </a:lnTo>
                  <a:lnTo>
                    <a:pt x="1887" y="179"/>
                  </a:lnTo>
                  <a:lnTo>
                    <a:pt x="1909" y="193"/>
                  </a:lnTo>
                  <a:lnTo>
                    <a:pt x="1932" y="208"/>
                  </a:lnTo>
                  <a:lnTo>
                    <a:pt x="1955" y="224"/>
                  </a:lnTo>
                  <a:lnTo>
                    <a:pt x="1977" y="239"/>
                  </a:lnTo>
                  <a:lnTo>
                    <a:pt x="2031" y="281"/>
                  </a:lnTo>
                  <a:lnTo>
                    <a:pt x="2082" y="324"/>
                  </a:lnTo>
                  <a:lnTo>
                    <a:pt x="2131" y="371"/>
                  </a:lnTo>
                  <a:lnTo>
                    <a:pt x="2177" y="419"/>
                  </a:lnTo>
                  <a:lnTo>
                    <a:pt x="2220" y="472"/>
                  </a:lnTo>
                  <a:lnTo>
                    <a:pt x="2260" y="526"/>
                  </a:lnTo>
                  <a:lnTo>
                    <a:pt x="2296" y="582"/>
                  </a:lnTo>
                  <a:lnTo>
                    <a:pt x="2329" y="640"/>
                  </a:lnTo>
                  <a:lnTo>
                    <a:pt x="2360" y="700"/>
                  </a:lnTo>
                  <a:lnTo>
                    <a:pt x="2385" y="762"/>
                  </a:lnTo>
                  <a:lnTo>
                    <a:pt x="2408" y="824"/>
                  </a:lnTo>
                  <a:lnTo>
                    <a:pt x="2426" y="890"/>
                  </a:lnTo>
                  <a:lnTo>
                    <a:pt x="2442" y="956"/>
                  </a:lnTo>
                  <a:lnTo>
                    <a:pt x="2453" y="1024"/>
                  </a:lnTo>
                  <a:lnTo>
                    <a:pt x="2458" y="1094"/>
                  </a:lnTo>
                  <a:lnTo>
                    <a:pt x="2461" y="1163"/>
                  </a:lnTo>
                  <a:lnTo>
                    <a:pt x="2458" y="1249"/>
                  </a:lnTo>
                  <a:lnTo>
                    <a:pt x="2447" y="1335"/>
                  </a:lnTo>
                  <a:lnTo>
                    <a:pt x="2430" y="1418"/>
                  </a:lnTo>
                  <a:lnTo>
                    <a:pt x="2408" y="1499"/>
                  </a:lnTo>
                  <a:lnTo>
                    <a:pt x="2380" y="1576"/>
                  </a:lnTo>
                  <a:lnTo>
                    <a:pt x="2346" y="1653"/>
                  </a:lnTo>
                  <a:lnTo>
                    <a:pt x="2307" y="1726"/>
                  </a:lnTo>
                  <a:lnTo>
                    <a:pt x="2263" y="1796"/>
                  </a:lnTo>
                  <a:lnTo>
                    <a:pt x="2257" y="1805"/>
                  </a:lnTo>
                  <a:lnTo>
                    <a:pt x="2250" y="1814"/>
                  </a:lnTo>
                  <a:lnTo>
                    <a:pt x="2244" y="1822"/>
                  </a:lnTo>
                  <a:lnTo>
                    <a:pt x="2238" y="1832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393" y="422"/>
              <a:ext cx="2461" cy="2325"/>
            </a:xfrm>
            <a:custGeom>
              <a:avLst/>
              <a:gdLst>
                <a:gd name="T0" fmla="*/ 1838 w 2461"/>
                <a:gd name="T1" fmla="*/ 152 h 2325"/>
                <a:gd name="T2" fmla="*/ 1662 w 2461"/>
                <a:gd name="T3" fmla="*/ 74 h 2325"/>
                <a:gd name="T4" fmla="*/ 1574 w 2461"/>
                <a:gd name="T5" fmla="*/ 145 h 2325"/>
                <a:gd name="T6" fmla="*/ 1570 w 2461"/>
                <a:gd name="T7" fmla="*/ 45 h 2325"/>
                <a:gd name="T8" fmla="*/ 1444 w 2461"/>
                <a:gd name="T9" fmla="*/ 18 h 2325"/>
                <a:gd name="T10" fmla="*/ 1314 w 2461"/>
                <a:gd name="T11" fmla="*/ 3 h 2325"/>
                <a:gd name="T12" fmla="*/ 1297 w 2461"/>
                <a:gd name="T13" fmla="*/ 64 h 2325"/>
                <a:gd name="T14" fmla="*/ 1234 w 2461"/>
                <a:gd name="T15" fmla="*/ 48 h 2325"/>
                <a:gd name="T16" fmla="*/ 1237 w 2461"/>
                <a:gd name="T17" fmla="*/ 0 h 2325"/>
                <a:gd name="T18" fmla="*/ 1194 w 2461"/>
                <a:gd name="T19" fmla="*/ 2 h 2325"/>
                <a:gd name="T20" fmla="*/ 1205 w 2461"/>
                <a:gd name="T21" fmla="*/ 35 h 2325"/>
                <a:gd name="T22" fmla="*/ 1162 w 2461"/>
                <a:gd name="T23" fmla="*/ 78 h 2325"/>
                <a:gd name="T24" fmla="*/ 1153 w 2461"/>
                <a:gd name="T25" fmla="*/ 70 h 2325"/>
                <a:gd name="T26" fmla="*/ 1189 w 2461"/>
                <a:gd name="T27" fmla="*/ 28 h 2325"/>
                <a:gd name="T28" fmla="*/ 1160 w 2461"/>
                <a:gd name="T29" fmla="*/ 21 h 2325"/>
                <a:gd name="T30" fmla="*/ 1154 w 2461"/>
                <a:gd name="T31" fmla="*/ 6 h 2325"/>
                <a:gd name="T32" fmla="*/ 868 w 2461"/>
                <a:gd name="T33" fmla="*/ 52 h 2325"/>
                <a:gd name="T34" fmla="*/ 563 w 2461"/>
                <a:gd name="T35" fmla="*/ 186 h 2325"/>
                <a:gd name="T36" fmla="*/ 262 w 2461"/>
                <a:gd name="T37" fmla="*/ 444 h 2325"/>
                <a:gd name="T38" fmla="*/ 48 w 2461"/>
                <a:gd name="T39" fmla="*/ 838 h 2325"/>
                <a:gd name="T40" fmla="*/ 4 w 2461"/>
                <a:gd name="T41" fmla="*/ 1267 h 2325"/>
                <a:gd name="T42" fmla="*/ 93 w 2461"/>
                <a:gd name="T43" fmla="*/ 1607 h 2325"/>
                <a:gd name="T44" fmla="*/ 277 w 2461"/>
                <a:gd name="T45" fmla="*/ 1898 h 2325"/>
                <a:gd name="T46" fmla="*/ 312 w 2461"/>
                <a:gd name="T47" fmla="*/ 1836 h 2325"/>
                <a:gd name="T48" fmla="*/ 373 w 2461"/>
                <a:gd name="T49" fmla="*/ 1866 h 2325"/>
                <a:gd name="T50" fmla="*/ 317 w 2461"/>
                <a:gd name="T51" fmla="*/ 1855 h 2325"/>
                <a:gd name="T52" fmla="*/ 322 w 2461"/>
                <a:gd name="T53" fmla="*/ 1904 h 2325"/>
                <a:gd name="T54" fmla="*/ 284 w 2461"/>
                <a:gd name="T55" fmla="*/ 1905 h 2325"/>
                <a:gd name="T56" fmla="*/ 390 w 2461"/>
                <a:gd name="T57" fmla="*/ 2012 h 2325"/>
                <a:gd name="T58" fmla="*/ 534 w 2461"/>
                <a:gd name="T59" fmla="*/ 2122 h 2325"/>
                <a:gd name="T60" fmla="*/ 746 w 2461"/>
                <a:gd name="T61" fmla="*/ 2231 h 2325"/>
                <a:gd name="T62" fmla="*/ 1021 w 2461"/>
                <a:gd name="T63" fmla="*/ 2309 h 2325"/>
                <a:gd name="T64" fmla="*/ 1282 w 2461"/>
                <a:gd name="T65" fmla="*/ 2324 h 2325"/>
                <a:gd name="T66" fmla="*/ 1459 w 2461"/>
                <a:gd name="T67" fmla="*/ 2306 h 2325"/>
                <a:gd name="T68" fmla="*/ 1627 w 2461"/>
                <a:gd name="T69" fmla="*/ 2264 h 2325"/>
                <a:gd name="T70" fmla="*/ 1684 w 2461"/>
                <a:gd name="T71" fmla="*/ 2245 h 2325"/>
                <a:gd name="T72" fmla="*/ 1816 w 2461"/>
                <a:gd name="T73" fmla="*/ 2187 h 2325"/>
                <a:gd name="T74" fmla="*/ 1936 w 2461"/>
                <a:gd name="T75" fmla="*/ 2116 h 2325"/>
                <a:gd name="T76" fmla="*/ 1934 w 2461"/>
                <a:gd name="T77" fmla="*/ 2056 h 2325"/>
                <a:gd name="T78" fmla="*/ 1932 w 2461"/>
                <a:gd name="T79" fmla="*/ 2029 h 2325"/>
                <a:gd name="T80" fmla="*/ 1896 w 2461"/>
                <a:gd name="T81" fmla="*/ 2040 h 2325"/>
                <a:gd name="T82" fmla="*/ 1949 w 2461"/>
                <a:gd name="T83" fmla="*/ 2020 h 2325"/>
                <a:gd name="T84" fmla="*/ 1942 w 2461"/>
                <a:gd name="T85" fmla="*/ 2069 h 2325"/>
                <a:gd name="T86" fmla="*/ 1959 w 2461"/>
                <a:gd name="T87" fmla="*/ 2101 h 2325"/>
                <a:gd name="T88" fmla="*/ 2092 w 2461"/>
                <a:gd name="T89" fmla="*/ 1994 h 2325"/>
                <a:gd name="T90" fmla="*/ 2207 w 2461"/>
                <a:gd name="T91" fmla="*/ 1869 h 2325"/>
                <a:gd name="T92" fmla="*/ 2218 w 2461"/>
                <a:gd name="T93" fmla="*/ 1823 h 2325"/>
                <a:gd name="T94" fmla="*/ 2244 w 2461"/>
                <a:gd name="T95" fmla="*/ 1790 h 2325"/>
                <a:gd name="T96" fmla="*/ 2211 w 2461"/>
                <a:gd name="T97" fmla="*/ 1796 h 2325"/>
                <a:gd name="T98" fmla="*/ 2188 w 2461"/>
                <a:gd name="T99" fmla="*/ 1775 h 2325"/>
                <a:gd name="T100" fmla="*/ 2217 w 2461"/>
                <a:gd name="T101" fmla="*/ 1765 h 2325"/>
                <a:gd name="T102" fmla="*/ 2256 w 2461"/>
                <a:gd name="T103" fmla="*/ 1776 h 2325"/>
                <a:gd name="T104" fmla="*/ 2408 w 2461"/>
                <a:gd name="T105" fmla="*/ 1499 h 2325"/>
                <a:gd name="T106" fmla="*/ 2442 w 2461"/>
                <a:gd name="T107" fmla="*/ 956 h 2325"/>
                <a:gd name="T108" fmla="*/ 2260 w 2461"/>
                <a:gd name="T109" fmla="*/ 526 h 2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61" h="2325">
                  <a:moveTo>
                    <a:pt x="1977" y="239"/>
                  </a:moveTo>
                  <a:lnTo>
                    <a:pt x="1955" y="224"/>
                  </a:lnTo>
                  <a:lnTo>
                    <a:pt x="1932" y="208"/>
                  </a:lnTo>
                  <a:lnTo>
                    <a:pt x="1909" y="193"/>
                  </a:lnTo>
                  <a:lnTo>
                    <a:pt x="1887" y="179"/>
                  </a:lnTo>
                  <a:lnTo>
                    <a:pt x="1863" y="165"/>
                  </a:lnTo>
                  <a:lnTo>
                    <a:pt x="1838" y="152"/>
                  </a:lnTo>
                  <a:lnTo>
                    <a:pt x="1814" y="139"/>
                  </a:lnTo>
                  <a:lnTo>
                    <a:pt x="1789" y="127"/>
                  </a:lnTo>
                  <a:lnTo>
                    <a:pt x="1764" y="116"/>
                  </a:lnTo>
                  <a:lnTo>
                    <a:pt x="1739" y="104"/>
                  </a:lnTo>
                  <a:lnTo>
                    <a:pt x="1713" y="93"/>
                  </a:lnTo>
                  <a:lnTo>
                    <a:pt x="1688" y="84"/>
                  </a:lnTo>
                  <a:lnTo>
                    <a:pt x="1662" y="74"/>
                  </a:lnTo>
                  <a:lnTo>
                    <a:pt x="1635" y="66"/>
                  </a:lnTo>
                  <a:lnTo>
                    <a:pt x="1608" y="57"/>
                  </a:lnTo>
                  <a:lnTo>
                    <a:pt x="1581" y="49"/>
                  </a:lnTo>
                  <a:lnTo>
                    <a:pt x="1583" y="49"/>
                  </a:lnTo>
                  <a:lnTo>
                    <a:pt x="1555" y="121"/>
                  </a:lnTo>
                  <a:lnTo>
                    <a:pt x="1580" y="131"/>
                  </a:lnTo>
                  <a:lnTo>
                    <a:pt x="1574" y="145"/>
                  </a:lnTo>
                  <a:lnTo>
                    <a:pt x="1511" y="121"/>
                  </a:lnTo>
                  <a:lnTo>
                    <a:pt x="1516" y="107"/>
                  </a:lnTo>
                  <a:lnTo>
                    <a:pt x="1540" y="116"/>
                  </a:lnTo>
                  <a:lnTo>
                    <a:pt x="1560" y="61"/>
                  </a:lnTo>
                  <a:lnTo>
                    <a:pt x="1538" y="63"/>
                  </a:lnTo>
                  <a:lnTo>
                    <a:pt x="1537" y="46"/>
                  </a:lnTo>
                  <a:lnTo>
                    <a:pt x="1570" y="45"/>
                  </a:lnTo>
                  <a:lnTo>
                    <a:pt x="1552" y="41"/>
                  </a:lnTo>
                  <a:lnTo>
                    <a:pt x="1534" y="36"/>
                  </a:lnTo>
                  <a:lnTo>
                    <a:pt x="1516" y="32"/>
                  </a:lnTo>
                  <a:lnTo>
                    <a:pt x="1498" y="28"/>
                  </a:lnTo>
                  <a:lnTo>
                    <a:pt x="1480" y="24"/>
                  </a:lnTo>
                  <a:lnTo>
                    <a:pt x="1462" y="21"/>
                  </a:lnTo>
                  <a:lnTo>
                    <a:pt x="1444" y="18"/>
                  </a:lnTo>
                  <a:lnTo>
                    <a:pt x="1426" y="14"/>
                  </a:lnTo>
                  <a:lnTo>
                    <a:pt x="1406" y="13"/>
                  </a:lnTo>
                  <a:lnTo>
                    <a:pt x="1388" y="10"/>
                  </a:lnTo>
                  <a:lnTo>
                    <a:pt x="1369" y="7"/>
                  </a:lnTo>
                  <a:lnTo>
                    <a:pt x="1351" y="6"/>
                  </a:lnTo>
                  <a:lnTo>
                    <a:pt x="1332" y="5"/>
                  </a:lnTo>
                  <a:lnTo>
                    <a:pt x="1314" y="3"/>
                  </a:lnTo>
                  <a:lnTo>
                    <a:pt x="1294" y="2"/>
                  </a:lnTo>
                  <a:lnTo>
                    <a:pt x="1275" y="2"/>
                  </a:lnTo>
                  <a:lnTo>
                    <a:pt x="1287" y="9"/>
                  </a:lnTo>
                  <a:lnTo>
                    <a:pt x="1294" y="20"/>
                  </a:lnTo>
                  <a:lnTo>
                    <a:pt x="1297" y="34"/>
                  </a:lnTo>
                  <a:lnTo>
                    <a:pt x="1298" y="48"/>
                  </a:lnTo>
                  <a:lnTo>
                    <a:pt x="1297" y="64"/>
                  </a:lnTo>
                  <a:lnTo>
                    <a:pt x="1293" y="79"/>
                  </a:lnTo>
                  <a:lnTo>
                    <a:pt x="1283" y="92"/>
                  </a:lnTo>
                  <a:lnTo>
                    <a:pt x="1266" y="96"/>
                  </a:lnTo>
                  <a:lnTo>
                    <a:pt x="1250" y="92"/>
                  </a:lnTo>
                  <a:lnTo>
                    <a:pt x="1240" y="79"/>
                  </a:lnTo>
                  <a:lnTo>
                    <a:pt x="1236" y="64"/>
                  </a:lnTo>
                  <a:lnTo>
                    <a:pt x="1234" y="48"/>
                  </a:lnTo>
                  <a:lnTo>
                    <a:pt x="1236" y="34"/>
                  </a:lnTo>
                  <a:lnTo>
                    <a:pt x="1239" y="20"/>
                  </a:lnTo>
                  <a:lnTo>
                    <a:pt x="1247" y="9"/>
                  </a:lnTo>
                  <a:lnTo>
                    <a:pt x="1259" y="2"/>
                  </a:lnTo>
                  <a:lnTo>
                    <a:pt x="1252" y="0"/>
                  </a:lnTo>
                  <a:lnTo>
                    <a:pt x="1246" y="0"/>
                  </a:lnTo>
                  <a:lnTo>
                    <a:pt x="1237" y="0"/>
                  </a:lnTo>
                  <a:lnTo>
                    <a:pt x="1230" y="0"/>
                  </a:lnTo>
                  <a:lnTo>
                    <a:pt x="1225" y="0"/>
                  </a:lnTo>
                  <a:lnTo>
                    <a:pt x="1219" y="0"/>
                  </a:lnTo>
                  <a:lnTo>
                    <a:pt x="1212" y="0"/>
                  </a:lnTo>
                  <a:lnTo>
                    <a:pt x="1207" y="0"/>
                  </a:lnTo>
                  <a:lnTo>
                    <a:pt x="1201" y="2"/>
                  </a:lnTo>
                  <a:lnTo>
                    <a:pt x="1194" y="2"/>
                  </a:lnTo>
                  <a:lnTo>
                    <a:pt x="1189" y="2"/>
                  </a:lnTo>
                  <a:lnTo>
                    <a:pt x="1183" y="2"/>
                  </a:lnTo>
                  <a:lnTo>
                    <a:pt x="1191" y="6"/>
                  </a:lnTo>
                  <a:lnTo>
                    <a:pt x="1198" y="11"/>
                  </a:lnTo>
                  <a:lnTo>
                    <a:pt x="1204" y="20"/>
                  </a:lnTo>
                  <a:lnTo>
                    <a:pt x="1205" y="29"/>
                  </a:lnTo>
                  <a:lnTo>
                    <a:pt x="1205" y="35"/>
                  </a:lnTo>
                  <a:lnTo>
                    <a:pt x="1204" y="41"/>
                  </a:lnTo>
                  <a:lnTo>
                    <a:pt x="1201" y="46"/>
                  </a:lnTo>
                  <a:lnTo>
                    <a:pt x="1197" y="52"/>
                  </a:lnTo>
                  <a:lnTo>
                    <a:pt x="1190" y="59"/>
                  </a:lnTo>
                  <a:lnTo>
                    <a:pt x="1182" y="64"/>
                  </a:lnTo>
                  <a:lnTo>
                    <a:pt x="1172" y="71"/>
                  </a:lnTo>
                  <a:lnTo>
                    <a:pt x="1162" y="78"/>
                  </a:lnTo>
                  <a:lnTo>
                    <a:pt x="1190" y="78"/>
                  </a:lnTo>
                  <a:lnTo>
                    <a:pt x="1190" y="67"/>
                  </a:lnTo>
                  <a:lnTo>
                    <a:pt x="1205" y="67"/>
                  </a:lnTo>
                  <a:lnTo>
                    <a:pt x="1205" y="93"/>
                  </a:lnTo>
                  <a:lnTo>
                    <a:pt x="1140" y="93"/>
                  </a:lnTo>
                  <a:lnTo>
                    <a:pt x="1140" y="79"/>
                  </a:lnTo>
                  <a:lnTo>
                    <a:pt x="1153" y="70"/>
                  </a:lnTo>
                  <a:lnTo>
                    <a:pt x="1164" y="60"/>
                  </a:lnTo>
                  <a:lnTo>
                    <a:pt x="1172" y="53"/>
                  </a:lnTo>
                  <a:lnTo>
                    <a:pt x="1179" y="46"/>
                  </a:lnTo>
                  <a:lnTo>
                    <a:pt x="1185" y="42"/>
                  </a:lnTo>
                  <a:lnTo>
                    <a:pt x="1187" y="36"/>
                  </a:lnTo>
                  <a:lnTo>
                    <a:pt x="1189" y="32"/>
                  </a:lnTo>
                  <a:lnTo>
                    <a:pt x="1189" y="28"/>
                  </a:lnTo>
                  <a:lnTo>
                    <a:pt x="1187" y="23"/>
                  </a:lnTo>
                  <a:lnTo>
                    <a:pt x="1185" y="18"/>
                  </a:lnTo>
                  <a:lnTo>
                    <a:pt x="1179" y="17"/>
                  </a:lnTo>
                  <a:lnTo>
                    <a:pt x="1175" y="16"/>
                  </a:lnTo>
                  <a:lnTo>
                    <a:pt x="1168" y="17"/>
                  </a:lnTo>
                  <a:lnTo>
                    <a:pt x="1162" y="18"/>
                  </a:lnTo>
                  <a:lnTo>
                    <a:pt x="1160" y="21"/>
                  </a:lnTo>
                  <a:lnTo>
                    <a:pt x="1158" y="24"/>
                  </a:lnTo>
                  <a:lnTo>
                    <a:pt x="1158" y="28"/>
                  </a:lnTo>
                  <a:lnTo>
                    <a:pt x="1143" y="28"/>
                  </a:lnTo>
                  <a:lnTo>
                    <a:pt x="1143" y="14"/>
                  </a:lnTo>
                  <a:lnTo>
                    <a:pt x="1146" y="11"/>
                  </a:lnTo>
                  <a:lnTo>
                    <a:pt x="1150" y="9"/>
                  </a:lnTo>
                  <a:lnTo>
                    <a:pt x="1154" y="6"/>
                  </a:lnTo>
                  <a:lnTo>
                    <a:pt x="1160" y="3"/>
                  </a:lnTo>
                  <a:lnTo>
                    <a:pt x="1110" y="7"/>
                  </a:lnTo>
                  <a:lnTo>
                    <a:pt x="1060" y="13"/>
                  </a:lnTo>
                  <a:lnTo>
                    <a:pt x="1011" y="20"/>
                  </a:lnTo>
                  <a:lnTo>
                    <a:pt x="963" y="28"/>
                  </a:lnTo>
                  <a:lnTo>
                    <a:pt x="914" y="39"/>
                  </a:lnTo>
                  <a:lnTo>
                    <a:pt x="868" y="52"/>
                  </a:lnTo>
                  <a:lnTo>
                    <a:pt x="821" y="67"/>
                  </a:lnTo>
                  <a:lnTo>
                    <a:pt x="777" y="82"/>
                  </a:lnTo>
                  <a:lnTo>
                    <a:pt x="732" y="100"/>
                  </a:lnTo>
                  <a:lnTo>
                    <a:pt x="688" y="120"/>
                  </a:lnTo>
                  <a:lnTo>
                    <a:pt x="645" y="140"/>
                  </a:lnTo>
                  <a:lnTo>
                    <a:pt x="603" y="163"/>
                  </a:lnTo>
                  <a:lnTo>
                    <a:pt x="563" y="186"/>
                  </a:lnTo>
                  <a:lnTo>
                    <a:pt x="524" y="211"/>
                  </a:lnTo>
                  <a:lnTo>
                    <a:pt x="485" y="238"/>
                  </a:lnTo>
                  <a:lnTo>
                    <a:pt x="448" y="265"/>
                  </a:lnTo>
                  <a:lnTo>
                    <a:pt x="398" y="307"/>
                  </a:lnTo>
                  <a:lnTo>
                    <a:pt x="351" y="350"/>
                  </a:lnTo>
                  <a:lnTo>
                    <a:pt x="305" y="397"/>
                  </a:lnTo>
                  <a:lnTo>
                    <a:pt x="262" y="444"/>
                  </a:lnTo>
                  <a:lnTo>
                    <a:pt x="223" y="496"/>
                  </a:lnTo>
                  <a:lnTo>
                    <a:pt x="186" y="548"/>
                  </a:lnTo>
                  <a:lnTo>
                    <a:pt x="152" y="602"/>
                  </a:lnTo>
                  <a:lnTo>
                    <a:pt x="122" y="659"/>
                  </a:lnTo>
                  <a:lnTo>
                    <a:pt x="94" y="718"/>
                  </a:lnTo>
                  <a:lnTo>
                    <a:pt x="69" y="777"/>
                  </a:lnTo>
                  <a:lnTo>
                    <a:pt x="48" y="838"/>
                  </a:lnTo>
                  <a:lnTo>
                    <a:pt x="32" y="901"/>
                  </a:lnTo>
                  <a:lnTo>
                    <a:pt x="18" y="965"/>
                  </a:lnTo>
                  <a:lnTo>
                    <a:pt x="8" y="1030"/>
                  </a:lnTo>
                  <a:lnTo>
                    <a:pt x="1" y="1096"/>
                  </a:lnTo>
                  <a:lnTo>
                    <a:pt x="0" y="1163"/>
                  </a:lnTo>
                  <a:lnTo>
                    <a:pt x="1" y="1214"/>
                  </a:lnTo>
                  <a:lnTo>
                    <a:pt x="4" y="1267"/>
                  </a:lnTo>
                  <a:lnTo>
                    <a:pt x="11" y="1317"/>
                  </a:lnTo>
                  <a:lnTo>
                    <a:pt x="19" y="1367"/>
                  </a:lnTo>
                  <a:lnTo>
                    <a:pt x="29" y="1417"/>
                  </a:lnTo>
                  <a:lnTo>
                    <a:pt x="41" y="1465"/>
                  </a:lnTo>
                  <a:lnTo>
                    <a:pt x="57" y="1514"/>
                  </a:lnTo>
                  <a:lnTo>
                    <a:pt x="73" y="1560"/>
                  </a:lnTo>
                  <a:lnTo>
                    <a:pt x="93" y="1607"/>
                  </a:lnTo>
                  <a:lnTo>
                    <a:pt x="113" y="1651"/>
                  </a:lnTo>
                  <a:lnTo>
                    <a:pt x="136" y="1696"/>
                  </a:lnTo>
                  <a:lnTo>
                    <a:pt x="161" y="1739"/>
                  </a:lnTo>
                  <a:lnTo>
                    <a:pt x="187" y="1780"/>
                  </a:lnTo>
                  <a:lnTo>
                    <a:pt x="216" y="1821"/>
                  </a:lnTo>
                  <a:lnTo>
                    <a:pt x="245" y="1861"/>
                  </a:lnTo>
                  <a:lnTo>
                    <a:pt x="277" y="1898"/>
                  </a:lnTo>
                  <a:lnTo>
                    <a:pt x="272" y="1887"/>
                  </a:lnTo>
                  <a:lnTo>
                    <a:pt x="272" y="1873"/>
                  </a:lnTo>
                  <a:lnTo>
                    <a:pt x="279" y="1859"/>
                  </a:lnTo>
                  <a:lnTo>
                    <a:pt x="291" y="1847"/>
                  </a:lnTo>
                  <a:lnTo>
                    <a:pt x="297" y="1843"/>
                  </a:lnTo>
                  <a:lnTo>
                    <a:pt x="303" y="1839"/>
                  </a:lnTo>
                  <a:lnTo>
                    <a:pt x="312" y="1836"/>
                  </a:lnTo>
                  <a:lnTo>
                    <a:pt x="322" y="1834"/>
                  </a:lnTo>
                  <a:lnTo>
                    <a:pt x="331" y="1834"/>
                  </a:lnTo>
                  <a:lnTo>
                    <a:pt x="342" y="1837"/>
                  </a:lnTo>
                  <a:lnTo>
                    <a:pt x="352" y="1843"/>
                  </a:lnTo>
                  <a:lnTo>
                    <a:pt x="362" y="1852"/>
                  </a:lnTo>
                  <a:lnTo>
                    <a:pt x="371" y="1866"/>
                  </a:lnTo>
                  <a:lnTo>
                    <a:pt x="373" y="1866"/>
                  </a:lnTo>
                  <a:lnTo>
                    <a:pt x="360" y="1876"/>
                  </a:lnTo>
                  <a:lnTo>
                    <a:pt x="353" y="1868"/>
                  </a:lnTo>
                  <a:lnTo>
                    <a:pt x="344" y="1858"/>
                  </a:lnTo>
                  <a:lnTo>
                    <a:pt x="335" y="1851"/>
                  </a:lnTo>
                  <a:lnTo>
                    <a:pt x="326" y="1850"/>
                  </a:lnTo>
                  <a:lnTo>
                    <a:pt x="315" y="1852"/>
                  </a:lnTo>
                  <a:lnTo>
                    <a:pt x="317" y="1855"/>
                  </a:lnTo>
                  <a:lnTo>
                    <a:pt x="322" y="1858"/>
                  </a:lnTo>
                  <a:lnTo>
                    <a:pt x="326" y="1861"/>
                  </a:lnTo>
                  <a:lnTo>
                    <a:pt x="328" y="1864"/>
                  </a:lnTo>
                  <a:lnTo>
                    <a:pt x="333" y="1873"/>
                  </a:lnTo>
                  <a:lnTo>
                    <a:pt x="334" y="1886"/>
                  </a:lnTo>
                  <a:lnTo>
                    <a:pt x="330" y="1895"/>
                  </a:lnTo>
                  <a:lnTo>
                    <a:pt x="322" y="1904"/>
                  </a:lnTo>
                  <a:lnTo>
                    <a:pt x="316" y="1908"/>
                  </a:lnTo>
                  <a:lnTo>
                    <a:pt x="310" y="1909"/>
                  </a:lnTo>
                  <a:lnTo>
                    <a:pt x="305" y="1911"/>
                  </a:lnTo>
                  <a:lnTo>
                    <a:pt x="299" y="1911"/>
                  </a:lnTo>
                  <a:lnTo>
                    <a:pt x="294" y="1911"/>
                  </a:lnTo>
                  <a:lnTo>
                    <a:pt x="290" y="1908"/>
                  </a:lnTo>
                  <a:lnTo>
                    <a:pt x="284" y="1905"/>
                  </a:lnTo>
                  <a:lnTo>
                    <a:pt x="280" y="1901"/>
                  </a:lnTo>
                  <a:lnTo>
                    <a:pt x="297" y="1920"/>
                  </a:lnTo>
                  <a:lnTo>
                    <a:pt x="315" y="1940"/>
                  </a:lnTo>
                  <a:lnTo>
                    <a:pt x="333" y="1958"/>
                  </a:lnTo>
                  <a:lnTo>
                    <a:pt x="351" y="1976"/>
                  </a:lnTo>
                  <a:lnTo>
                    <a:pt x="370" y="1994"/>
                  </a:lnTo>
                  <a:lnTo>
                    <a:pt x="390" y="2012"/>
                  </a:lnTo>
                  <a:lnTo>
                    <a:pt x="409" y="2029"/>
                  </a:lnTo>
                  <a:lnTo>
                    <a:pt x="428" y="2045"/>
                  </a:lnTo>
                  <a:lnTo>
                    <a:pt x="449" y="2062"/>
                  </a:lnTo>
                  <a:lnTo>
                    <a:pt x="470" y="2077"/>
                  </a:lnTo>
                  <a:lnTo>
                    <a:pt x="491" y="2092"/>
                  </a:lnTo>
                  <a:lnTo>
                    <a:pt x="513" y="2108"/>
                  </a:lnTo>
                  <a:lnTo>
                    <a:pt x="534" y="2122"/>
                  </a:lnTo>
                  <a:lnTo>
                    <a:pt x="556" y="2137"/>
                  </a:lnTo>
                  <a:lnTo>
                    <a:pt x="580" y="2149"/>
                  </a:lnTo>
                  <a:lnTo>
                    <a:pt x="602" y="2163"/>
                  </a:lnTo>
                  <a:lnTo>
                    <a:pt x="636" y="2183"/>
                  </a:lnTo>
                  <a:lnTo>
                    <a:pt x="673" y="2199"/>
                  </a:lnTo>
                  <a:lnTo>
                    <a:pt x="709" y="2216"/>
                  </a:lnTo>
                  <a:lnTo>
                    <a:pt x="746" y="2231"/>
                  </a:lnTo>
                  <a:lnTo>
                    <a:pt x="784" y="2246"/>
                  </a:lnTo>
                  <a:lnTo>
                    <a:pt x="821" y="2260"/>
                  </a:lnTo>
                  <a:lnTo>
                    <a:pt x="860" y="2271"/>
                  </a:lnTo>
                  <a:lnTo>
                    <a:pt x="900" y="2282"/>
                  </a:lnTo>
                  <a:lnTo>
                    <a:pt x="939" y="2292"/>
                  </a:lnTo>
                  <a:lnTo>
                    <a:pt x="979" y="2301"/>
                  </a:lnTo>
                  <a:lnTo>
                    <a:pt x="1021" y="2309"/>
                  </a:lnTo>
                  <a:lnTo>
                    <a:pt x="1061" y="2314"/>
                  </a:lnTo>
                  <a:lnTo>
                    <a:pt x="1103" y="2320"/>
                  </a:lnTo>
                  <a:lnTo>
                    <a:pt x="1146" y="2323"/>
                  </a:lnTo>
                  <a:lnTo>
                    <a:pt x="1187" y="2324"/>
                  </a:lnTo>
                  <a:lnTo>
                    <a:pt x="1230" y="2325"/>
                  </a:lnTo>
                  <a:lnTo>
                    <a:pt x="1257" y="2325"/>
                  </a:lnTo>
                  <a:lnTo>
                    <a:pt x="1282" y="2324"/>
                  </a:lnTo>
                  <a:lnTo>
                    <a:pt x="1308" y="2323"/>
                  </a:lnTo>
                  <a:lnTo>
                    <a:pt x="1333" y="2321"/>
                  </a:lnTo>
                  <a:lnTo>
                    <a:pt x="1359" y="2320"/>
                  </a:lnTo>
                  <a:lnTo>
                    <a:pt x="1384" y="2317"/>
                  </a:lnTo>
                  <a:lnTo>
                    <a:pt x="1409" y="2313"/>
                  </a:lnTo>
                  <a:lnTo>
                    <a:pt x="1434" y="2310"/>
                  </a:lnTo>
                  <a:lnTo>
                    <a:pt x="1459" y="2306"/>
                  </a:lnTo>
                  <a:lnTo>
                    <a:pt x="1483" y="2302"/>
                  </a:lnTo>
                  <a:lnTo>
                    <a:pt x="1508" y="2296"/>
                  </a:lnTo>
                  <a:lnTo>
                    <a:pt x="1531" y="2291"/>
                  </a:lnTo>
                  <a:lnTo>
                    <a:pt x="1556" y="2285"/>
                  </a:lnTo>
                  <a:lnTo>
                    <a:pt x="1580" y="2278"/>
                  </a:lnTo>
                  <a:lnTo>
                    <a:pt x="1604" y="2271"/>
                  </a:lnTo>
                  <a:lnTo>
                    <a:pt x="1627" y="2264"/>
                  </a:lnTo>
                  <a:lnTo>
                    <a:pt x="1627" y="2264"/>
                  </a:lnTo>
                  <a:lnTo>
                    <a:pt x="1627" y="2264"/>
                  </a:lnTo>
                  <a:lnTo>
                    <a:pt x="1637" y="2262"/>
                  </a:lnTo>
                  <a:lnTo>
                    <a:pt x="1647" y="2258"/>
                  </a:lnTo>
                  <a:lnTo>
                    <a:pt x="1655" y="2255"/>
                  </a:lnTo>
                  <a:lnTo>
                    <a:pt x="1665" y="2252"/>
                  </a:lnTo>
                  <a:lnTo>
                    <a:pt x="1684" y="2245"/>
                  </a:lnTo>
                  <a:lnTo>
                    <a:pt x="1703" y="2237"/>
                  </a:lnTo>
                  <a:lnTo>
                    <a:pt x="1723" y="2230"/>
                  </a:lnTo>
                  <a:lnTo>
                    <a:pt x="1741" y="2221"/>
                  </a:lnTo>
                  <a:lnTo>
                    <a:pt x="1760" y="2213"/>
                  </a:lnTo>
                  <a:lnTo>
                    <a:pt x="1778" y="2205"/>
                  </a:lnTo>
                  <a:lnTo>
                    <a:pt x="1796" y="2196"/>
                  </a:lnTo>
                  <a:lnTo>
                    <a:pt x="1816" y="2187"/>
                  </a:lnTo>
                  <a:lnTo>
                    <a:pt x="1832" y="2177"/>
                  </a:lnTo>
                  <a:lnTo>
                    <a:pt x="1850" y="2167"/>
                  </a:lnTo>
                  <a:lnTo>
                    <a:pt x="1869" y="2158"/>
                  </a:lnTo>
                  <a:lnTo>
                    <a:pt x="1885" y="2148"/>
                  </a:lnTo>
                  <a:lnTo>
                    <a:pt x="1903" y="2137"/>
                  </a:lnTo>
                  <a:lnTo>
                    <a:pt x="1920" y="2127"/>
                  </a:lnTo>
                  <a:lnTo>
                    <a:pt x="1936" y="2116"/>
                  </a:lnTo>
                  <a:lnTo>
                    <a:pt x="1953" y="2105"/>
                  </a:lnTo>
                  <a:lnTo>
                    <a:pt x="1893" y="2105"/>
                  </a:lnTo>
                  <a:lnTo>
                    <a:pt x="1893" y="2090"/>
                  </a:lnTo>
                  <a:lnTo>
                    <a:pt x="1906" y="2080"/>
                  </a:lnTo>
                  <a:lnTo>
                    <a:pt x="1917" y="2072"/>
                  </a:lnTo>
                  <a:lnTo>
                    <a:pt x="1927" y="2063"/>
                  </a:lnTo>
                  <a:lnTo>
                    <a:pt x="1934" y="2056"/>
                  </a:lnTo>
                  <a:lnTo>
                    <a:pt x="1938" y="2052"/>
                  </a:lnTo>
                  <a:lnTo>
                    <a:pt x="1941" y="2048"/>
                  </a:lnTo>
                  <a:lnTo>
                    <a:pt x="1942" y="2044"/>
                  </a:lnTo>
                  <a:lnTo>
                    <a:pt x="1942" y="2040"/>
                  </a:lnTo>
                  <a:lnTo>
                    <a:pt x="1941" y="2034"/>
                  </a:lnTo>
                  <a:lnTo>
                    <a:pt x="1938" y="2030"/>
                  </a:lnTo>
                  <a:lnTo>
                    <a:pt x="1932" y="2029"/>
                  </a:lnTo>
                  <a:lnTo>
                    <a:pt x="1928" y="2027"/>
                  </a:lnTo>
                  <a:lnTo>
                    <a:pt x="1923" y="2027"/>
                  </a:lnTo>
                  <a:lnTo>
                    <a:pt x="1917" y="2030"/>
                  </a:lnTo>
                  <a:lnTo>
                    <a:pt x="1914" y="2031"/>
                  </a:lnTo>
                  <a:lnTo>
                    <a:pt x="1913" y="2034"/>
                  </a:lnTo>
                  <a:lnTo>
                    <a:pt x="1913" y="2040"/>
                  </a:lnTo>
                  <a:lnTo>
                    <a:pt x="1896" y="2040"/>
                  </a:lnTo>
                  <a:lnTo>
                    <a:pt x="1896" y="2026"/>
                  </a:lnTo>
                  <a:lnTo>
                    <a:pt x="1903" y="2020"/>
                  </a:lnTo>
                  <a:lnTo>
                    <a:pt x="1910" y="2016"/>
                  </a:lnTo>
                  <a:lnTo>
                    <a:pt x="1918" y="2013"/>
                  </a:lnTo>
                  <a:lnTo>
                    <a:pt x="1927" y="2012"/>
                  </a:lnTo>
                  <a:lnTo>
                    <a:pt x="1939" y="2013"/>
                  </a:lnTo>
                  <a:lnTo>
                    <a:pt x="1949" y="2020"/>
                  </a:lnTo>
                  <a:lnTo>
                    <a:pt x="1956" y="2029"/>
                  </a:lnTo>
                  <a:lnTo>
                    <a:pt x="1959" y="2041"/>
                  </a:lnTo>
                  <a:lnTo>
                    <a:pt x="1957" y="2045"/>
                  </a:lnTo>
                  <a:lnTo>
                    <a:pt x="1956" y="2051"/>
                  </a:lnTo>
                  <a:lnTo>
                    <a:pt x="1953" y="2058"/>
                  </a:lnTo>
                  <a:lnTo>
                    <a:pt x="1949" y="2062"/>
                  </a:lnTo>
                  <a:lnTo>
                    <a:pt x="1942" y="2069"/>
                  </a:lnTo>
                  <a:lnTo>
                    <a:pt x="1935" y="2076"/>
                  </a:lnTo>
                  <a:lnTo>
                    <a:pt x="1927" y="2083"/>
                  </a:lnTo>
                  <a:lnTo>
                    <a:pt x="1917" y="2088"/>
                  </a:lnTo>
                  <a:lnTo>
                    <a:pt x="1943" y="2088"/>
                  </a:lnTo>
                  <a:lnTo>
                    <a:pt x="1943" y="2077"/>
                  </a:lnTo>
                  <a:lnTo>
                    <a:pt x="1959" y="2077"/>
                  </a:lnTo>
                  <a:lnTo>
                    <a:pt x="1959" y="2101"/>
                  </a:lnTo>
                  <a:lnTo>
                    <a:pt x="1978" y="2087"/>
                  </a:lnTo>
                  <a:lnTo>
                    <a:pt x="1998" y="2072"/>
                  </a:lnTo>
                  <a:lnTo>
                    <a:pt x="2017" y="2056"/>
                  </a:lnTo>
                  <a:lnTo>
                    <a:pt x="2036" y="2041"/>
                  </a:lnTo>
                  <a:lnTo>
                    <a:pt x="2054" y="2026"/>
                  </a:lnTo>
                  <a:lnTo>
                    <a:pt x="2074" y="2009"/>
                  </a:lnTo>
                  <a:lnTo>
                    <a:pt x="2092" y="1994"/>
                  </a:lnTo>
                  <a:lnTo>
                    <a:pt x="2109" y="1976"/>
                  </a:lnTo>
                  <a:lnTo>
                    <a:pt x="2127" y="1959"/>
                  </a:lnTo>
                  <a:lnTo>
                    <a:pt x="2143" y="1943"/>
                  </a:lnTo>
                  <a:lnTo>
                    <a:pt x="2160" y="1925"/>
                  </a:lnTo>
                  <a:lnTo>
                    <a:pt x="2177" y="1907"/>
                  </a:lnTo>
                  <a:lnTo>
                    <a:pt x="2192" y="1888"/>
                  </a:lnTo>
                  <a:lnTo>
                    <a:pt x="2207" y="1869"/>
                  </a:lnTo>
                  <a:lnTo>
                    <a:pt x="2222" y="1851"/>
                  </a:lnTo>
                  <a:lnTo>
                    <a:pt x="2238" y="1832"/>
                  </a:lnTo>
                  <a:lnTo>
                    <a:pt x="2235" y="1833"/>
                  </a:lnTo>
                  <a:lnTo>
                    <a:pt x="2232" y="1834"/>
                  </a:lnTo>
                  <a:lnTo>
                    <a:pt x="2228" y="1837"/>
                  </a:lnTo>
                  <a:lnTo>
                    <a:pt x="2225" y="1839"/>
                  </a:lnTo>
                  <a:lnTo>
                    <a:pt x="2218" y="1823"/>
                  </a:lnTo>
                  <a:lnTo>
                    <a:pt x="2224" y="1821"/>
                  </a:lnTo>
                  <a:lnTo>
                    <a:pt x="2229" y="1818"/>
                  </a:lnTo>
                  <a:lnTo>
                    <a:pt x="2233" y="1814"/>
                  </a:lnTo>
                  <a:lnTo>
                    <a:pt x="2239" y="1809"/>
                  </a:lnTo>
                  <a:lnTo>
                    <a:pt x="2243" y="1802"/>
                  </a:lnTo>
                  <a:lnTo>
                    <a:pt x="2246" y="1796"/>
                  </a:lnTo>
                  <a:lnTo>
                    <a:pt x="2244" y="1790"/>
                  </a:lnTo>
                  <a:lnTo>
                    <a:pt x="2239" y="1783"/>
                  </a:lnTo>
                  <a:lnTo>
                    <a:pt x="2235" y="1780"/>
                  </a:lnTo>
                  <a:lnTo>
                    <a:pt x="2228" y="1780"/>
                  </a:lnTo>
                  <a:lnTo>
                    <a:pt x="2222" y="1782"/>
                  </a:lnTo>
                  <a:lnTo>
                    <a:pt x="2217" y="1787"/>
                  </a:lnTo>
                  <a:lnTo>
                    <a:pt x="2214" y="1791"/>
                  </a:lnTo>
                  <a:lnTo>
                    <a:pt x="2211" y="1796"/>
                  </a:lnTo>
                  <a:lnTo>
                    <a:pt x="2210" y="1800"/>
                  </a:lnTo>
                  <a:lnTo>
                    <a:pt x="2208" y="1805"/>
                  </a:lnTo>
                  <a:lnTo>
                    <a:pt x="2200" y="1808"/>
                  </a:lnTo>
                  <a:lnTo>
                    <a:pt x="2165" y="1777"/>
                  </a:lnTo>
                  <a:lnTo>
                    <a:pt x="2203" y="1733"/>
                  </a:lnTo>
                  <a:lnTo>
                    <a:pt x="2215" y="1744"/>
                  </a:lnTo>
                  <a:lnTo>
                    <a:pt x="2188" y="1775"/>
                  </a:lnTo>
                  <a:lnTo>
                    <a:pt x="2200" y="1786"/>
                  </a:lnTo>
                  <a:lnTo>
                    <a:pt x="2201" y="1783"/>
                  </a:lnTo>
                  <a:lnTo>
                    <a:pt x="2203" y="1779"/>
                  </a:lnTo>
                  <a:lnTo>
                    <a:pt x="2204" y="1776"/>
                  </a:lnTo>
                  <a:lnTo>
                    <a:pt x="2207" y="1773"/>
                  </a:lnTo>
                  <a:lnTo>
                    <a:pt x="2211" y="1769"/>
                  </a:lnTo>
                  <a:lnTo>
                    <a:pt x="2217" y="1765"/>
                  </a:lnTo>
                  <a:lnTo>
                    <a:pt x="2222" y="1764"/>
                  </a:lnTo>
                  <a:lnTo>
                    <a:pt x="2228" y="1762"/>
                  </a:lnTo>
                  <a:lnTo>
                    <a:pt x="2235" y="1762"/>
                  </a:lnTo>
                  <a:lnTo>
                    <a:pt x="2240" y="1764"/>
                  </a:lnTo>
                  <a:lnTo>
                    <a:pt x="2246" y="1766"/>
                  </a:lnTo>
                  <a:lnTo>
                    <a:pt x="2251" y="1771"/>
                  </a:lnTo>
                  <a:lnTo>
                    <a:pt x="2256" y="1776"/>
                  </a:lnTo>
                  <a:lnTo>
                    <a:pt x="2260" y="1782"/>
                  </a:lnTo>
                  <a:lnTo>
                    <a:pt x="2261" y="1789"/>
                  </a:lnTo>
                  <a:lnTo>
                    <a:pt x="2263" y="1796"/>
                  </a:lnTo>
                  <a:lnTo>
                    <a:pt x="2307" y="1726"/>
                  </a:lnTo>
                  <a:lnTo>
                    <a:pt x="2346" y="1653"/>
                  </a:lnTo>
                  <a:lnTo>
                    <a:pt x="2380" y="1576"/>
                  </a:lnTo>
                  <a:lnTo>
                    <a:pt x="2408" y="1499"/>
                  </a:lnTo>
                  <a:lnTo>
                    <a:pt x="2430" y="1418"/>
                  </a:lnTo>
                  <a:lnTo>
                    <a:pt x="2447" y="1335"/>
                  </a:lnTo>
                  <a:lnTo>
                    <a:pt x="2458" y="1249"/>
                  </a:lnTo>
                  <a:lnTo>
                    <a:pt x="2461" y="1163"/>
                  </a:lnTo>
                  <a:lnTo>
                    <a:pt x="2458" y="1094"/>
                  </a:lnTo>
                  <a:lnTo>
                    <a:pt x="2453" y="1024"/>
                  </a:lnTo>
                  <a:lnTo>
                    <a:pt x="2442" y="956"/>
                  </a:lnTo>
                  <a:lnTo>
                    <a:pt x="2426" y="890"/>
                  </a:lnTo>
                  <a:lnTo>
                    <a:pt x="2408" y="824"/>
                  </a:lnTo>
                  <a:lnTo>
                    <a:pt x="2385" y="762"/>
                  </a:lnTo>
                  <a:lnTo>
                    <a:pt x="2360" y="700"/>
                  </a:lnTo>
                  <a:lnTo>
                    <a:pt x="2329" y="640"/>
                  </a:lnTo>
                  <a:lnTo>
                    <a:pt x="2296" y="582"/>
                  </a:lnTo>
                  <a:lnTo>
                    <a:pt x="2260" y="526"/>
                  </a:lnTo>
                  <a:lnTo>
                    <a:pt x="2220" y="472"/>
                  </a:lnTo>
                  <a:lnTo>
                    <a:pt x="2177" y="419"/>
                  </a:lnTo>
                  <a:lnTo>
                    <a:pt x="2131" y="371"/>
                  </a:lnTo>
                  <a:lnTo>
                    <a:pt x="2082" y="324"/>
                  </a:lnTo>
                  <a:lnTo>
                    <a:pt x="2031" y="281"/>
                  </a:lnTo>
                  <a:lnTo>
                    <a:pt x="1977" y="2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902" y="2427"/>
              <a:ext cx="82" cy="97"/>
            </a:xfrm>
            <a:custGeom>
              <a:avLst/>
              <a:gdLst>
                <a:gd name="T0" fmla="*/ 15 w 82"/>
                <a:gd name="T1" fmla="*/ 97 h 97"/>
                <a:gd name="T2" fmla="*/ 76 w 82"/>
                <a:gd name="T3" fmla="*/ 40 h 97"/>
                <a:gd name="T4" fmla="*/ 82 w 82"/>
                <a:gd name="T5" fmla="*/ 29 h 97"/>
                <a:gd name="T6" fmla="*/ 22 w 82"/>
                <a:gd name="T7" fmla="*/ 0 h 97"/>
                <a:gd name="T8" fmla="*/ 11 w 82"/>
                <a:gd name="T9" fmla="*/ 22 h 97"/>
                <a:gd name="T10" fmla="*/ 26 w 82"/>
                <a:gd name="T11" fmla="*/ 29 h 97"/>
                <a:gd name="T12" fmla="*/ 30 w 82"/>
                <a:gd name="T13" fmla="*/ 21 h 97"/>
                <a:gd name="T14" fmla="*/ 58 w 82"/>
                <a:gd name="T15" fmla="*/ 35 h 97"/>
                <a:gd name="T16" fmla="*/ 0 w 82"/>
                <a:gd name="T17" fmla="*/ 89 h 97"/>
                <a:gd name="T18" fmla="*/ 15 w 82"/>
                <a:gd name="T1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97">
                  <a:moveTo>
                    <a:pt x="15" y="97"/>
                  </a:moveTo>
                  <a:lnTo>
                    <a:pt x="76" y="40"/>
                  </a:lnTo>
                  <a:lnTo>
                    <a:pt x="82" y="29"/>
                  </a:lnTo>
                  <a:lnTo>
                    <a:pt x="22" y="0"/>
                  </a:lnTo>
                  <a:lnTo>
                    <a:pt x="11" y="22"/>
                  </a:lnTo>
                  <a:lnTo>
                    <a:pt x="26" y="29"/>
                  </a:lnTo>
                  <a:lnTo>
                    <a:pt x="30" y="21"/>
                  </a:lnTo>
                  <a:lnTo>
                    <a:pt x="58" y="35"/>
                  </a:lnTo>
                  <a:lnTo>
                    <a:pt x="0" y="89"/>
                  </a:lnTo>
                  <a:lnTo>
                    <a:pt x="15" y="9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98" y="2172"/>
              <a:ext cx="100" cy="102"/>
            </a:xfrm>
            <a:custGeom>
              <a:avLst/>
              <a:gdLst>
                <a:gd name="T0" fmla="*/ 55 w 100"/>
                <a:gd name="T1" fmla="*/ 14 h 102"/>
                <a:gd name="T2" fmla="*/ 74 w 100"/>
                <a:gd name="T3" fmla="*/ 25 h 102"/>
                <a:gd name="T4" fmla="*/ 28 w 100"/>
                <a:gd name="T5" fmla="*/ 59 h 102"/>
                <a:gd name="T6" fmla="*/ 12 w 100"/>
                <a:gd name="T7" fmla="*/ 40 h 102"/>
                <a:gd name="T8" fmla="*/ 0 w 100"/>
                <a:gd name="T9" fmla="*/ 50 h 102"/>
                <a:gd name="T10" fmla="*/ 40 w 100"/>
                <a:gd name="T11" fmla="*/ 102 h 102"/>
                <a:gd name="T12" fmla="*/ 53 w 100"/>
                <a:gd name="T13" fmla="*/ 93 h 102"/>
                <a:gd name="T14" fmla="*/ 37 w 100"/>
                <a:gd name="T15" fmla="*/ 73 h 102"/>
                <a:gd name="T16" fmla="*/ 100 w 100"/>
                <a:gd name="T17" fmla="*/ 26 h 102"/>
                <a:gd name="T18" fmla="*/ 93 w 100"/>
                <a:gd name="T19" fmla="*/ 18 h 102"/>
                <a:gd name="T20" fmla="*/ 62 w 100"/>
                <a:gd name="T21" fmla="*/ 0 h 102"/>
                <a:gd name="T22" fmla="*/ 55 w 100"/>
                <a:gd name="T23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102">
                  <a:moveTo>
                    <a:pt x="55" y="14"/>
                  </a:moveTo>
                  <a:lnTo>
                    <a:pt x="74" y="25"/>
                  </a:lnTo>
                  <a:lnTo>
                    <a:pt x="28" y="59"/>
                  </a:lnTo>
                  <a:lnTo>
                    <a:pt x="12" y="40"/>
                  </a:lnTo>
                  <a:lnTo>
                    <a:pt x="0" y="50"/>
                  </a:lnTo>
                  <a:lnTo>
                    <a:pt x="40" y="102"/>
                  </a:lnTo>
                  <a:lnTo>
                    <a:pt x="53" y="93"/>
                  </a:lnTo>
                  <a:lnTo>
                    <a:pt x="37" y="73"/>
                  </a:lnTo>
                  <a:lnTo>
                    <a:pt x="100" y="26"/>
                  </a:lnTo>
                  <a:lnTo>
                    <a:pt x="93" y="18"/>
                  </a:lnTo>
                  <a:lnTo>
                    <a:pt x="62" y="0"/>
                  </a:lnTo>
                  <a:lnTo>
                    <a:pt x="55" y="14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65" y="2256"/>
              <a:ext cx="101" cy="77"/>
            </a:xfrm>
            <a:custGeom>
              <a:avLst/>
              <a:gdLst>
                <a:gd name="T0" fmla="*/ 50 w 101"/>
                <a:gd name="T1" fmla="*/ 70 h 77"/>
                <a:gd name="T2" fmla="*/ 58 w 101"/>
                <a:gd name="T3" fmla="*/ 61 h 77"/>
                <a:gd name="T4" fmla="*/ 62 w 101"/>
                <a:gd name="T5" fmla="*/ 52 h 77"/>
                <a:gd name="T6" fmla="*/ 61 w 101"/>
                <a:gd name="T7" fmla="*/ 39 h 77"/>
                <a:gd name="T8" fmla="*/ 56 w 101"/>
                <a:gd name="T9" fmla="*/ 30 h 77"/>
                <a:gd name="T10" fmla="*/ 54 w 101"/>
                <a:gd name="T11" fmla="*/ 27 h 77"/>
                <a:gd name="T12" fmla="*/ 50 w 101"/>
                <a:gd name="T13" fmla="*/ 24 h 77"/>
                <a:gd name="T14" fmla="*/ 45 w 101"/>
                <a:gd name="T15" fmla="*/ 21 h 77"/>
                <a:gd name="T16" fmla="*/ 43 w 101"/>
                <a:gd name="T17" fmla="*/ 18 h 77"/>
                <a:gd name="T18" fmla="*/ 54 w 101"/>
                <a:gd name="T19" fmla="*/ 16 h 77"/>
                <a:gd name="T20" fmla="*/ 63 w 101"/>
                <a:gd name="T21" fmla="*/ 17 h 77"/>
                <a:gd name="T22" fmla="*/ 72 w 101"/>
                <a:gd name="T23" fmla="*/ 24 h 77"/>
                <a:gd name="T24" fmla="*/ 81 w 101"/>
                <a:gd name="T25" fmla="*/ 34 h 77"/>
                <a:gd name="T26" fmla="*/ 88 w 101"/>
                <a:gd name="T27" fmla="*/ 42 h 77"/>
                <a:gd name="T28" fmla="*/ 101 w 101"/>
                <a:gd name="T29" fmla="*/ 32 h 77"/>
                <a:gd name="T30" fmla="*/ 99 w 101"/>
                <a:gd name="T31" fmla="*/ 32 h 77"/>
                <a:gd name="T32" fmla="*/ 90 w 101"/>
                <a:gd name="T33" fmla="*/ 18 h 77"/>
                <a:gd name="T34" fmla="*/ 80 w 101"/>
                <a:gd name="T35" fmla="*/ 9 h 77"/>
                <a:gd name="T36" fmla="*/ 70 w 101"/>
                <a:gd name="T37" fmla="*/ 3 h 77"/>
                <a:gd name="T38" fmla="*/ 59 w 101"/>
                <a:gd name="T39" fmla="*/ 0 h 77"/>
                <a:gd name="T40" fmla="*/ 50 w 101"/>
                <a:gd name="T41" fmla="*/ 0 h 77"/>
                <a:gd name="T42" fmla="*/ 40 w 101"/>
                <a:gd name="T43" fmla="*/ 2 h 77"/>
                <a:gd name="T44" fmla="*/ 31 w 101"/>
                <a:gd name="T45" fmla="*/ 5 h 77"/>
                <a:gd name="T46" fmla="*/ 25 w 101"/>
                <a:gd name="T47" fmla="*/ 9 h 77"/>
                <a:gd name="T48" fmla="*/ 19 w 101"/>
                <a:gd name="T49" fmla="*/ 13 h 77"/>
                <a:gd name="T50" fmla="*/ 7 w 101"/>
                <a:gd name="T51" fmla="*/ 25 h 77"/>
                <a:gd name="T52" fmla="*/ 0 w 101"/>
                <a:gd name="T53" fmla="*/ 39 h 77"/>
                <a:gd name="T54" fmla="*/ 0 w 101"/>
                <a:gd name="T55" fmla="*/ 53 h 77"/>
                <a:gd name="T56" fmla="*/ 5 w 101"/>
                <a:gd name="T57" fmla="*/ 64 h 77"/>
                <a:gd name="T58" fmla="*/ 7 w 101"/>
                <a:gd name="T59" fmla="*/ 66 h 77"/>
                <a:gd name="T60" fmla="*/ 7 w 101"/>
                <a:gd name="T61" fmla="*/ 66 h 77"/>
                <a:gd name="T62" fmla="*/ 7 w 101"/>
                <a:gd name="T63" fmla="*/ 67 h 77"/>
                <a:gd name="T64" fmla="*/ 8 w 101"/>
                <a:gd name="T65" fmla="*/ 67 h 77"/>
                <a:gd name="T66" fmla="*/ 12 w 101"/>
                <a:gd name="T67" fmla="*/ 71 h 77"/>
                <a:gd name="T68" fmla="*/ 18 w 101"/>
                <a:gd name="T69" fmla="*/ 74 h 77"/>
                <a:gd name="T70" fmla="*/ 22 w 101"/>
                <a:gd name="T71" fmla="*/ 77 h 77"/>
                <a:gd name="T72" fmla="*/ 27 w 101"/>
                <a:gd name="T73" fmla="*/ 77 h 77"/>
                <a:gd name="T74" fmla="*/ 33 w 101"/>
                <a:gd name="T75" fmla="*/ 77 h 77"/>
                <a:gd name="T76" fmla="*/ 38 w 101"/>
                <a:gd name="T77" fmla="*/ 75 h 77"/>
                <a:gd name="T78" fmla="*/ 44 w 101"/>
                <a:gd name="T79" fmla="*/ 74 h 77"/>
                <a:gd name="T80" fmla="*/ 50 w 101"/>
                <a:gd name="T81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1" h="77">
                  <a:moveTo>
                    <a:pt x="50" y="70"/>
                  </a:moveTo>
                  <a:lnTo>
                    <a:pt x="58" y="61"/>
                  </a:lnTo>
                  <a:lnTo>
                    <a:pt x="62" y="52"/>
                  </a:lnTo>
                  <a:lnTo>
                    <a:pt x="61" y="39"/>
                  </a:lnTo>
                  <a:lnTo>
                    <a:pt x="56" y="30"/>
                  </a:lnTo>
                  <a:lnTo>
                    <a:pt x="54" y="27"/>
                  </a:lnTo>
                  <a:lnTo>
                    <a:pt x="50" y="24"/>
                  </a:lnTo>
                  <a:lnTo>
                    <a:pt x="45" y="21"/>
                  </a:lnTo>
                  <a:lnTo>
                    <a:pt x="43" y="18"/>
                  </a:lnTo>
                  <a:lnTo>
                    <a:pt x="54" y="16"/>
                  </a:lnTo>
                  <a:lnTo>
                    <a:pt x="63" y="17"/>
                  </a:lnTo>
                  <a:lnTo>
                    <a:pt x="72" y="24"/>
                  </a:lnTo>
                  <a:lnTo>
                    <a:pt x="81" y="34"/>
                  </a:lnTo>
                  <a:lnTo>
                    <a:pt x="88" y="42"/>
                  </a:lnTo>
                  <a:lnTo>
                    <a:pt x="101" y="32"/>
                  </a:lnTo>
                  <a:lnTo>
                    <a:pt x="99" y="32"/>
                  </a:lnTo>
                  <a:lnTo>
                    <a:pt x="90" y="18"/>
                  </a:lnTo>
                  <a:lnTo>
                    <a:pt x="80" y="9"/>
                  </a:lnTo>
                  <a:lnTo>
                    <a:pt x="70" y="3"/>
                  </a:lnTo>
                  <a:lnTo>
                    <a:pt x="59" y="0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31" y="5"/>
                  </a:lnTo>
                  <a:lnTo>
                    <a:pt x="25" y="9"/>
                  </a:lnTo>
                  <a:lnTo>
                    <a:pt x="19" y="13"/>
                  </a:lnTo>
                  <a:lnTo>
                    <a:pt x="7" y="25"/>
                  </a:lnTo>
                  <a:lnTo>
                    <a:pt x="0" y="39"/>
                  </a:lnTo>
                  <a:lnTo>
                    <a:pt x="0" y="53"/>
                  </a:lnTo>
                  <a:lnTo>
                    <a:pt x="5" y="64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7" y="67"/>
                  </a:lnTo>
                  <a:lnTo>
                    <a:pt x="8" y="67"/>
                  </a:lnTo>
                  <a:lnTo>
                    <a:pt x="12" y="71"/>
                  </a:lnTo>
                  <a:lnTo>
                    <a:pt x="18" y="74"/>
                  </a:lnTo>
                  <a:lnTo>
                    <a:pt x="22" y="77"/>
                  </a:lnTo>
                  <a:lnTo>
                    <a:pt x="27" y="77"/>
                  </a:lnTo>
                  <a:lnTo>
                    <a:pt x="33" y="77"/>
                  </a:lnTo>
                  <a:lnTo>
                    <a:pt x="38" y="75"/>
                  </a:lnTo>
                  <a:lnTo>
                    <a:pt x="44" y="74"/>
                  </a:lnTo>
                  <a:lnTo>
                    <a:pt x="50" y="7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80" y="2287"/>
              <a:ext cx="29" cy="30"/>
            </a:xfrm>
            <a:custGeom>
              <a:avLst/>
              <a:gdLst>
                <a:gd name="T0" fmla="*/ 8 w 29"/>
                <a:gd name="T1" fmla="*/ 0 h 30"/>
                <a:gd name="T2" fmla="*/ 14 w 29"/>
                <a:gd name="T3" fmla="*/ 0 h 30"/>
                <a:gd name="T4" fmla="*/ 19 w 29"/>
                <a:gd name="T5" fmla="*/ 1 h 30"/>
                <a:gd name="T6" fmla="*/ 23 w 29"/>
                <a:gd name="T7" fmla="*/ 3 h 30"/>
                <a:gd name="T8" fmla="*/ 28 w 29"/>
                <a:gd name="T9" fmla="*/ 7 h 30"/>
                <a:gd name="T10" fmla="*/ 29 w 29"/>
                <a:gd name="T11" fmla="*/ 12 h 30"/>
                <a:gd name="T12" fmla="*/ 29 w 29"/>
                <a:gd name="T13" fmla="*/ 18 h 30"/>
                <a:gd name="T14" fmla="*/ 28 w 29"/>
                <a:gd name="T15" fmla="*/ 22 h 30"/>
                <a:gd name="T16" fmla="*/ 23 w 29"/>
                <a:gd name="T17" fmla="*/ 26 h 30"/>
                <a:gd name="T18" fmla="*/ 18 w 29"/>
                <a:gd name="T19" fmla="*/ 29 h 30"/>
                <a:gd name="T20" fmla="*/ 12 w 29"/>
                <a:gd name="T21" fmla="*/ 30 h 30"/>
                <a:gd name="T22" fmla="*/ 7 w 29"/>
                <a:gd name="T23" fmla="*/ 29 h 30"/>
                <a:gd name="T24" fmla="*/ 3 w 29"/>
                <a:gd name="T25" fmla="*/ 25 h 30"/>
                <a:gd name="T26" fmla="*/ 0 w 29"/>
                <a:gd name="T27" fmla="*/ 18 h 30"/>
                <a:gd name="T28" fmla="*/ 1 w 29"/>
                <a:gd name="T29" fmla="*/ 12 h 30"/>
                <a:gd name="T30" fmla="*/ 4 w 29"/>
                <a:gd name="T31" fmla="*/ 5 h 30"/>
                <a:gd name="T32" fmla="*/ 8 w 29"/>
                <a:gd name="T3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0">
                  <a:moveTo>
                    <a:pt x="8" y="0"/>
                  </a:moveTo>
                  <a:lnTo>
                    <a:pt x="14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8" y="7"/>
                  </a:lnTo>
                  <a:lnTo>
                    <a:pt x="29" y="12"/>
                  </a:lnTo>
                  <a:lnTo>
                    <a:pt x="29" y="18"/>
                  </a:lnTo>
                  <a:lnTo>
                    <a:pt x="28" y="22"/>
                  </a:lnTo>
                  <a:lnTo>
                    <a:pt x="23" y="26"/>
                  </a:lnTo>
                  <a:lnTo>
                    <a:pt x="18" y="29"/>
                  </a:lnTo>
                  <a:lnTo>
                    <a:pt x="12" y="30"/>
                  </a:lnTo>
                  <a:lnTo>
                    <a:pt x="7" y="29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4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455" y="1897"/>
              <a:ext cx="94" cy="74"/>
            </a:xfrm>
            <a:custGeom>
              <a:avLst/>
              <a:gdLst>
                <a:gd name="T0" fmla="*/ 60 w 94"/>
                <a:gd name="T1" fmla="*/ 0 h 74"/>
                <a:gd name="T2" fmla="*/ 54 w 94"/>
                <a:gd name="T3" fmla="*/ 3 h 74"/>
                <a:gd name="T4" fmla="*/ 50 w 94"/>
                <a:gd name="T5" fmla="*/ 6 h 74"/>
                <a:gd name="T6" fmla="*/ 46 w 94"/>
                <a:gd name="T7" fmla="*/ 10 h 74"/>
                <a:gd name="T8" fmla="*/ 43 w 94"/>
                <a:gd name="T9" fmla="*/ 15 h 74"/>
                <a:gd name="T10" fmla="*/ 39 w 94"/>
                <a:gd name="T11" fmla="*/ 13 h 74"/>
                <a:gd name="T12" fmla="*/ 32 w 94"/>
                <a:gd name="T13" fmla="*/ 10 h 74"/>
                <a:gd name="T14" fmla="*/ 26 w 94"/>
                <a:gd name="T15" fmla="*/ 10 h 74"/>
                <a:gd name="T16" fmla="*/ 20 w 94"/>
                <a:gd name="T17" fmla="*/ 10 h 74"/>
                <a:gd name="T18" fmla="*/ 11 w 94"/>
                <a:gd name="T19" fmla="*/ 15 h 74"/>
                <a:gd name="T20" fmla="*/ 4 w 94"/>
                <a:gd name="T21" fmla="*/ 22 h 74"/>
                <a:gd name="T22" fmla="*/ 0 w 94"/>
                <a:gd name="T23" fmla="*/ 35 h 74"/>
                <a:gd name="T24" fmla="*/ 1 w 94"/>
                <a:gd name="T25" fmla="*/ 49 h 74"/>
                <a:gd name="T26" fmla="*/ 8 w 94"/>
                <a:gd name="T27" fmla="*/ 62 h 74"/>
                <a:gd name="T28" fmla="*/ 18 w 94"/>
                <a:gd name="T29" fmla="*/ 71 h 74"/>
                <a:gd name="T30" fmla="*/ 28 w 94"/>
                <a:gd name="T31" fmla="*/ 74 h 74"/>
                <a:gd name="T32" fmla="*/ 38 w 94"/>
                <a:gd name="T33" fmla="*/ 74 h 74"/>
                <a:gd name="T34" fmla="*/ 43 w 94"/>
                <a:gd name="T35" fmla="*/ 71 h 74"/>
                <a:gd name="T36" fmla="*/ 49 w 94"/>
                <a:gd name="T37" fmla="*/ 67 h 74"/>
                <a:gd name="T38" fmla="*/ 51 w 94"/>
                <a:gd name="T39" fmla="*/ 61 h 74"/>
                <a:gd name="T40" fmla="*/ 54 w 94"/>
                <a:gd name="T41" fmla="*/ 56 h 74"/>
                <a:gd name="T42" fmla="*/ 60 w 94"/>
                <a:gd name="T43" fmla="*/ 58 h 74"/>
                <a:gd name="T44" fmla="*/ 65 w 94"/>
                <a:gd name="T45" fmla="*/ 61 h 74"/>
                <a:gd name="T46" fmla="*/ 71 w 94"/>
                <a:gd name="T47" fmla="*/ 61 h 74"/>
                <a:gd name="T48" fmla="*/ 76 w 94"/>
                <a:gd name="T49" fmla="*/ 60 h 74"/>
                <a:gd name="T50" fmla="*/ 86 w 94"/>
                <a:gd name="T51" fmla="*/ 54 h 74"/>
                <a:gd name="T52" fmla="*/ 92 w 94"/>
                <a:gd name="T53" fmla="*/ 46 h 74"/>
                <a:gd name="T54" fmla="*/ 94 w 94"/>
                <a:gd name="T55" fmla="*/ 35 h 74"/>
                <a:gd name="T56" fmla="*/ 93 w 94"/>
                <a:gd name="T57" fmla="*/ 24 h 74"/>
                <a:gd name="T58" fmla="*/ 89 w 94"/>
                <a:gd name="T59" fmla="*/ 13 h 74"/>
                <a:gd name="T60" fmla="*/ 81 w 94"/>
                <a:gd name="T61" fmla="*/ 4 h 74"/>
                <a:gd name="T62" fmla="*/ 71 w 94"/>
                <a:gd name="T63" fmla="*/ 0 h 74"/>
                <a:gd name="T64" fmla="*/ 60 w 94"/>
                <a:gd name="T6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74">
                  <a:moveTo>
                    <a:pt x="60" y="0"/>
                  </a:moveTo>
                  <a:lnTo>
                    <a:pt x="54" y="3"/>
                  </a:lnTo>
                  <a:lnTo>
                    <a:pt x="50" y="6"/>
                  </a:lnTo>
                  <a:lnTo>
                    <a:pt x="46" y="10"/>
                  </a:lnTo>
                  <a:lnTo>
                    <a:pt x="43" y="15"/>
                  </a:lnTo>
                  <a:lnTo>
                    <a:pt x="39" y="13"/>
                  </a:lnTo>
                  <a:lnTo>
                    <a:pt x="32" y="10"/>
                  </a:lnTo>
                  <a:lnTo>
                    <a:pt x="26" y="10"/>
                  </a:lnTo>
                  <a:lnTo>
                    <a:pt x="20" y="10"/>
                  </a:lnTo>
                  <a:lnTo>
                    <a:pt x="11" y="15"/>
                  </a:lnTo>
                  <a:lnTo>
                    <a:pt x="4" y="22"/>
                  </a:lnTo>
                  <a:lnTo>
                    <a:pt x="0" y="35"/>
                  </a:lnTo>
                  <a:lnTo>
                    <a:pt x="1" y="49"/>
                  </a:lnTo>
                  <a:lnTo>
                    <a:pt x="8" y="62"/>
                  </a:lnTo>
                  <a:lnTo>
                    <a:pt x="18" y="71"/>
                  </a:lnTo>
                  <a:lnTo>
                    <a:pt x="28" y="74"/>
                  </a:lnTo>
                  <a:lnTo>
                    <a:pt x="38" y="74"/>
                  </a:lnTo>
                  <a:lnTo>
                    <a:pt x="43" y="71"/>
                  </a:lnTo>
                  <a:lnTo>
                    <a:pt x="49" y="67"/>
                  </a:lnTo>
                  <a:lnTo>
                    <a:pt x="51" y="61"/>
                  </a:lnTo>
                  <a:lnTo>
                    <a:pt x="54" y="56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71" y="61"/>
                  </a:lnTo>
                  <a:lnTo>
                    <a:pt x="76" y="60"/>
                  </a:lnTo>
                  <a:lnTo>
                    <a:pt x="86" y="54"/>
                  </a:lnTo>
                  <a:lnTo>
                    <a:pt x="92" y="46"/>
                  </a:lnTo>
                  <a:lnTo>
                    <a:pt x="94" y="35"/>
                  </a:lnTo>
                  <a:lnTo>
                    <a:pt x="93" y="24"/>
                  </a:lnTo>
                  <a:lnTo>
                    <a:pt x="89" y="13"/>
                  </a:lnTo>
                  <a:lnTo>
                    <a:pt x="81" y="4"/>
                  </a:lnTo>
                  <a:lnTo>
                    <a:pt x="71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472" y="1923"/>
              <a:ext cx="25" cy="31"/>
            </a:xfrm>
            <a:custGeom>
              <a:avLst/>
              <a:gdLst>
                <a:gd name="T0" fmla="*/ 16 w 25"/>
                <a:gd name="T1" fmla="*/ 31 h 31"/>
                <a:gd name="T2" fmla="*/ 11 w 25"/>
                <a:gd name="T3" fmla="*/ 31 h 31"/>
                <a:gd name="T4" fmla="*/ 7 w 25"/>
                <a:gd name="T5" fmla="*/ 28 h 31"/>
                <a:gd name="T6" fmla="*/ 3 w 25"/>
                <a:gd name="T7" fmla="*/ 24 h 31"/>
                <a:gd name="T8" fmla="*/ 0 w 25"/>
                <a:gd name="T9" fmla="*/ 18 h 31"/>
                <a:gd name="T10" fmla="*/ 0 w 25"/>
                <a:gd name="T11" fmla="*/ 13 h 31"/>
                <a:gd name="T12" fmla="*/ 0 w 25"/>
                <a:gd name="T13" fmla="*/ 7 h 31"/>
                <a:gd name="T14" fmla="*/ 3 w 25"/>
                <a:gd name="T15" fmla="*/ 3 h 31"/>
                <a:gd name="T16" fmla="*/ 8 w 25"/>
                <a:gd name="T17" fmla="*/ 0 h 31"/>
                <a:gd name="T18" fmla="*/ 14 w 25"/>
                <a:gd name="T19" fmla="*/ 0 h 31"/>
                <a:gd name="T20" fmla="*/ 18 w 25"/>
                <a:gd name="T21" fmla="*/ 2 h 31"/>
                <a:gd name="T22" fmla="*/ 22 w 25"/>
                <a:gd name="T23" fmla="*/ 6 h 31"/>
                <a:gd name="T24" fmla="*/ 23 w 25"/>
                <a:gd name="T25" fmla="*/ 12 h 31"/>
                <a:gd name="T26" fmla="*/ 25 w 25"/>
                <a:gd name="T27" fmla="*/ 17 h 31"/>
                <a:gd name="T28" fmla="*/ 23 w 25"/>
                <a:gd name="T29" fmla="*/ 23 h 31"/>
                <a:gd name="T30" fmla="*/ 21 w 25"/>
                <a:gd name="T31" fmla="*/ 28 h 31"/>
                <a:gd name="T32" fmla="*/ 16 w 25"/>
                <a:gd name="T3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1">
                  <a:moveTo>
                    <a:pt x="16" y="31"/>
                  </a:moveTo>
                  <a:lnTo>
                    <a:pt x="11" y="31"/>
                  </a:lnTo>
                  <a:lnTo>
                    <a:pt x="7" y="28"/>
                  </a:lnTo>
                  <a:lnTo>
                    <a:pt x="3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7"/>
                  </a:lnTo>
                  <a:lnTo>
                    <a:pt x="3" y="3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2" y="6"/>
                  </a:lnTo>
                  <a:lnTo>
                    <a:pt x="23" y="12"/>
                  </a:lnTo>
                  <a:lnTo>
                    <a:pt x="25" y="17"/>
                  </a:lnTo>
                  <a:lnTo>
                    <a:pt x="23" y="23"/>
                  </a:lnTo>
                  <a:lnTo>
                    <a:pt x="21" y="28"/>
                  </a:lnTo>
                  <a:lnTo>
                    <a:pt x="16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511" y="1914"/>
              <a:ext cx="23" cy="27"/>
            </a:xfrm>
            <a:custGeom>
              <a:avLst/>
              <a:gdLst>
                <a:gd name="T0" fmla="*/ 15 w 23"/>
                <a:gd name="T1" fmla="*/ 27 h 27"/>
                <a:gd name="T2" fmla="*/ 9 w 23"/>
                <a:gd name="T3" fmla="*/ 27 h 27"/>
                <a:gd name="T4" fmla="*/ 5 w 23"/>
                <a:gd name="T5" fmla="*/ 25 h 27"/>
                <a:gd name="T6" fmla="*/ 2 w 23"/>
                <a:gd name="T7" fmla="*/ 21 h 27"/>
                <a:gd name="T8" fmla="*/ 0 w 23"/>
                <a:gd name="T9" fmla="*/ 16 h 27"/>
                <a:gd name="T10" fmla="*/ 0 w 23"/>
                <a:gd name="T11" fmla="*/ 11 h 27"/>
                <a:gd name="T12" fmla="*/ 1 w 23"/>
                <a:gd name="T13" fmla="*/ 7 h 27"/>
                <a:gd name="T14" fmla="*/ 4 w 23"/>
                <a:gd name="T15" fmla="*/ 2 h 27"/>
                <a:gd name="T16" fmla="*/ 8 w 23"/>
                <a:gd name="T17" fmla="*/ 0 h 27"/>
                <a:gd name="T18" fmla="*/ 13 w 23"/>
                <a:gd name="T19" fmla="*/ 0 h 27"/>
                <a:gd name="T20" fmla="*/ 18 w 23"/>
                <a:gd name="T21" fmla="*/ 2 h 27"/>
                <a:gd name="T22" fmla="*/ 20 w 23"/>
                <a:gd name="T23" fmla="*/ 5 h 27"/>
                <a:gd name="T24" fmla="*/ 22 w 23"/>
                <a:gd name="T25" fmla="*/ 11 h 27"/>
                <a:gd name="T26" fmla="*/ 23 w 23"/>
                <a:gd name="T27" fmla="*/ 16 h 27"/>
                <a:gd name="T28" fmla="*/ 22 w 23"/>
                <a:gd name="T29" fmla="*/ 21 h 27"/>
                <a:gd name="T30" fmla="*/ 19 w 23"/>
                <a:gd name="T31" fmla="*/ 25 h 27"/>
                <a:gd name="T32" fmla="*/ 15 w 23"/>
                <a:gd name="T3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7">
                  <a:moveTo>
                    <a:pt x="15" y="27"/>
                  </a:moveTo>
                  <a:lnTo>
                    <a:pt x="9" y="27"/>
                  </a:lnTo>
                  <a:lnTo>
                    <a:pt x="5" y="25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2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0" y="5"/>
                  </a:lnTo>
                  <a:lnTo>
                    <a:pt x="22" y="11"/>
                  </a:lnTo>
                  <a:lnTo>
                    <a:pt x="23" y="16"/>
                  </a:lnTo>
                  <a:lnTo>
                    <a:pt x="22" y="21"/>
                  </a:lnTo>
                  <a:lnTo>
                    <a:pt x="19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404" y="1606"/>
              <a:ext cx="94" cy="73"/>
            </a:xfrm>
            <a:custGeom>
              <a:avLst/>
              <a:gdLst>
                <a:gd name="T0" fmla="*/ 77 w 94"/>
                <a:gd name="T1" fmla="*/ 43 h 73"/>
                <a:gd name="T2" fmla="*/ 79 w 94"/>
                <a:gd name="T3" fmla="*/ 68 h 73"/>
                <a:gd name="T4" fmla="*/ 94 w 94"/>
                <a:gd name="T5" fmla="*/ 66 h 73"/>
                <a:gd name="T6" fmla="*/ 90 w 94"/>
                <a:gd name="T7" fmla="*/ 0 h 73"/>
                <a:gd name="T8" fmla="*/ 75 w 94"/>
                <a:gd name="T9" fmla="*/ 0 h 73"/>
                <a:gd name="T10" fmla="*/ 76 w 94"/>
                <a:gd name="T11" fmla="*/ 26 h 73"/>
                <a:gd name="T12" fmla="*/ 0 w 94"/>
                <a:gd name="T13" fmla="*/ 30 h 73"/>
                <a:gd name="T14" fmla="*/ 0 w 94"/>
                <a:gd name="T15" fmla="*/ 41 h 73"/>
                <a:gd name="T16" fmla="*/ 15 w 94"/>
                <a:gd name="T17" fmla="*/ 73 h 73"/>
                <a:gd name="T18" fmla="*/ 29 w 94"/>
                <a:gd name="T19" fmla="*/ 66 h 73"/>
                <a:gd name="T20" fmla="*/ 19 w 94"/>
                <a:gd name="T21" fmla="*/ 46 h 73"/>
                <a:gd name="T22" fmla="*/ 77 w 94"/>
                <a:gd name="T23" fmla="*/ 4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73">
                  <a:moveTo>
                    <a:pt x="77" y="43"/>
                  </a:moveTo>
                  <a:lnTo>
                    <a:pt x="79" y="68"/>
                  </a:lnTo>
                  <a:lnTo>
                    <a:pt x="94" y="66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76" y="26"/>
                  </a:lnTo>
                  <a:lnTo>
                    <a:pt x="0" y="30"/>
                  </a:lnTo>
                  <a:lnTo>
                    <a:pt x="0" y="41"/>
                  </a:lnTo>
                  <a:lnTo>
                    <a:pt x="15" y="73"/>
                  </a:lnTo>
                  <a:lnTo>
                    <a:pt x="29" y="66"/>
                  </a:lnTo>
                  <a:lnTo>
                    <a:pt x="19" y="46"/>
                  </a:lnTo>
                  <a:lnTo>
                    <a:pt x="77" y="4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397" y="1516"/>
              <a:ext cx="96" cy="73"/>
            </a:xfrm>
            <a:custGeom>
              <a:avLst/>
              <a:gdLst>
                <a:gd name="T0" fmla="*/ 30 w 96"/>
                <a:gd name="T1" fmla="*/ 66 h 73"/>
                <a:gd name="T2" fmla="*/ 21 w 96"/>
                <a:gd name="T3" fmla="*/ 45 h 73"/>
                <a:gd name="T4" fmla="*/ 79 w 96"/>
                <a:gd name="T5" fmla="*/ 43 h 73"/>
                <a:gd name="T6" fmla="*/ 80 w 96"/>
                <a:gd name="T7" fmla="*/ 68 h 73"/>
                <a:gd name="T8" fmla="*/ 96 w 96"/>
                <a:gd name="T9" fmla="*/ 66 h 73"/>
                <a:gd name="T10" fmla="*/ 91 w 96"/>
                <a:gd name="T11" fmla="*/ 0 h 73"/>
                <a:gd name="T12" fmla="*/ 76 w 96"/>
                <a:gd name="T13" fmla="*/ 1 h 73"/>
                <a:gd name="T14" fmla="*/ 78 w 96"/>
                <a:gd name="T15" fmla="*/ 26 h 73"/>
                <a:gd name="T16" fmla="*/ 0 w 96"/>
                <a:gd name="T17" fmla="*/ 30 h 73"/>
                <a:gd name="T18" fmla="*/ 1 w 96"/>
                <a:gd name="T19" fmla="*/ 41 h 73"/>
                <a:gd name="T20" fmla="*/ 16 w 96"/>
                <a:gd name="T21" fmla="*/ 73 h 73"/>
                <a:gd name="T22" fmla="*/ 30 w 96"/>
                <a:gd name="T23" fmla="*/ 6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73">
                  <a:moveTo>
                    <a:pt x="30" y="66"/>
                  </a:moveTo>
                  <a:lnTo>
                    <a:pt x="21" y="45"/>
                  </a:lnTo>
                  <a:lnTo>
                    <a:pt x="79" y="43"/>
                  </a:lnTo>
                  <a:lnTo>
                    <a:pt x="80" y="68"/>
                  </a:lnTo>
                  <a:lnTo>
                    <a:pt x="96" y="66"/>
                  </a:lnTo>
                  <a:lnTo>
                    <a:pt x="91" y="0"/>
                  </a:lnTo>
                  <a:lnTo>
                    <a:pt x="76" y="1"/>
                  </a:lnTo>
                  <a:lnTo>
                    <a:pt x="78" y="26"/>
                  </a:lnTo>
                  <a:lnTo>
                    <a:pt x="0" y="30"/>
                  </a:lnTo>
                  <a:lnTo>
                    <a:pt x="1" y="41"/>
                  </a:lnTo>
                  <a:lnTo>
                    <a:pt x="16" y="73"/>
                  </a:lnTo>
                  <a:lnTo>
                    <a:pt x="30" y="66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444" y="1252"/>
              <a:ext cx="100" cy="72"/>
            </a:xfrm>
            <a:custGeom>
              <a:avLst/>
              <a:gdLst>
                <a:gd name="T0" fmla="*/ 17 w 100"/>
                <a:gd name="T1" fmla="*/ 44 h 72"/>
                <a:gd name="T2" fmla="*/ 17 w 100"/>
                <a:gd name="T3" fmla="*/ 22 h 72"/>
                <a:gd name="T4" fmla="*/ 71 w 100"/>
                <a:gd name="T5" fmla="*/ 43 h 72"/>
                <a:gd name="T6" fmla="*/ 61 w 100"/>
                <a:gd name="T7" fmla="*/ 67 h 72"/>
                <a:gd name="T8" fmla="*/ 76 w 100"/>
                <a:gd name="T9" fmla="*/ 72 h 72"/>
                <a:gd name="T10" fmla="*/ 100 w 100"/>
                <a:gd name="T11" fmla="*/ 10 h 72"/>
                <a:gd name="T12" fmla="*/ 86 w 100"/>
                <a:gd name="T13" fmla="*/ 4 h 72"/>
                <a:gd name="T14" fmla="*/ 76 w 100"/>
                <a:gd name="T15" fmla="*/ 28 h 72"/>
                <a:gd name="T16" fmla="*/ 4 w 100"/>
                <a:gd name="T17" fmla="*/ 0 h 72"/>
                <a:gd name="T18" fmla="*/ 0 w 100"/>
                <a:gd name="T19" fmla="*/ 11 h 72"/>
                <a:gd name="T20" fmla="*/ 1 w 100"/>
                <a:gd name="T21" fmla="*/ 46 h 72"/>
                <a:gd name="T22" fmla="*/ 17 w 100"/>
                <a:gd name="T23" fmla="*/ 4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72">
                  <a:moveTo>
                    <a:pt x="17" y="44"/>
                  </a:moveTo>
                  <a:lnTo>
                    <a:pt x="17" y="22"/>
                  </a:lnTo>
                  <a:lnTo>
                    <a:pt x="71" y="43"/>
                  </a:lnTo>
                  <a:lnTo>
                    <a:pt x="61" y="67"/>
                  </a:lnTo>
                  <a:lnTo>
                    <a:pt x="76" y="72"/>
                  </a:lnTo>
                  <a:lnTo>
                    <a:pt x="100" y="10"/>
                  </a:lnTo>
                  <a:lnTo>
                    <a:pt x="86" y="4"/>
                  </a:lnTo>
                  <a:lnTo>
                    <a:pt x="76" y="28"/>
                  </a:lnTo>
                  <a:lnTo>
                    <a:pt x="4" y="0"/>
                  </a:lnTo>
                  <a:lnTo>
                    <a:pt x="0" y="11"/>
                  </a:lnTo>
                  <a:lnTo>
                    <a:pt x="1" y="46"/>
                  </a:lnTo>
                  <a:lnTo>
                    <a:pt x="17" y="44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477" y="1162"/>
              <a:ext cx="97" cy="76"/>
            </a:xfrm>
            <a:custGeom>
              <a:avLst/>
              <a:gdLst>
                <a:gd name="T0" fmla="*/ 78 w 97"/>
                <a:gd name="T1" fmla="*/ 26 h 76"/>
                <a:gd name="T2" fmla="*/ 74 w 97"/>
                <a:gd name="T3" fmla="*/ 25 h 76"/>
                <a:gd name="T4" fmla="*/ 78 w 97"/>
                <a:gd name="T5" fmla="*/ 12 h 76"/>
                <a:gd name="T6" fmla="*/ 64 w 97"/>
                <a:gd name="T7" fmla="*/ 7 h 76"/>
                <a:gd name="T8" fmla="*/ 59 w 97"/>
                <a:gd name="T9" fmla="*/ 19 h 76"/>
                <a:gd name="T10" fmla="*/ 6 w 97"/>
                <a:gd name="T11" fmla="*/ 0 h 76"/>
                <a:gd name="T12" fmla="*/ 0 w 97"/>
                <a:gd name="T13" fmla="*/ 16 h 76"/>
                <a:gd name="T14" fmla="*/ 43 w 97"/>
                <a:gd name="T15" fmla="*/ 72 h 76"/>
                <a:gd name="T16" fmla="*/ 54 w 97"/>
                <a:gd name="T17" fmla="*/ 76 h 76"/>
                <a:gd name="T18" fmla="*/ 68 w 97"/>
                <a:gd name="T19" fmla="*/ 40 h 76"/>
                <a:gd name="T20" fmla="*/ 72 w 97"/>
                <a:gd name="T21" fmla="*/ 41 h 76"/>
                <a:gd name="T22" fmla="*/ 65 w 97"/>
                <a:gd name="T23" fmla="*/ 59 h 76"/>
                <a:gd name="T24" fmla="*/ 79 w 97"/>
                <a:gd name="T25" fmla="*/ 66 h 76"/>
                <a:gd name="T26" fmla="*/ 97 w 97"/>
                <a:gd name="T27" fmla="*/ 21 h 76"/>
                <a:gd name="T28" fmla="*/ 82 w 97"/>
                <a:gd name="T29" fmla="*/ 14 h 76"/>
                <a:gd name="T30" fmla="*/ 78 w 97"/>
                <a:gd name="T31" fmla="*/ 2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76">
                  <a:moveTo>
                    <a:pt x="78" y="26"/>
                  </a:moveTo>
                  <a:lnTo>
                    <a:pt x="74" y="25"/>
                  </a:lnTo>
                  <a:lnTo>
                    <a:pt x="78" y="12"/>
                  </a:lnTo>
                  <a:lnTo>
                    <a:pt x="64" y="7"/>
                  </a:lnTo>
                  <a:lnTo>
                    <a:pt x="59" y="19"/>
                  </a:lnTo>
                  <a:lnTo>
                    <a:pt x="6" y="0"/>
                  </a:lnTo>
                  <a:lnTo>
                    <a:pt x="0" y="16"/>
                  </a:lnTo>
                  <a:lnTo>
                    <a:pt x="43" y="72"/>
                  </a:lnTo>
                  <a:lnTo>
                    <a:pt x="54" y="76"/>
                  </a:lnTo>
                  <a:lnTo>
                    <a:pt x="68" y="40"/>
                  </a:lnTo>
                  <a:lnTo>
                    <a:pt x="72" y="41"/>
                  </a:lnTo>
                  <a:lnTo>
                    <a:pt x="65" y="59"/>
                  </a:lnTo>
                  <a:lnTo>
                    <a:pt x="79" y="66"/>
                  </a:lnTo>
                  <a:lnTo>
                    <a:pt x="97" y="21"/>
                  </a:lnTo>
                  <a:lnTo>
                    <a:pt x="82" y="14"/>
                  </a:lnTo>
                  <a:lnTo>
                    <a:pt x="78" y="26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499" y="1185"/>
              <a:ext cx="31" cy="30"/>
            </a:xfrm>
            <a:custGeom>
              <a:avLst/>
              <a:gdLst>
                <a:gd name="T0" fmla="*/ 24 w 31"/>
                <a:gd name="T1" fmla="*/ 30 h 30"/>
                <a:gd name="T2" fmla="*/ 0 w 31"/>
                <a:gd name="T3" fmla="*/ 0 h 30"/>
                <a:gd name="T4" fmla="*/ 0 w 31"/>
                <a:gd name="T5" fmla="*/ 0 h 30"/>
                <a:gd name="T6" fmla="*/ 31 w 31"/>
                <a:gd name="T7" fmla="*/ 11 h 30"/>
                <a:gd name="T8" fmla="*/ 24 w 31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24" y="3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1" y="11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642" y="866"/>
              <a:ext cx="81" cy="97"/>
            </a:xfrm>
            <a:custGeom>
              <a:avLst/>
              <a:gdLst>
                <a:gd name="T0" fmla="*/ 61 w 81"/>
                <a:gd name="T1" fmla="*/ 13 h 97"/>
                <a:gd name="T2" fmla="*/ 53 w 81"/>
                <a:gd name="T3" fmla="*/ 7 h 97"/>
                <a:gd name="T4" fmla="*/ 46 w 81"/>
                <a:gd name="T5" fmla="*/ 3 h 97"/>
                <a:gd name="T6" fmla="*/ 38 w 81"/>
                <a:gd name="T7" fmla="*/ 0 h 97"/>
                <a:gd name="T8" fmla="*/ 31 w 81"/>
                <a:gd name="T9" fmla="*/ 0 h 97"/>
                <a:gd name="T10" fmla="*/ 24 w 81"/>
                <a:gd name="T11" fmla="*/ 0 h 97"/>
                <a:gd name="T12" fmla="*/ 18 w 81"/>
                <a:gd name="T13" fmla="*/ 3 h 97"/>
                <a:gd name="T14" fmla="*/ 13 w 81"/>
                <a:gd name="T15" fmla="*/ 6 h 97"/>
                <a:gd name="T16" fmla="*/ 7 w 81"/>
                <a:gd name="T17" fmla="*/ 10 h 97"/>
                <a:gd name="T18" fmla="*/ 2 w 81"/>
                <a:gd name="T19" fmla="*/ 21 h 97"/>
                <a:gd name="T20" fmla="*/ 0 w 81"/>
                <a:gd name="T21" fmla="*/ 32 h 97"/>
                <a:gd name="T22" fmla="*/ 3 w 81"/>
                <a:gd name="T23" fmla="*/ 45 h 97"/>
                <a:gd name="T24" fmla="*/ 11 w 81"/>
                <a:gd name="T25" fmla="*/ 54 h 97"/>
                <a:gd name="T26" fmla="*/ 21 w 81"/>
                <a:gd name="T27" fmla="*/ 60 h 97"/>
                <a:gd name="T28" fmla="*/ 32 w 81"/>
                <a:gd name="T29" fmla="*/ 61 h 97"/>
                <a:gd name="T30" fmla="*/ 43 w 81"/>
                <a:gd name="T31" fmla="*/ 60 h 97"/>
                <a:gd name="T32" fmla="*/ 52 w 81"/>
                <a:gd name="T33" fmla="*/ 53 h 97"/>
                <a:gd name="T34" fmla="*/ 54 w 81"/>
                <a:gd name="T35" fmla="*/ 50 h 97"/>
                <a:gd name="T36" fmla="*/ 57 w 81"/>
                <a:gd name="T37" fmla="*/ 46 h 97"/>
                <a:gd name="T38" fmla="*/ 59 w 81"/>
                <a:gd name="T39" fmla="*/ 42 h 97"/>
                <a:gd name="T40" fmla="*/ 60 w 81"/>
                <a:gd name="T41" fmla="*/ 36 h 97"/>
                <a:gd name="T42" fmla="*/ 66 w 81"/>
                <a:gd name="T43" fmla="*/ 47 h 97"/>
                <a:gd name="T44" fmla="*/ 66 w 81"/>
                <a:gd name="T45" fmla="*/ 57 h 97"/>
                <a:gd name="T46" fmla="*/ 61 w 81"/>
                <a:gd name="T47" fmla="*/ 67 h 97"/>
                <a:gd name="T48" fmla="*/ 53 w 81"/>
                <a:gd name="T49" fmla="*/ 78 h 97"/>
                <a:gd name="T50" fmla="*/ 46 w 81"/>
                <a:gd name="T51" fmla="*/ 86 h 97"/>
                <a:gd name="T52" fmla="*/ 57 w 81"/>
                <a:gd name="T53" fmla="*/ 97 h 97"/>
                <a:gd name="T54" fmla="*/ 70 w 81"/>
                <a:gd name="T55" fmla="*/ 84 h 97"/>
                <a:gd name="T56" fmla="*/ 81 w 81"/>
                <a:gd name="T57" fmla="*/ 61 h 97"/>
                <a:gd name="T58" fmla="*/ 81 w 81"/>
                <a:gd name="T59" fmla="*/ 41 h 97"/>
                <a:gd name="T60" fmla="*/ 71 w 81"/>
                <a:gd name="T61" fmla="*/ 24 h 97"/>
                <a:gd name="T62" fmla="*/ 61 w 81"/>
                <a:gd name="T63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97">
                  <a:moveTo>
                    <a:pt x="61" y="13"/>
                  </a:moveTo>
                  <a:lnTo>
                    <a:pt x="53" y="7"/>
                  </a:lnTo>
                  <a:lnTo>
                    <a:pt x="46" y="3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3" y="6"/>
                  </a:lnTo>
                  <a:lnTo>
                    <a:pt x="7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5"/>
                  </a:lnTo>
                  <a:lnTo>
                    <a:pt x="11" y="54"/>
                  </a:lnTo>
                  <a:lnTo>
                    <a:pt x="21" y="60"/>
                  </a:lnTo>
                  <a:lnTo>
                    <a:pt x="32" y="61"/>
                  </a:lnTo>
                  <a:lnTo>
                    <a:pt x="43" y="60"/>
                  </a:lnTo>
                  <a:lnTo>
                    <a:pt x="52" y="53"/>
                  </a:lnTo>
                  <a:lnTo>
                    <a:pt x="54" y="50"/>
                  </a:lnTo>
                  <a:lnTo>
                    <a:pt x="57" y="46"/>
                  </a:lnTo>
                  <a:lnTo>
                    <a:pt x="59" y="42"/>
                  </a:lnTo>
                  <a:lnTo>
                    <a:pt x="60" y="36"/>
                  </a:lnTo>
                  <a:lnTo>
                    <a:pt x="66" y="47"/>
                  </a:lnTo>
                  <a:lnTo>
                    <a:pt x="66" y="57"/>
                  </a:lnTo>
                  <a:lnTo>
                    <a:pt x="61" y="67"/>
                  </a:lnTo>
                  <a:lnTo>
                    <a:pt x="53" y="78"/>
                  </a:lnTo>
                  <a:lnTo>
                    <a:pt x="46" y="86"/>
                  </a:lnTo>
                  <a:lnTo>
                    <a:pt x="57" y="97"/>
                  </a:lnTo>
                  <a:lnTo>
                    <a:pt x="70" y="84"/>
                  </a:lnTo>
                  <a:lnTo>
                    <a:pt x="81" y="61"/>
                  </a:lnTo>
                  <a:lnTo>
                    <a:pt x="81" y="41"/>
                  </a:lnTo>
                  <a:lnTo>
                    <a:pt x="71" y="24"/>
                  </a:lnTo>
                  <a:lnTo>
                    <a:pt x="61" y="1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658" y="882"/>
              <a:ext cx="30" cy="29"/>
            </a:xfrm>
            <a:custGeom>
              <a:avLst/>
              <a:gdLst>
                <a:gd name="T0" fmla="*/ 26 w 30"/>
                <a:gd name="T1" fmla="*/ 25 h 29"/>
                <a:gd name="T2" fmla="*/ 20 w 30"/>
                <a:gd name="T3" fmla="*/ 29 h 29"/>
                <a:gd name="T4" fmla="*/ 15 w 30"/>
                <a:gd name="T5" fmla="*/ 29 h 29"/>
                <a:gd name="T6" fmla="*/ 9 w 30"/>
                <a:gd name="T7" fmla="*/ 27 h 29"/>
                <a:gd name="T8" fmla="*/ 5 w 30"/>
                <a:gd name="T9" fmla="*/ 25 h 29"/>
                <a:gd name="T10" fmla="*/ 1 w 30"/>
                <a:gd name="T11" fmla="*/ 20 h 29"/>
                <a:gd name="T12" fmla="*/ 0 w 30"/>
                <a:gd name="T13" fmla="*/ 15 h 29"/>
                <a:gd name="T14" fmla="*/ 0 w 30"/>
                <a:gd name="T15" fmla="*/ 9 h 29"/>
                <a:gd name="T16" fmla="*/ 4 w 30"/>
                <a:gd name="T17" fmla="*/ 5 h 29"/>
                <a:gd name="T18" fmla="*/ 9 w 30"/>
                <a:gd name="T19" fmla="*/ 1 h 29"/>
                <a:gd name="T20" fmla="*/ 16 w 30"/>
                <a:gd name="T21" fmla="*/ 0 h 29"/>
                <a:gd name="T22" fmla="*/ 23 w 30"/>
                <a:gd name="T23" fmla="*/ 1 h 29"/>
                <a:gd name="T24" fmla="*/ 29 w 30"/>
                <a:gd name="T25" fmla="*/ 5 h 29"/>
                <a:gd name="T26" fmla="*/ 30 w 30"/>
                <a:gd name="T27" fmla="*/ 11 h 29"/>
                <a:gd name="T28" fmla="*/ 30 w 30"/>
                <a:gd name="T29" fmla="*/ 16 h 29"/>
                <a:gd name="T30" fmla="*/ 29 w 30"/>
                <a:gd name="T31" fmla="*/ 20 h 29"/>
                <a:gd name="T32" fmla="*/ 26 w 30"/>
                <a:gd name="T33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29">
                  <a:moveTo>
                    <a:pt x="26" y="25"/>
                  </a:moveTo>
                  <a:lnTo>
                    <a:pt x="20" y="29"/>
                  </a:lnTo>
                  <a:lnTo>
                    <a:pt x="15" y="29"/>
                  </a:lnTo>
                  <a:lnTo>
                    <a:pt x="9" y="27"/>
                  </a:lnTo>
                  <a:lnTo>
                    <a:pt x="5" y="25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9" y="5"/>
                  </a:lnTo>
                  <a:lnTo>
                    <a:pt x="30" y="11"/>
                  </a:lnTo>
                  <a:lnTo>
                    <a:pt x="30" y="16"/>
                  </a:lnTo>
                  <a:lnTo>
                    <a:pt x="29" y="20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2470" y="826"/>
              <a:ext cx="91" cy="86"/>
            </a:xfrm>
            <a:custGeom>
              <a:avLst/>
              <a:gdLst>
                <a:gd name="T0" fmla="*/ 11 w 91"/>
                <a:gd name="T1" fmla="*/ 40 h 86"/>
                <a:gd name="T2" fmla="*/ 0 w 91"/>
                <a:gd name="T3" fmla="*/ 51 h 86"/>
                <a:gd name="T4" fmla="*/ 33 w 91"/>
                <a:gd name="T5" fmla="*/ 86 h 86"/>
                <a:gd name="T6" fmla="*/ 44 w 91"/>
                <a:gd name="T7" fmla="*/ 76 h 86"/>
                <a:gd name="T8" fmla="*/ 36 w 91"/>
                <a:gd name="T9" fmla="*/ 67 h 86"/>
                <a:gd name="T10" fmla="*/ 38 w 91"/>
                <a:gd name="T11" fmla="*/ 62 h 86"/>
                <a:gd name="T12" fmla="*/ 48 w 91"/>
                <a:gd name="T13" fmla="*/ 72 h 86"/>
                <a:gd name="T14" fmla="*/ 59 w 91"/>
                <a:gd name="T15" fmla="*/ 61 h 86"/>
                <a:gd name="T16" fmla="*/ 50 w 91"/>
                <a:gd name="T17" fmla="*/ 53 h 86"/>
                <a:gd name="T18" fmla="*/ 91 w 91"/>
                <a:gd name="T19" fmla="*/ 14 h 86"/>
                <a:gd name="T20" fmla="*/ 79 w 91"/>
                <a:gd name="T21" fmla="*/ 0 h 86"/>
                <a:gd name="T22" fmla="*/ 9 w 91"/>
                <a:gd name="T23" fmla="*/ 14 h 86"/>
                <a:gd name="T24" fmla="*/ 1 w 91"/>
                <a:gd name="T25" fmla="*/ 22 h 86"/>
                <a:gd name="T26" fmla="*/ 27 w 91"/>
                <a:gd name="T27" fmla="*/ 51 h 86"/>
                <a:gd name="T28" fmla="*/ 25 w 91"/>
                <a:gd name="T29" fmla="*/ 54 h 86"/>
                <a:gd name="T30" fmla="*/ 11 w 91"/>
                <a:gd name="T31" fmla="*/ 4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86">
                  <a:moveTo>
                    <a:pt x="11" y="40"/>
                  </a:moveTo>
                  <a:lnTo>
                    <a:pt x="0" y="51"/>
                  </a:lnTo>
                  <a:lnTo>
                    <a:pt x="33" y="86"/>
                  </a:lnTo>
                  <a:lnTo>
                    <a:pt x="44" y="76"/>
                  </a:lnTo>
                  <a:lnTo>
                    <a:pt x="36" y="67"/>
                  </a:lnTo>
                  <a:lnTo>
                    <a:pt x="38" y="62"/>
                  </a:lnTo>
                  <a:lnTo>
                    <a:pt x="48" y="72"/>
                  </a:lnTo>
                  <a:lnTo>
                    <a:pt x="59" y="61"/>
                  </a:lnTo>
                  <a:lnTo>
                    <a:pt x="50" y="53"/>
                  </a:lnTo>
                  <a:lnTo>
                    <a:pt x="91" y="14"/>
                  </a:lnTo>
                  <a:lnTo>
                    <a:pt x="79" y="0"/>
                  </a:lnTo>
                  <a:lnTo>
                    <a:pt x="9" y="14"/>
                  </a:lnTo>
                  <a:lnTo>
                    <a:pt x="1" y="22"/>
                  </a:lnTo>
                  <a:lnTo>
                    <a:pt x="27" y="51"/>
                  </a:lnTo>
                  <a:lnTo>
                    <a:pt x="25" y="54"/>
                  </a:lnTo>
                  <a:lnTo>
                    <a:pt x="11" y="4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2637" y="1074"/>
              <a:ext cx="102" cy="96"/>
            </a:xfrm>
            <a:custGeom>
              <a:avLst/>
              <a:gdLst>
                <a:gd name="T0" fmla="*/ 44 w 102"/>
                <a:gd name="T1" fmla="*/ 89 h 96"/>
                <a:gd name="T2" fmla="*/ 32 w 102"/>
                <a:gd name="T3" fmla="*/ 67 h 96"/>
                <a:gd name="T4" fmla="*/ 102 w 102"/>
                <a:gd name="T5" fmla="*/ 34 h 96"/>
                <a:gd name="T6" fmla="*/ 96 w 102"/>
                <a:gd name="T7" fmla="*/ 23 h 96"/>
                <a:gd name="T8" fmla="*/ 70 w 102"/>
                <a:gd name="T9" fmla="*/ 0 h 96"/>
                <a:gd name="T10" fmla="*/ 60 w 102"/>
                <a:gd name="T11" fmla="*/ 13 h 96"/>
                <a:gd name="T12" fmla="*/ 77 w 102"/>
                <a:gd name="T13" fmla="*/ 27 h 96"/>
                <a:gd name="T14" fmla="*/ 25 w 102"/>
                <a:gd name="T15" fmla="*/ 52 h 96"/>
                <a:gd name="T16" fmla="*/ 14 w 102"/>
                <a:gd name="T17" fmla="*/ 30 h 96"/>
                <a:gd name="T18" fmla="*/ 0 w 102"/>
                <a:gd name="T19" fmla="*/ 36 h 96"/>
                <a:gd name="T20" fmla="*/ 30 w 102"/>
                <a:gd name="T21" fmla="*/ 96 h 96"/>
                <a:gd name="T22" fmla="*/ 44 w 102"/>
                <a:gd name="T2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" h="96">
                  <a:moveTo>
                    <a:pt x="44" y="89"/>
                  </a:moveTo>
                  <a:lnTo>
                    <a:pt x="32" y="67"/>
                  </a:lnTo>
                  <a:lnTo>
                    <a:pt x="102" y="34"/>
                  </a:lnTo>
                  <a:lnTo>
                    <a:pt x="96" y="23"/>
                  </a:lnTo>
                  <a:lnTo>
                    <a:pt x="70" y="0"/>
                  </a:lnTo>
                  <a:lnTo>
                    <a:pt x="60" y="13"/>
                  </a:lnTo>
                  <a:lnTo>
                    <a:pt x="77" y="27"/>
                  </a:lnTo>
                  <a:lnTo>
                    <a:pt x="25" y="52"/>
                  </a:lnTo>
                  <a:lnTo>
                    <a:pt x="14" y="30"/>
                  </a:lnTo>
                  <a:lnTo>
                    <a:pt x="0" y="36"/>
                  </a:lnTo>
                  <a:lnTo>
                    <a:pt x="30" y="96"/>
                  </a:lnTo>
                  <a:lnTo>
                    <a:pt x="44" y="89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4" name="Freeform 25"/>
            <p:cNvSpPr>
              <a:spLocks/>
            </p:cNvSpPr>
            <p:nvPr/>
          </p:nvSpPr>
          <p:spPr bwMode="auto">
            <a:xfrm>
              <a:off x="2681" y="1153"/>
              <a:ext cx="94" cy="85"/>
            </a:xfrm>
            <a:custGeom>
              <a:avLst/>
              <a:gdLst>
                <a:gd name="T0" fmla="*/ 76 w 94"/>
                <a:gd name="T1" fmla="*/ 27 h 85"/>
                <a:gd name="T2" fmla="*/ 79 w 94"/>
                <a:gd name="T3" fmla="*/ 32 h 85"/>
                <a:gd name="T4" fmla="*/ 79 w 94"/>
                <a:gd name="T5" fmla="*/ 38 h 85"/>
                <a:gd name="T6" fmla="*/ 77 w 94"/>
                <a:gd name="T7" fmla="*/ 42 h 85"/>
                <a:gd name="T8" fmla="*/ 74 w 94"/>
                <a:gd name="T9" fmla="*/ 45 h 85"/>
                <a:gd name="T10" fmla="*/ 69 w 94"/>
                <a:gd name="T11" fmla="*/ 46 h 85"/>
                <a:gd name="T12" fmla="*/ 65 w 94"/>
                <a:gd name="T13" fmla="*/ 43 h 85"/>
                <a:gd name="T14" fmla="*/ 61 w 94"/>
                <a:gd name="T15" fmla="*/ 41 h 85"/>
                <a:gd name="T16" fmla="*/ 56 w 94"/>
                <a:gd name="T17" fmla="*/ 35 h 85"/>
                <a:gd name="T18" fmla="*/ 54 w 94"/>
                <a:gd name="T19" fmla="*/ 31 h 85"/>
                <a:gd name="T20" fmla="*/ 40 w 94"/>
                <a:gd name="T21" fmla="*/ 38 h 85"/>
                <a:gd name="T22" fmla="*/ 43 w 94"/>
                <a:gd name="T23" fmla="*/ 43 h 85"/>
                <a:gd name="T24" fmla="*/ 45 w 94"/>
                <a:gd name="T25" fmla="*/ 50 h 85"/>
                <a:gd name="T26" fmla="*/ 47 w 94"/>
                <a:gd name="T27" fmla="*/ 57 h 85"/>
                <a:gd name="T28" fmla="*/ 44 w 94"/>
                <a:gd name="T29" fmla="*/ 63 h 85"/>
                <a:gd name="T30" fmla="*/ 38 w 94"/>
                <a:gd name="T31" fmla="*/ 67 h 85"/>
                <a:gd name="T32" fmla="*/ 33 w 94"/>
                <a:gd name="T33" fmla="*/ 68 h 85"/>
                <a:gd name="T34" fmla="*/ 29 w 94"/>
                <a:gd name="T35" fmla="*/ 66 h 85"/>
                <a:gd name="T36" fmla="*/ 24 w 94"/>
                <a:gd name="T37" fmla="*/ 63 h 85"/>
                <a:gd name="T38" fmla="*/ 20 w 94"/>
                <a:gd name="T39" fmla="*/ 57 h 85"/>
                <a:gd name="T40" fmla="*/ 18 w 94"/>
                <a:gd name="T41" fmla="*/ 50 h 85"/>
                <a:gd name="T42" fmla="*/ 16 w 94"/>
                <a:gd name="T43" fmla="*/ 43 h 85"/>
                <a:gd name="T44" fmla="*/ 15 w 94"/>
                <a:gd name="T45" fmla="*/ 38 h 85"/>
                <a:gd name="T46" fmla="*/ 15 w 94"/>
                <a:gd name="T47" fmla="*/ 31 h 85"/>
                <a:gd name="T48" fmla="*/ 0 w 94"/>
                <a:gd name="T49" fmla="*/ 32 h 85"/>
                <a:gd name="T50" fmla="*/ 1 w 94"/>
                <a:gd name="T51" fmla="*/ 43 h 85"/>
                <a:gd name="T52" fmla="*/ 1 w 94"/>
                <a:gd name="T53" fmla="*/ 52 h 85"/>
                <a:gd name="T54" fmla="*/ 4 w 94"/>
                <a:gd name="T55" fmla="*/ 59 h 85"/>
                <a:gd name="T56" fmla="*/ 6 w 94"/>
                <a:gd name="T57" fmla="*/ 64 h 85"/>
                <a:gd name="T58" fmla="*/ 13 w 94"/>
                <a:gd name="T59" fmla="*/ 75 h 85"/>
                <a:gd name="T60" fmla="*/ 23 w 94"/>
                <a:gd name="T61" fmla="*/ 82 h 85"/>
                <a:gd name="T62" fmla="*/ 34 w 94"/>
                <a:gd name="T63" fmla="*/ 85 h 85"/>
                <a:gd name="T64" fmla="*/ 47 w 94"/>
                <a:gd name="T65" fmla="*/ 82 h 85"/>
                <a:gd name="T66" fmla="*/ 52 w 94"/>
                <a:gd name="T67" fmla="*/ 78 h 85"/>
                <a:gd name="T68" fmla="*/ 56 w 94"/>
                <a:gd name="T69" fmla="*/ 73 h 85"/>
                <a:gd name="T70" fmla="*/ 61 w 94"/>
                <a:gd name="T71" fmla="*/ 67 h 85"/>
                <a:gd name="T72" fmla="*/ 62 w 94"/>
                <a:gd name="T73" fmla="*/ 60 h 85"/>
                <a:gd name="T74" fmla="*/ 67 w 94"/>
                <a:gd name="T75" fmla="*/ 62 h 85"/>
                <a:gd name="T76" fmla="*/ 72 w 94"/>
                <a:gd name="T77" fmla="*/ 62 h 85"/>
                <a:gd name="T78" fmla="*/ 77 w 94"/>
                <a:gd name="T79" fmla="*/ 62 h 85"/>
                <a:gd name="T80" fmla="*/ 81 w 94"/>
                <a:gd name="T81" fmla="*/ 59 h 85"/>
                <a:gd name="T82" fmla="*/ 90 w 94"/>
                <a:gd name="T83" fmla="*/ 52 h 85"/>
                <a:gd name="T84" fmla="*/ 94 w 94"/>
                <a:gd name="T85" fmla="*/ 43 h 85"/>
                <a:gd name="T86" fmla="*/ 94 w 94"/>
                <a:gd name="T87" fmla="*/ 32 h 85"/>
                <a:gd name="T88" fmla="*/ 91 w 94"/>
                <a:gd name="T89" fmla="*/ 21 h 85"/>
                <a:gd name="T90" fmla="*/ 87 w 94"/>
                <a:gd name="T91" fmla="*/ 16 h 85"/>
                <a:gd name="T92" fmla="*/ 83 w 94"/>
                <a:gd name="T93" fmla="*/ 10 h 85"/>
                <a:gd name="T94" fmla="*/ 76 w 94"/>
                <a:gd name="T95" fmla="*/ 6 h 85"/>
                <a:gd name="T96" fmla="*/ 67 w 94"/>
                <a:gd name="T97" fmla="*/ 0 h 85"/>
                <a:gd name="T98" fmla="*/ 59 w 94"/>
                <a:gd name="T99" fmla="*/ 13 h 85"/>
                <a:gd name="T100" fmla="*/ 65 w 94"/>
                <a:gd name="T101" fmla="*/ 17 h 85"/>
                <a:gd name="T102" fmla="*/ 70 w 94"/>
                <a:gd name="T103" fmla="*/ 20 h 85"/>
                <a:gd name="T104" fmla="*/ 73 w 94"/>
                <a:gd name="T105" fmla="*/ 23 h 85"/>
                <a:gd name="T106" fmla="*/ 76 w 94"/>
                <a:gd name="T107" fmla="*/ 2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85">
                  <a:moveTo>
                    <a:pt x="76" y="27"/>
                  </a:moveTo>
                  <a:lnTo>
                    <a:pt x="79" y="32"/>
                  </a:lnTo>
                  <a:lnTo>
                    <a:pt x="79" y="38"/>
                  </a:lnTo>
                  <a:lnTo>
                    <a:pt x="77" y="42"/>
                  </a:lnTo>
                  <a:lnTo>
                    <a:pt x="74" y="45"/>
                  </a:lnTo>
                  <a:lnTo>
                    <a:pt x="69" y="46"/>
                  </a:lnTo>
                  <a:lnTo>
                    <a:pt x="65" y="43"/>
                  </a:lnTo>
                  <a:lnTo>
                    <a:pt x="61" y="41"/>
                  </a:lnTo>
                  <a:lnTo>
                    <a:pt x="56" y="35"/>
                  </a:lnTo>
                  <a:lnTo>
                    <a:pt x="54" y="31"/>
                  </a:lnTo>
                  <a:lnTo>
                    <a:pt x="40" y="38"/>
                  </a:lnTo>
                  <a:lnTo>
                    <a:pt x="43" y="43"/>
                  </a:lnTo>
                  <a:lnTo>
                    <a:pt x="45" y="50"/>
                  </a:lnTo>
                  <a:lnTo>
                    <a:pt x="47" y="57"/>
                  </a:lnTo>
                  <a:lnTo>
                    <a:pt x="44" y="63"/>
                  </a:lnTo>
                  <a:lnTo>
                    <a:pt x="38" y="67"/>
                  </a:lnTo>
                  <a:lnTo>
                    <a:pt x="33" y="68"/>
                  </a:lnTo>
                  <a:lnTo>
                    <a:pt x="29" y="66"/>
                  </a:lnTo>
                  <a:lnTo>
                    <a:pt x="24" y="63"/>
                  </a:lnTo>
                  <a:lnTo>
                    <a:pt x="20" y="57"/>
                  </a:lnTo>
                  <a:lnTo>
                    <a:pt x="18" y="50"/>
                  </a:lnTo>
                  <a:lnTo>
                    <a:pt x="16" y="43"/>
                  </a:lnTo>
                  <a:lnTo>
                    <a:pt x="15" y="38"/>
                  </a:lnTo>
                  <a:lnTo>
                    <a:pt x="15" y="31"/>
                  </a:lnTo>
                  <a:lnTo>
                    <a:pt x="0" y="32"/>
                  </a:lnTo>
                  <a:lnTo>
                    <a:pt x="1" y="43"/>
                  </a:lnTo>
                  <a:lnTo>
                    <a:pt x="1" y="52"/>
                  </a:lnTo>
                  <a:lnTo>
                    <a:pt x="4" y="59"/>
                  </a:lnTo>
                  <a:lnTo>
                    <a:pt x="6" y="64"/>
                  </a:lnTo>
                  <a:lnTo>
                    <a:pt x="13" y="75"/>
                  </a:lnTo>
                  <a:lnTo>
                    <a:pt x="23" y="82"/>
                  </a:lnTo>
                  <a:lnTo>
                    <a:pt x="34" y="85"/>
                  </a:lnTo>
                  <a:lnTo>
                    <a:pt x="47" y="82"/>
                  </a:lnTo>
                  <a:lnTo>
                    <a:pt x="52" y="78"/>
                  </a:lnTo>
                  <a:lnTo>
                    <a:pt x="56" y="73"/>
                  </a:lnTo>
                  <a:lnTo>
                    <a:pt x="61" y="67"/>
                  </a:lnTo>
                  <a:lnTo>
                    <a:pt x="62" y="60"/>
                  </a:lnTo>
                  <a:lnTo>
                    <a:pt x="67" y="62"/>
                  </a:lnTo>
                  <a:lnTo>
                    <a:pt x="72" y="62"/>
                  </a:lnTo>
                  <a:lnTo>
                    <a:pt x="77" y="62"/>
                  </a:lnTo>
                  <a:lnTo>
                    <a:pt x="81" y="59"/>
                  </a:lnTo>
                  <a:lnTo>
                    <a:pt x="90" y="52"/>
                  </a:lnTo>
                  <a:lnTo>
                    <a:pt x="94" y="43"/>
                  </a:lnTo>
                  <a:lnTo>
                    <a:pt x="94" y="32"/>
                  </a:lnTo>
                  <a:lnTo>
                    <a:pt x="91" y="21"/>
                  </a:lnTo>
                  <a:lnTo>
                    <a:pt x="87" y="16"/>
                  </a:lnTo>
                  <a:lnTo>
                    <a:pt x="83" y="10"/>
                  </a:lnTo>
                  <a:lnTo>
                    <a:pt x="76" y="6"/>
                  </a:lnTo>
                  <a:lnTo>
                    <a:pt x="67" y="0"/>
                  </a:lnTo>
                  <a:lnTo>
                    <a:pt x="59" y="13"/>
                  </a:lnTo>
                  <a:lnTo>
                    <a:pt x="65" y="17"/>
                  </a:lnTo>
                  <a:lnTo>
                    <a:pt x="70" y="20"/>
                  </a:lnTo>
                  <a:lnTo>
                    <a:pt x="73" y="23"/>
                  </a:lnTo>
                  <a:lnTo>
                    <a:pt x="76" y="2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2744" y="1457"/>
              <a:ext cx="99" cy="67"/>
            </a:xfrm>
            <a:custGeom>
              <a:avLst/>
              <a:gdLst>
                <a:gd name="T0" fmla="*/ 0 w 99"/>
                <a:gd name="T1" fmla="*/ 41 h 67"/>
                <a:gd name="T2" fmla="*/ 4 w 99"/>
                <a:gd name="T3" fmla="*/ 53 h 67"/>
                <a:gd name="T4" fmla="*/ 13 w 99"/>
                <a:gd name="T5" fmla="*/ 61 h 67"/>
                <a:gd name="T6" fmla="*/ 24 w 99"/>
                <a:gd name="T7" fmla="*/ 65 h 67"/>
                <a:gd name="T8" fmla="*/ 36 w 99"/>
                <a:gd name="T9" fmla="*/ 67 h 67"/>
                <a:gd name="T10" fmla="*/ 47 w 99"/>
                <a:gd name="T11" fmla="*/ 63 h 67"/>
                <a:gd name="T12" fmla="*/ 56 w 99"/>
                <a:gd name="T13" fmla="*/ 56 h 67"/>
                <a:gd name="T14" fmla="*/ 61 w 99"/>
                <a:gd name="T15" fmla="*/ 46 h 67"/>
                <a:gd name="T16" fmla="*/ 63 w 99"/>
                <a:gd name="T17" fmla="*/ 35 h 67"/>
                <a:gd name="T18" fmla="*/ 61 w 99"/>
                <a:gd name="T19" fmla="*/ 29 h 67"/>
                <a:gd name="T20" fmla="*/ 60 w 99"/>
                <a:gd name="T21" fmla="*/ 25 h 67"/>
                <a:gd name="T22" fmla="*/ 57 w 99"/>
                <a:gd name="T23" fmla="*/ 21 h 67"/>
                <a:gd name="T24" fmla="*/ 56 w 99"/>
                <a:gd name="T25" fmla="*/ 18 h 67"/>
                <a:gd name="T26" fmla="*/ 68 w 99"/>
                <a:gd name="T27" fmla="*/ 21 h 67"/>
                <a:gd name="T28" fmla="*/ 75 w 99"/>
                <a:gd name="T29" fmla="*/ 27 h 67"/>
                <a:gd name="T30" fmla="*/ 79 w 99"/>
                <a:gd name="T31" fmla="*/ 36 h 67"/>
                <a:gd name="T32" fmla="*/ 82 w 99"/>
                <a:gd name="T33" fmla="*/ 50 h 67"/>
                <a:gd name="T34" fmla="*/ 84 w 99"/>
                <a:gd name="T35" fmla="*/ 60 h 67"/>
                <a:gd name="T36" fmla="*/ 99 w 99"/>
                <a:gd name="T37" fmla="*/ 59 h 67"/>
                <a:gd name="T38" fmla="*/ 99 w 99"/>
                <a:gd name="T39" fmla="*/ 57 h 67"/>
                <a:gd name="T40" fmla="*/ 97 w 99"/>
                <a:gd name="T41" fmla="*/ 41 h 67"/>
                <a:gd name="T42" fmla="*/ 93 w 99"/>
                <a:gd name="T43" fmla="*/ 27 h 67"/>
                <a:gd name="T44" fmla="*/ 88 w 99"/>
                <a:gd name="T45" fmla="*/ 17 h 67"/>
                <a:gd name="T46" fmla="*/ 79 w 99"/>
                <a:gd name="T47" fmla="*/ 10 h 67"/>
                <a:gd name="T48" fmla="*/ 71 w 99"/>
                <a:gd name="T49" fmla="*/ 4 h 67"/>
                <a:gd name="T50" fmla="*/ 63 w 99"/>
                <a:gd name="T51" fmla="*/ 2 h 67"/>
                <a:gd name="T52" fmla="*/ 53 w 99"/>
                <a:gd name="T53" fmla="*/ 0 h 67"/>
                <a:gd name="T54" fmla="*/ 45 w 99"/>
                <a:gd name="T55" fmla="*/ 0 h 67"/>
                <a:gd name="T56" fmla="*/ 38 w 99"/>
                <a:gd name="T57" fmla="*/ 2 h 67"/>
                <a:gd name="T58" fmla="*/ 20 w 99"/>
                <a:gd name="T59" fmla="*/ 7 h 67"/>
                <a:gd name="T60" fmla="*/ 9 w 99"/>
                <a:gd name="T61" fmla="*/ 17 h 67"/>
                <a:gd name="T62" fmla="*/ 2 w 99"/>
                <a:gd name="T63" fmla="*/ 28 h 67"/>
                <a:gd name="T64" fmla="*/ 0 w 99"/>
                <a:gd name="T65" fmla="*/ 4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67">
                  <a:moveTo>
                    <a:pt x="0" y="41"/>
                  </a:moveTo>
                  <a:lnTo>
                    <a:pt x="4" y="53"/>
                  </a:lnTo>
                  <a:lnTo>
                    <a:pt x="13" y="61"/>
                  </a:lnTo>
                  <a:lnTo>
                    <a:pt x="24" y="65"/>
                  </a:lnTo>
                  <a:lnTo>
                    <a:pt x="36" y="67"/>
                  </a:lnTo>
                  <a:lnTo>
                    <a:pt x="47" y="63"/>
                  </a:lnTo>
                  <a:lnTo>
                    <a:pt x="56" y="56"/>
                  </a:lnTo>
                  <a:lnTo>
                    <a:pt x="61" y="46"/>
                  </a:lnTo>
                  <a:lnTo>
                    <a:pt x="63" y="35"/>
                  </a:lnTo>
                  <a:lnTo>
                    <a:pt x="61" y="29"/>
                  </a:lnTo>
                  <a:lnTo>
                    <a:pt x="60" y="25"/>
                  </a:lnTo>
                  <a:lnTo>
                    <a:pt x="57" y="21"/>
                  </a:lnTo>
                  <a:lnTo>
                    <a:pt x="56" y="18"/>
                  </a:lnTo>
                  <a:lnTo>
                    <a:pt x="68" y="21"/>
                  </a:lnTo>
                  <a:lnTo>
                    <a:pt x="75" y="27"/>
                  </a:lnTo>
                  <a:lnTo>
                    <a:pt x="79" y="36"/>
                  </a:lnTo>
                  <a:lnTo>
                    <a:pt x="82" y="50"/>
                  </a:lnTo>
                  <a:lnTo>
                    <a:pt x="84" y="60"/>
                  </a:lnTo>
                  <a:lnTo>
                    <a:pt x="99" y="59"/>
                  </a:lnTo>
                  <a:lnTo>
                    <a:pt x="99" y="57"/>
                  </a:lnTo>
                  <a:lnTo>
                    <a:pt x="97" y="41"/>
                  </a:lnTo>
                  <a:lnTo>
                    <a:pt x="93" y="27"/>
                  </a:lnTo>
                  <a:lnTo>
                    <a:pt x="88" y="17"/>
                  </a:lnTo>
                  <a:lnTo>
                    <a:pt x="79" y="10"/>
                  </a:lnTo>
                  <a:lnTo>
                    <a:pt x="71" y="4"/>
                  </a:lnTo>
                  <a:lnTo>
                    <a:pt x="63" y="2"/>
                  </a:lnTo>
                  <a:lnTo>
                    <a:pt x="53" y="0"/>
                  </a:lnTo>
                  <a:lnTo>
                    <a:pt x="45" y="0"/>
                  </a:lnTo>
                  <a:lnTo>
                    <a:pt x="38" y="2"/>
                  </a:lnTo>
                  <a:lnTo>
                    <a:pt x="20" y="7"/>
                  </a:lnTo>
                  <a:lnTo>
                    <a:pt x="9" y="17"/>
                  </a:lnTo>
                  <a:lnTo>
                    <a:pt x="2" y="2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2694" y="1912"/>
              <a:ext cx="100" cy="70"/>
            </a:xfrm>
            <a:custGeom>
              <a:avLst/>
              <a:gdLst>
                <a:gd name="T0" fmla="*/ 77 w 100"/>
                <a:gd name="T1" fmla="*/ 25 h 70"/>
                <a:gd name="T2" fmla="*/ 5 w 100"/>
                <a:gd name="T3" fmla="*/ 0 h 70"/>
                <a:gd name="T4" fmla="*/ 0 w 100"/>
                <a:gd name="T5" fmla="*/ 11 h 70"/>
                <a:gd name="T6" fmla="*/ 3 w 100"/>
                <a:gd name="T7" fmla="*/ 46 h 70"/>
                <a:gd name="T8" fmla="*/ 18 w 100"/>
                <a:gd name="T9" fmla="*/ 45 h 70"/>
                <a:gd name="T10" fmla="*/ 17 w 100"/>
                <a:gd name="T11" fmla="*/ 23 h 70"/>
                <a:gd name="T12" fmla="*/ 71 w 100"/>
                <a:gd name="T13" fmla="*/ 41 h 70"/>
                <a:gd name="T14" fmla="*/ 63 w 100"/>
                <a:gd name="T15" fmla="*/ 66 h 70"/>
                <a:gd name="T16" fmla="*/ 78 w 100"/>
                <a:gd name="T17" fmla="*/ 70 h 70"/>
                <a:gd name="T18" fmla="*/ 100 w 100"/>
                <a:gd name="T19" fmla="*/ 7 h 70"/>
                <a:gd name="T20" fmla="*/ 85 w 100"/>
                <a:gd name="T21" fmla="*/ 2 h 70"/>
                <a:gd name="T22" fmla="*/ 77 w 100"/>
                <a:gd name="T23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70">
                  <a:moveTo>
                    <a:pt x="77" y="25"/>
                  </a:moveTo>
                  <a:lnTo>
                    <a:pt x="5" y="0"/>
                  </a:lnTo>
                  <a:lnTo>
                    <a:pt x="0" y="11"/>
                  </a:lnTo>
                  <a:lnTo>
                    <a:pt x="3" y="46"/>
                  </a:lnTo>
                  <a:lnTo>
                    <a:pt x="18" y="45"/>
                  </a:lnTo>
                  <a:lnTo>
                    <a:pt x="17" y="23"/>
                  </a:lnTo>
                  <a:lnTo>
                    <a:pt x="71" y="41"/>
                  </a:lnTo>
                  <a:lnTo>
                    <a:pt x="63" y="66"/>
                  </a:lnTo>
                  <a:lnTo>
                    <a:pt x="78" y="70"/>
                  </a:lnTo>
                  <a:lnTo>
                    <a:pt x="100" y="7"/>
                  </a:lnTo>
                  <a:lnTo>
                    <a:pt x="85" y="2"/>
                  </a:lnTo>
                  <a:lnTo>
                    <a:pt x="77" y="2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2722" y="1817"/>
              <a:ext cx="94" cy="70"/>
            </a:xfrm>
            <a:custGeom>
              <a:avLst/>
              <a:gdLst>
                <a:gd name="T0" fmla="*/ 57 w 94"/>
                <a:gd name="T1" fmla="*/ 5 h 70"/>
                <a:gd name="T2" fmla="*/ 50 w 94"/>
                <a:gd name="T3" fmla="*/ 2 h 70"/>
                <a:gd name="T4" fmla="*/ 42 w 94"/>
                <a:gd name="T5" fmla="*/ 1 h 70"/>
                <a:gd name="T6" fmla="*/ 33 w 94"/>
                <a:gd name="T7" fmla="*/ 0 h 70"/>
                <a:gd name="T8" fmla="*/ 25 w 94"/>
                <a:gd name="T9" fmla="*/ 0 h 70"/>
                <a:gd name="T10" fmla="*/ 18 w 94"/>
                <a:gd name="T11" fmla="*/ 2 h 70"/>
                <a:gd name="T12" fmla="*/ 11 w 94"/>
                <a:gd name="T13" fmla="*/ 7 h 70"/>
                <a:gd name="T14" fmla="*/ 6 w 94"/>
                <a:gd name="T15" fmla="*/ 12 h 70"/>
                <a:gd name="T16" fmla="*/ 2 w 94"/>
                <a:gd name="T17" fmla="*/ 20 h 70"/>
                <a:gd name="T18" fmla="*/ 0 w 94"/>
                <a:gd name="T19" fmla="*/ 29 h 70"/>
                <a:gd name="T20" fmla="*/ 0 w 94"/>
                <a:gd name="T21" fmla="*/ 37 h 70"/>
                <a:gd name="T22" fmla="*/ 4 w 94"/>
                <a:gd name="T23" fmla="*/ 44 h 70"/>
                <a:gd name="T24" fmla="*/ 8 w 94"/>
                <a:gd name="T25" fmla="*/ 50 h 70"/>
                <a:gd name="T26" fmla="*/ 14 w 94"/>
                <a:gd name="T27" fmla="*/ 55 h 70"/>
                <a:gd name="T28" fmla="*/ 21 w 94"/>
                <a:gd name="T29" fmla="*/ 59 h 70"/>
                <a:gd name="T30" fmla="*/ 29 w 94"/>
                <a:gd name="T31" fmla="*/ 63 h 70"/>
                <a:gd name="T32" fmla="*/ 36 w 94"/>
                <a:gd name="T33" fmla="*/ 66 h 70"/>
                <a:gd name="T34" fmla="*/ 43 w 94"/>
                <a:gd name="T35" fmla="*/ 68 h 70"/>
                <a:gd name="T36" fmla="*/ 51 w 94"/>
                <a:gd name="T37" fmla="*/ 70 h 70"/>
                <a:gd name="T38" fmla="*/ 60 w 94"/>
                <a:gd name="T39" fmla="*/ 70 h 70"/>
                <a:gd name="T40" fmla="*/ 68 w 94"/>
                <a:gd name="T41" fmla="*/ 70 h 70"/>
                <a:gd name="T42" fmla="*/ 75 w 94"/>
                <a:gd name="T43" fmla="*/ 69 h 70"/>
                <a:gd name="T44" fmla="*/ 82 w 94"/>
                <a:gd name="T45" fmla="*/ 65 h 70"/>
                <a:gd name="T46" fmla="*/ 88 w 94"/>
                <a:gd name="T47" fmla="*/ 59 h 70"/>
                <a:gd name="T48" fmla="*/ 92 w 94"/>
                <a:gd name="T49" fmla="*/ 51 h 70"/>
                <a:gd name="T50" fmla="*/ 94 w 94"/>
                <a:gd name="T51" fmla="*/ 43 h 70"/>
                <a:gd name="T52" fmla="*/ 93 w 94"/>
                <a:gd name="T53" fmla="*/ 34 h 70"/>
                <a:gd name="T54" fmla="*/ 90 w 94"/>
                <a:gd name="T55" fmla="*/ 27 h 70"/>
                <a:gd name="T56" fmla="*/ 85 w 94"/>
                <a:gd name="T57" fmla="*/ 22 h 70"/>
                <a:gd name="T58" fmla="*/ 79 w 94"/>
                <a:gd name="T59" fmla="*/ 16 h 70"/>
                <a:gd name="T60" fmla="*/ 72 w 94"/>
                <a:gd name="T61" fmla="*/ 12 h 70"/>
                <a:gd name="T62" fmla="*/ 64 w 94"/>
                <a:gd name="T63" fmla="*/ 8 h 70"/>
                <a:gd name="T64" fmla="*/ 57 w 94"/>
                <a:gd name="T65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70">
                  <a:moveTo>
                    <a:pt x="57" y="5"/>
                  </a:moveTo>
                  <a:lnTo>
                    <a:pt x="50" y="2"/>
                  </a:lnTo>
                  <a:lnTo>
                    <a:pt x="42" y="1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2"/>
                  </a:lnTo>
                  <a:lnTo>
                    <a:pt x="11" y="7"/>
                  </a:lnTo>
                  <a:lnTo>
                    <a:pt x="6" y="12"/>
                  </a:lnTo>
                  <a:lnTo>
                    <a:pt x="2" y="20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4" y="44"/>
                  </a:lnTo>
                  <a:lnTo>
                    <a:pt x="8" y="50"/>
                  </a:lnTo>
                  <a:lnTo>
                    <a:pt x="14" y="55"/>
                  </a:lnTo>
                  <a:lnTo>
                    <a:pt x="21" y="59"/>
                  </a:lnTo>
                  <a:lnTo>
                    <a:pt x="29" y="63"/>
                  </a:lnTo>
                  <a:lnTo>
                    <a:pt x="36" y="66"/>
                  </a:lnTo>
                  <a:lnTo>
                    <a:pt x="43" y="68"/>
                  </a:lnTo>
                  <a:lnTo>
                    <a:pt x="51" y="70"/>
                  </a:lnTo>
                  <a:lnTo>
                    <a:pt x="60" y="70"/>
                  </a:lnTo>
                  <a:lnTo>
                    <a:pt x="68" y="70"/>
                  </a:lnTo>
                  <a:lnTo>
                    <a:pt x="75" y="69"/>
                  </a:lnTo>
                  <a:lnTo>
                    <a:pt x="82" y="65"/>
                  </a:lnTo>
                  <a:lnTo>
                    <a:pt x="88" y="59"/>
                  </a:lnTo>
                  <a:lnTo>
                    <a:pt x="92" y="51"/>
                  </a:lnTo>
                  <a:lnTo>
                    <a:pt x="94" y="43"/>
                  </a:lnTo>
                  <a:lnTo>
                    <a:pt x="93" y="34"/>
                  </a:lnTo>
                  <a:lnTo>
                    <a:pt x="90" y="27"/>
                  </a:lnTo>
                  <a:lnTo>
                    <a:pt x="85" y="22"/>
                  </a:lnTo>
                  <a:lnTo>
                    <a:pt x="79" y="16"/>
                  </a:lnTo>
                  <a:lnTo>
                    <a:pt x="72" y="12"/>
                  </a:lnTo>
                  <a:lnTo>
                    <a:pt x="64" y="8"/>
                  </a:lnTo>
                  <a:lnTo>
                    <a:pt x="57" y="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2504" y="2236"/>
              <a:ext cx="104" cy="93"/>
            </a:xfrm>
            <a:custGeom>
              <a:avLst/>
              <a:gdLst>
                <a:gd name="T0" fmla="*/ 11 w 104"/>
                <a:gd name="T1" fmla="*/ 8 h 93"/>
                <a:gd name="T2" fmla="*/ 0 w 104"/>
                <a:gd name="T3" fmla="*/ 41 h 93"/>
                <a:gd name="T4" fmla="*/ 14 w 104"/>
                <a:gd name="T5" fmla="*/ 45 h 93"/>
                <a:gd name="T6" fmla="*/ 23 w 104"/>
                <a:gd name="T7" fmla="*/ 25 h 93"/>
                <a:gd name="T8" fmla="*/ 66 w 104"/>
                <a:gd name="T9" fmla="*/ 63 h 93"/>
                <a:gd name="T10" fmla="*/ 49 w 104"/>
                <a:gd name="T11" fmla="*/ 81 h 93"/>
                <a:gd name="T12" fmla="*/ 60 w 104"/>
                <a:gd name="T13" fmla="*/ 93 h 93"/>
                <a:gd name="T14" fmla="*/ 104 w 104"/>
                <a:gd name="T15" fmla="*/ 43 h 93"/>
                <a:gd name="T16" fmla="*/ 93 w 104"/>
                <a:gd name="T17" fmla="*/ 31 h 93"/>
                <a:gd name="T18" fmla="*/ 77 w 104"/>
                <a:gd name="T19" fmla="*/ 51 h 93"/>
                <a:gd name="T20" fmla="*/ 18 w 104"/>
                <a:gd name="T21" fmla="*/ 0 h 93"/>
                <a:gd name="T22" fmla="*/ 11 w 104"/>
                <a:gd name="T23" fmla="*/ 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" h="93">
                  <a:moveTo>
                    <a:pt x="11" y="8"/>
                  </a:moveTo>
                  <a:lnTo>
                    <a:pt x="0" y="41"/>
                  </a:lnTo>
                  <a:lnTo>
                    <a:pt x="14" y="45"/>
                  </a:lnTo>
                  <a:lnTo>
                    <a:pt x="23" y="25"/>
                  </a:lnTo>
                  <a:lnTo>
                    <a:pt x="66" y="63"/>
                  </a:lnTo>
                  <a:lnTo>
                    <a:pt x="49" y="81"/>
                  </a:lnTo>
                  <a:lnTo>
                    <a:pt x="60" y="93"/>
                  </a:lnTo>
                  <a:lnTo>
                    <a:pt x="104" y="43"/>
                  </a:lnTo>
                  <a:lnTo>
                    <a:pt x="93" y="31"/>
                  </a:lnTo>
                  <a:lnTo>
                    <a:pt x="77" y="51"/>
                  </a:lnTo>
                  <a:lnTo>
                    <a:pt x="18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2558" y="2155"/>
              <a:ext cx="98" cy="106"/>
            </a:xfrm>
            <a:custGeom>
              <a:avLst/>
              <a:gdLst>
                <a:gd name="T0" fmla="*/ 86 w 98"/>
                <a:gd name="T1" fmla="*/ 38 h 106"/>
                <a:gd name="T2" fmla="*/ 81 w 98"/>
                <a:gd name="T3" fmla="*/ 33 h 106"/>
                <a:gd name="T4" fmla="*/ 75 w 98"/>
                <a:gd name="T5" fmla="*/ 31 h 106"/>
                <a:gd name="T6" fmla="*/ 70 w 98"/>
                <a:gd name="T7" fmla="*/ 29 h 106"/>
                <a:gd name="T8" fmla="*/ 63 w 98"/>
                <a:gd name="T9" fmla="*/ 29 h 106"/>
                <a:gd name="T10" fmla="*/ 57 w 98"/>
                <a:gd name="T11" fmla="*/ 31 h 106"/>
                <a:gd name="T12" fmla="*/ 52 w 98"/>
                <a:gd name="T13" fmla="*/ 32 h 106"/>
                <a:gd name="T14" fmla="*/ 46 w 98"/>
                <a:gd name="T15" fmla="*/ 36 h 106"/>
                <a:gd name="T16" fmla="*/ 42 w 98"/>
                <a:gd name="T17" fmla="*/ 40 h 106"/>
                <a:gd name="T18" fmla="*/ 39 w 98"/>
                <a:gd name="T19" fmla="*/ 43 h 106"/>
                <a:gd name="T20" fmla="*/ 38 w 98"/>
                <a:gd name="T21" fmla="*/ 46 h 106"/>
                <a:gd name="T22" fmla="*/ 36 w 98"/>
                <a:gd name="T23" fmla="*/ 50 h 106"/>
                <a:gd name="T24" fmla="*/ 35 w 98"/>
                <a:gd name="T25" fmla="*/ 53 h 106"/>
                <a:gd name="T26" fmla="*/ 23 w 98"/>
                <a:gd name="T27" fmla="*/ 42 h 106"/>
                <a:gd name="T28" fmla="*/ 50 w 98"/>
                <a:gd name="T29" fmla="*/ 11 h 106"/>
                <a:gd name="T30" fmla="*/ 38 w 98"/>
                <a:gd name="T31" fmla="*/ 0 h 106"/>
                <a:gd name="T32" fmla="*/ 0 w 98"/>
                <a:gd name="T33" fmla="*/ 44 h 106"/>
                <a:gd name="T34" fmla="*/ 35 w 98"/>
                <a:gd name="T35" fmla="*/ 75 h 106"/>
                <a:gd name="T36" fmla="*/ 43 w 98"/>
                <a:gd name="T37" fmla="*/ 72 h 106"/>
                <a:gd name="T38" fmla="*/ 45 w 98"/>
                <a:gd name="T39" fmla="*/ 67 h 106"/>
                <a:gd name="T40" fmla="*/ 46 w 98"/>
                <a:gd name="T41" fmla="*/ 63 h 106"/>
                <a:gd name="T42" fmla="*/ 49 w 98"/>
                <a:gd name="T43" fmla="*/ 58 h 106"/>
                <a:gd name="T44" fmla="*/ 52 w 98"/>
                <a:gd name="T45" fmla="*/ 54 h 106"/>
                <a:gd name="T46" fmla="*/ 57 w 98"/>
                <a:gd name="T47" fmla="*/ 49 h 106"/>
                <a:gd name="T48" fmla="*/ 63 w 98"/>
                <a:gd name="T49" fmla="*/ 47 h 106"/>
                <a:gd name="T50" fmla="*/ 70 w 98"/>
                <a:gd name="T51" fmla="*/ 47 h 106"/>
                <a:gd name="T52" fmla="*/ 74 w 98"/>
                <a:gd name="T53" fmla="*/ 50 h 106"/>
                <a:gd name="T54" fmla="*/ 79 w 98"/>
                <a:gd name="T55" fmla="*/ 57 h 106"/>
                <a:gd name="T56" fmla="*/ 81 w 98"/>
                <a:gd name="T57" fmla="*/ 63 h 106"/>
                <a:gd name="T58" fmla="*/ 78 w 98"/>
                <a:gd name="T59" fmla="*/ 69 h 106"/>
                <a:gd name="T60" fmla="*/ 74 w 98"/>
                <a:gd name="T61" fmla="*/ 76 h 106"/>
                <a:gd name="T62" fmla="*/ 68 w 98"/>
                <a:gd name="T63" fmla="*/ 81 h 106"/>
                <a:gd name="T64" fmla="*/ 64 w 98"/>
                <a:gd name="T65" fmla="*/ 85 h 106"/>
                <a:gd name="T66" fmla="*/ 59 w 98"/>
                <a:gd name="T67" fmla="*/ 88 h 106"/>
                <a:gd name="T68" fmla="*/ 53 w 98"/>
                <a:gd name="T69" fmla="*/ 90 h 106"/>
                <a:gd name="T70" fmla="*/ 60 w 98"/>
                <a:gd name="T71" fmla="*/ 106 h 106"/>
                <a:gd name="T72" fmla="*/ 63 w 98"/>
                <a:gd name="T73" fmla="*/ 104 h 106"/>
                <a:gd name="T74" fmla="*/ 67 w 98"/>
                <a:gd name="T75" fmla="*/ 101 h 106"/>
                <a:gd name="T76" fmla="*/ 70 w 98"/>
                <a:gd name="T77" fmla="*/ 100 h 106"/>
                <a:gd name="T78" fmla="*/ 73 w 98"/>
                <a:gd name="T79" fmla="*/ 99 h 106"/>
                <a:gd name="T80" fmla="*/ 79 w 98"/>
                <a:gd name="T81" fmla="*/ 89 h 106"/>
                <a:gd name="T82" fmla="*/ 85 w 98"/>
                <a:gd name="T83" fmla="*/ 81 h 106"/>
                <a:gd name="T84" fmla="*/ 92 w 98"/>
                <a:gd name="T85" fmla="*/ 72 h 106"/>
                <a:gd name="T86" fmla="*/ 98 w 98"/>
                <a:gd name="T87" fmla="*/ 63 h 106"/>
                <a:gd name="T88" fmla="*/ 96 w 98"/>
                <a:gd name="T89" fmla="*/ 56 h 106"/>
                <a:gd name="T90" fmla="*/ 95 w 98"/>
                <a:gd name="T91" fmla="*/ 49 h 106"/>
                <a:gd name="T92" fmla="*/ 91 w 98"/>
                <a:gd name="T93" fmla="*/ 43 h 106"/>
                <a:gd name="T94" fmla="*/ 86 w 98"/>
                <a:gd name="T95" fmla="*/ 3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" h="106">
                  <a:moveTo>
                    <a:pt x="86" y="38"/>
                  </a:moveTo>
                  <a:lnTo>
                    <a:pt x="81" y="33"/>
                  </a:lnTo>
                  <a:lnTo>
                    <a:pt x="75" y="31"/>
                  </a:lnTo>
                  <a:lnTo>
                    <a:pt x="70" y="29"/>
                  </a:lnTo>
                  <a:lnTo>
                    <a:pt x="63" y="29"/>
                  </a:lnTo>
                  <a:lnTo>
                    <a:pt x="57" y="31"/>
                  </a:lnTo>
                  <a:lnTo>
                    <a:pt x="52" y="32"/>
                  </a:lnTo>
                  <a:lnTo>
                    <a:pt x="46" y="36"/>
                  </a:lnTo>
                  <a:lnTo>
                    <a:pt x="42" y="40"/>
                  </a:lnTo>
                  <a:lnTo>
                    <a:pt x="39" y="43"/>
                  </a:lnTo>
                  <a:lnTo>
                    <a:pt x="38" y="46"/>
                  </a:lnTo>
                  <a:lnTo>
                    <a:pt x="36" y="50"/>
                  </a:lnTo>
                  <a:lnTo>
                    <a:pt x="35" y="53"/>
                  </a:lnTo>
                  <a:lnTo>
                    <a:pt x="23" y="42"/>
                  </a:lnTo>
                  <a:lnTo>
                    <a:pt x="50" y="11"/>
                  </a:lnTo>
                  <a:lnTo>
                    <a:pt x="38" y="0"/>
                  </a:lnTo>
                  <a:lnTo>
                    <a:pt x="0" y="44"/>
                  </a:lnTo>
                  <a:lnTo>
                    <a:pt x="35" y="75"/>
                  </a:lnTo>
                  <a:lnTo>
                    <a:pt x="43" y="72"/>
                  </a:lnTo>
                  <a:lnTo>
                    <a:pt x="45" y="67"/>
                  </a:lnTo>
                  <a:lnTo>
                    <a:pt x="46" y="63"/>
                  </a:lnTo>
                  <a:lnTo>
                    <a:pt x="49" y="58"/>
                  </a:lnTo>
                  <a:lnTo>
                    <a:pt x="52" y="54"/>
                  </a:lnTo>
                  <a:lnTo>
                    <a:pt x="57" y="49"/>
                  </a:lnTo>
                  <a:lnTo>
                    <a:pt x="63" y="47"/>
                  </a:lnTo>
                  <a:lnTo>
                    <a:pt x="70" y="47"/>
                  </a:lnTo>
                  <a:lnTo>
                    <a:pt x="74" y="50"/>
                  </a:lnTo>
                  <a:lnTo>
                    <a:pt x="79" y="57"/>
                  </a:lnTo>
                  <a:lnTo>
                    <a:pt x="81" y="63"/>
                  </a:lnTo>
                  <a:lnTo>
                    <a:pt x="78" y="69"/>
                  </a:lnTo>
                  <a:lnTo>
                    <a:pt x="74" y="76"/>
                  </a:lnTo>
                  <a:lnTo>
                    <a:pt x="68" y="81"/>
                  </a:lnTo>
                  <a:lnTo>
                    <a:pt x="64" y="85"/>
                  </a:lnTo>
                  <a:lnTo>
                    <a:pt x="59" y="88"/>
                  </a:lnTo>
                  <a:lnTo>
                    <a:pt x="53" y="90"/>
                  </a:lnTo>
                  <a:lnTo>
                    <a:pt x="60" y="106"/>
                  </a:lnTo>
                  <a:lnTo>
                    <a:pt x="63" y="104"/>
                  </a:lnTo>
                  <a:lnTo>
                    <a:pt x="67" y="101"/>
                  </a:lnTo>
                  <a:lnTo>
                    <a:pt x="70" y="100"/>
                  </a:lnTo>
                  <a:lnTo>
                    <a:pt x="73" y="99"/>
                  </a:lnTo>
                  <a:lnTo>
                    <a:pt x="79" y="89"/>
                  </a:lnTo>
                  <a:lnTo>
                    <a:pt x="85" y="81"/>
                  </a:lnTo>
                  <a:lnTo>
                    <a:pt x="92" y="72"/>
                  </a:lnTo>
                  <a:lnTo>
                    <a:pt x="98" y="63"/>
                  </a:lnTo>
                  <a:lnTo>
                    <a:pt x="96" y="56"/>
                  </a:lnTo>
                  <a:lnTo>
                    <a:pt x="95" y="49"/>
                  </a:lnTo>
                  <a:lnTo>
                    <a:pt x="91" y="43"/>
                  </a:lnTo>
                  <a:lnTo>
                    <a:pt x="86" y="3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2286" y="2434"/>
              <a:ext cx="66" cy="93"/>
            </a:xfrm>
            <a:custGeom>
              <a:avLst/>
              <a:gdLst>
                <a:gd name="T0" fmla="*/ 50 w 66"/>
                <a:gd name="T1" fmla="*/ 65 h 93"/>
                <a:gd name="T2" fmla="*/ 50 w 66"/>
                <a:gd name="T3" fmla="*/ 76 h 93"/>
                <a:gd name="T4" fmla="*/ 24 w 66"/>
                <a:gd name="T5" fmla="*/ 76 h 93"/>
                <a:gd name="T6" fmla="*/ 34 w 66"/>
                <a:gd name="T7" fmla="*/ 71 h 93"/>
                <a:gd name="T8" fmla="*/ 42 w 66"/>
                <a:gd name="T9" fmla="*/ 64 h 93"/>
                <a:gd name="T10" fmla="*/ 49 w 66"/>
                <a:gd name="T11" fmla="*/ 57 h 93"/>
                <a:gd name="T12" fmla="*/ 56 w 66"/>
                <a:gd name="T13" fmla="*/ 50 h 93"/>
                <a:gd name="T14" fmla="*/ 60 w 66"/>
                <a:gd name="T15" fmla="*/ 46 h 93"/>
                <a:gd name="T16" fmla="*/ 63 w 66"/>
                <a:gd name="T17" fmla="*/ 39 h 93"/>
                <a:gd name="T18" fmla="*/ 64 w 66"/>
                <a:gd name="T19" fmla="*/ 33 h 93"/>
                <a:gd name="T20" fmla="*/ 66 w 66"/>
                <a:gd name="T21" fmla="*/ 29 h 93"/>
                <a:gd name="T22" fmla="*/ 63 w 66"/>
                <a:gd name="T23" fmla="*/ 17 h 93"/>
                <a:gd name="T24" fmla="*/ 56 w 66"/>
                <a:gd name="T25" fmla="*/ 8 h 93"/>
                <a:gd name="T26" fmla="*/ 46 w 66"/>
                <a:gd name="T27" fmla="*/ 1 h 93"/>
                <a:gd name="T28" fmla="*/ 34 w 66"/>
                <a:gd name="T29" fmla="*/ 0 h 93"/>
                <a:gd name="T30" fmla="*/ 25 w 66"/>
                <a:gd name="T31" fmla="*/ 1 h 93"/>
                <a:gd name="T32" fmla="*/ 17 w 66"/>
                <a:gd name="T33" fmla="*/ 4 h 93"/>
                <a:gd name="T34" fmla="*/ 10 w 66"/>
                <a:gd name="T35" fmla="*/ 8 h 93"/>
                <a:gd name="T36" fmla="*/ 3 w 66"/>
                <a:gd name="T37" fmla="*/ 14 h 93"/>
                <a:gd name="T38" fmla="*/ 3 w 66"/>
                <a:gd name="T39" fmla="*/ 28 h 93"/>
                <a:gd name="T40" fmla="*/ 20 w 66"/>
                <a:gd name="T41" fmla="*/ 28 h 93"/>
                <a:gd name="T42" fmla="*/ 20 w 66"/>
                <a:gd name="T43" fmla="*/ 22 h 93"/>
                <a:gd name="T44" fmla="*/ 21 w 66"/>
                <a:gd name="T45" fmla="*/ 19 h 93"/>
                <a:gd name="T46" fmla="*/ 24 w 66"/>
                <a:gd name="T47" fmla="*/ 18 h 93"/>
                <a:gd name="T48" fmla="*/ 30 w 66"/>
                <a:gd name="T49" fmla="*/ 15 h 93"/>
                <a:gd name="T50" fmla="*/ 35 w 66"/>
                <a:gd name="T51" fmla="*/ 15 h 93"/>
                <a:gd name="T52" fmla="*/ 39 w 66"/>
                <a:gd name="T53" fmla="*/ 17 h 93"/>
                <a:gd name="T54" fmla="*/ 45 w 66"/>
                <a:gd name="T55" fmla="*/ 18 h 93"/>
                <a:gd name="T56" fmla="*/ 48 w 66"/>
                <a:gd name="T57" fmla="*/ 22 h 93"/>
                <a:gd name="T58" fmla="*/ 49 w 66"/>
                <a:gd name="T59" fmla="*/ 28 h 93"/>
                <a:gd name="T60" fmla="*/ 49 w 66"/>
                <a:gd name="T61" fmla="*/ 32 h 93"/>
                <a:gd name="T62" fmla="*/ 48 w 66"/>
                <a:gd name="T63" fmla="*/ 36 h 93"/>
                <a:gd name="T64" fmla="*/ 45 w 66"/>
                <a:gd name="T65" fmla="*/ 40 h 93"/>
                <a:gd name="T66" fmla="*/ 41 w 66"/>
                <a:gd name="T67" fmla="*/ 44 h 93"/>
                <a:gd name="T68" fmla="*/ 34 w 66"/>
                <a:gd name="T69" fmla="*/ 51 h 93"/>
                <a:gd name="T70" fmla="*/ 24 w 66"/>
                <a:gd name="T71" fmla="*/ 60 h 93"/>
                <a:gd name="T72" fmla="*/ 13 w 66"/>
                <a:gd name="T73" fmla="*/ 68 h 93"/>
                <a:gd name="T74" fmla="*/ 0 w 66"/>
                <a:gd name="T75" fmla="*/ 78 h 93"/>
                <a:gd name="T76" fmla="*/ 0 w 66"/>
                <a:gd name="T77" fmla="*/ 93 h 93"/>
                <a:gd name="T78" fmla="*/ 60 w 66"/>
                <a:gd name="T79" fmla="*/ 93 h 93"/>
                <a:gd name="T80" fmla="*/ 62 w 66"/>
                <a:gd name="T81" fmla="*/ 92 h 93"/>
                <a:gd name="T82" fmla="*/ 63 w 66"/>
                <a:gd name="T83" fmla="*/ 90 h 93"/>
                <a:gd name="T84" fmla="*/ 64 w 66"/>
                <a:gd name="T85" fmla="*/ 90 h 93"/>
                <a:gd name="T86" fmla="*/ 66 w 66"/>
                <a:gd name="T87" fmla="*/ 89 h 93"/>
                <a:gd name="T88" fmla="*/ 66 w 66"/>
                <a:gd name="T89" fmla="*/ 65 h 93"/>
                <a:gd name="T90" fmla="*/ 50 w 66"/>
                <a:gd name="T91" fmla="*/ 6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93">
                  <a:moveTo>
                    <a:pt x="50" y="65"/>
                  </a:moveTo>
                  <a:lnTo>
                    <a:pt x="50" y="76"/>
                  </a:lnTo>
                  <a:lnTo>
                    <a:pt x="24" y="76"/>
                  </a:lnTo>
                  <a:lnTo>
                    <a:pt x="34" y="71"/>
                  </a:lnTo>
                  <a:lnTo>
                    <a:pt x="42" y="64"/>
                  </a:lnTo>
                  <a:lnTo>
                    <a:pt x="49" y="57"/>
                  </a:lnTo>
                  <a:lnTo>
                    <a:pt x="56" y="50"/>
                  </a:lnTo>
                  <a:lnTo>
                    <a:pt x="60" y="46"/>
                  </a:lnTo>
                  <a:lnTo>
                    <a:pt x="63" y="39"/>
                  </a:lnTo>
                  <a:lnTo>
                    <a:pt x="64" y="33"/>
                  </a:lnTo>
                  <a:lnTo>
                    <a:pt x="66" y="29"/>
                  </a:lnTo>
                  <a:lnTo>
                    <a:pt x="63" y="17"/>
                  </a:lnTo>
                  <a:lnTo>
                    <a:pt x="56" y="8"/>
                  </a:lnTo>
                  <a:lnTo>
                    <a:pt x="46" y="1"/>
                  </a:lnTo>
                  <a:lnTo>
                    <a:pt x="34" y="0"/>
                  </a:lnTo>
                  <a:lnTo>
                    <a:pt x="25" y="1"/>
                  </a:lnTo>
                  <a:lnTo>
                    <a:pt x="17" y="4"/>
                  </a:lnTo>
                  <a:lnTo>
                    <a:pt x="10" y="8"/>
                  </a:lnTo>
                  <a:lnTo>
                    <a:pt x="3" y="14"/>
                  </a:lnTo>
                  <a:lnTo>
                    <a:pt x="3" y="28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21" y="19"/>
                  </a:lnTo>
                  <a:lnTo>
                    <a:pt x="24" y="18"/>
                  </a:lnTo>
                  <a:lnTo>
                    <a:pt x="30" y="15"/>
                  </a:lnTo>
                  <a:lnTo>
                    <a:pt x="35" y="15"/>
                  </a:lnTo>
                  <a:lnTo>
                    <a:pt x="39" y="17"/>
                  </a:lnTo>
                  <a:lnTo>
                    <a:pt x="45" y="18"/>
                  </a:lnTo>
                  <a:lnTo>
                    <a:pt x="48" y="22"/>
                  </a:lnTo>
                  <a:lnTo>
                    <a:pt x="49" y="28"/>
                  </a:lnTo>
                  <a:lnTo>
                    <a:pt x="49" y="32"/>
                  </a:lnTo>
                  <a:lnTo>
                    <a:pt x="48" y="36"/>
                  </a:lnTo>
                  <a:lnTo>
                    <a:pt x="45" y="40"/>
                  </a:lnTo>
                  <a:lnTo>
                    <a:pt x="41" y="44"/>
                  </a:lnTo>
                  <a:lnTo>
                    <a:pt x="34" y="51"/>
                  </a:lnTo>
                  <a:lnTo>
                    <a:pt x="24" y="60"/>
                  </a:lnTo>
                  <a:lnTo>
                    <a:pt x="13" y="68"/>
                  </a:lnTo>
                  <a:lnTo>
                    <a:pt x="0" y="78"/>
                  </a:lnTo>
                  <a:lnTo>
                    <a:pt x="0" y="93"/>
                  </a:lnTo>
                  <a:lnTo>
                    <a:pt x="60" y="93"/>
                  </a:lnTo>
                  <a:lnTo>
                    <a:pt x="62" y="92"/>
                  </a:lnTo>
                  <a:lnTo>
                    <a:pt x="63" y="90"/>
                  </a:lnTo>
                  <a:lnTo>
                    <a:pt x="64" y="90"/>
                  </a:lnTo>
                  <a:lnTo>
                    <a:pt x="66" y="89"/>
                  </a:lnTo>
                  <a:lnTo>
                    <a:pt x="66" y="65"/>
                  </a:lnTo>
                  <a:lnTo>
                    <a:pt x="50" y="6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1554" y="1524"/>
              <a:ext cx="140" cy="123"/>
            </a:xfrm>
            <a:custGeom>
              <a:avLst/>
              <a:gdLst>
                <a:gd name="T0" fmla="*/ 136 w 140"/>
                <a:gd name="T1" fmla="*/ 40 h 123"/>
                <a:gd name="T2" fmla="*/ 132 w 140"/>
                <a:gd name="T3" fmla="*/ 32 h 123"/>
                <a:gd name="T4" fmla="*/ 125 w 140"/>
                <a:gd name="T5" fmla="*/ 23 h 123"/>
                <a:gd name="T6" fmla="*/ 114 w 140"/>
                <a:gd name="T7" fmla="*/ 14 h 123"/>
                <a:gd name="T8" fmla="*/ 101 w 140"/>
                <a:gd name="T9" fmla="*/ 7 h 123"/>
                <a:gd name="T10" fmla="*/ 87 w 140"/>
                <a:gd name="T11" fmla="*/ 1 h 123"/>
                <a:gd name="T12" fmla="*/ 76 w 140"/>
                <a:gd name="T13" fmla="*/ 0 h 123"/>
                <a:gd name="T14" fmla="*/ 72 w 140"/>
                <a:gd name="T15" fmla="*/ 0 h 123"/>
                <a:gd name="T16" fmla="*/ 64 w 140"/>
                <a:gd name="T17" fmla="*/ 0 h 123"/>
                <a:gd name="T18" fmla="*/ 54 w 140"/>
                <a:gd name="T19" fmla="*/ 1 h 123"/>
                <a:gd name="T20" fmla="*/ 43 w 140"/>
                <a:gd name="T21" fmla="*/ 5 h 123"/>
                <a:gd name="T22" fmla="*/ 30 w 140"/>
                <a:gd name="T23" fmla="*/ 10 h 123"/>
                <a:gd name="T24" fmla="*/ 21 w 140"/>
                <a:gd name="T25" fmla="*/ 18 h 123"/>
                <a:gd name="T26" fmla="*/ 11 w 140"/>
                <a:gd name="T27" fmla="*/ 28 h 123"/>
                <a:gd name="T28" fmla="*/ 7 w 140"/>
                <a:gd name="T29" fmla="*/ 35 h 123"/>
                <a:gd name="T30" fmla="*/ 7 w 140"/>
                <a:gd name="T31" fmla="*/ 36 h 123"/>
                <a:gd name="T32" fmla="*/ 4 w 140"/>
                <a:gd name="T33" fmla="*/ 43 h 123"/>
                <a:gd name="T34" fmla="*/ 1 w 140"/>
                <a:gd name="T35" fmla="*/ 53 h 123"/>
                <a:gd name="T36" fmla="*/ 0 w 140"/>
                <a:gd name="T37" fmla="*/ 60 h 123"/>
                <a:gd name="T38" fmla="*/ 0 w 140"/>
                <a:gd name="T39" fmla="*/ 60 h 123"/>
                <a:gd name="T40" fmla="*/ 0 w 140"/>
                <a:gd name="T41" fmla="*/ 65 h 123"/>
                <a:gd name="T42" fmla="*/ 1 w 140"/>
                <a:gd name="T43" fmla="*/ 73 h 123"/>
                <a:gd name="T44" fmla="*/ 4 w 140"/>
                <a:gd name="T45" fmla="*/ 82 h 123"/>
                <a:gd name="T46" fmla="*/ 8 w 140"/>
                <a:gd name="T47" fmla="*/ 90 h 123"/>
                <a:gd name="T48" fmla="*/ 12 w 140"/>
                <a:gd name="T49" fmla="*/ 96 h 123"/>
                <a:gd name="T50" fmla="*/ 18 w 140"/>
                <a:gd name="T51" fmla="*/ 101 h 123"/>
                <a:gd name="T52" fmla="*/ 26 w 140"/>
                <a:gd name="T53" fmla="*/ 108 h 123"/>
                <a:gd name="T54" fmla="*/ 39 w 140"/>
                <a:gd name="T55" fmla="*/ 116 h 123"/>
                <a:gd name="T56" fmla="*/ 47 w 140"/>
                <a:gd name="T57" fmla="*/ 119 h 123"/>
                <a:gd name="T58" fmla="*/ 51 w 140"/>
                <a:gd name="T59" fmla="*/ 121 h 123"/>
                <a:gd name="T60" fmla="*/ 57 w 140"/>
                <a:gd name="T61" fmla="*/ 122 h 123"/>
                <a:gd name="T62" fmla="*/ 65 w 140"/>
                <a:gd name="T63" fmla="*/ 123 h 123"/>
                <a:gd name="T64" fmla="*/ 73 w 140"/>
                <a:gd name="T65" fmla="*/ 123 h 123"/>
                <a:gd name="T66" fmla="*/ 80 w 140"/>
                <a:gd name="T67" fmla="*/ 122 h 123"/>
                <a:gd name="T68" fmla="*/ 85 w 140"/>
                <a:gd name="T69" fmla="*/ 122 h 123"/>
                <a:gd name="T70" fmla="*/ 89 w 140"/>
                <a:gd name="T71" fmla="*/ 121 h 123"/>
                <a:gd name="T72" fmla="*/ 96 w 140"/>
                <a:gd name="T73" fmla="*/ 118 h 123"/>
                <a:gd name="T74" fmla="*/ 108 w 140"/>
                <a:gd name="T75" fmla="*/ 112 h 123"/>
                <a:gd name="T76" fmla="*/ 118 w 140"/>
                <a:gd name="T77" fmla="*/ 107 h 123"/>
                <a:gd name="T78" fmla="*/ 126 w 140"/>
                <a:gd name="T79" fmla="*/ 98 h 123"/>
                <a:gd name="T80" fmla="*/ 132 w 140"/>
                <a:gd name="T81" fmla="*/ 90 h 123"/>
                <a:gd name="T82" fmla="*/ 136 w 140"/>
                <a:gd name="T83" fmla="*/ 80 h 123"/>
                <a:gd name="T84" fmla="*/ 139 w 140"/>
                <a:gd name="T85" fmla="*/ 72 h 123"/>
                <a:gd name="T86" fmla="*/ 140 w 140"/>
                <a:gd name="T87" fmla="*/ 66 h 123"/>
                <a:gd name="T88" fmla="*/ 140 w 140"/>
                <a:gd name="T89" fmla="*/ 62 h 123"/>
                <a:gd name="T90" fmla="*/ 140 w 140"/>
                <a:gd name="T91" fmla="*/ 62 h 123"/>
                <a:gd name="T92" fmla="*/ 140 w 140"/>
                <a:gd name="T93" fmla="*/ 57 h 123"/>
                <a:gd name="T94" fmla="*/ 139 w 140"/>
                <a:gd name="T95" fmla="*/ 4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0" h="123">
                  <a:moveTo>
                    <a:pt x="137" y="44"/>
                  </a:moveTo>
                  <a:lnTo>
                    <a:pt x="136" y="40"/>
                  </a:lnTo>
                  <a:lnTo>
                    <a:pt x="133" y="36"/>
                  </a:lnTo>
                  <a:lnTo>
                    <a:pt x="132" y="32"/>
                  </a:lnTo>
                  <a:lnTo>
                    <a:pt x="129" y="29"/>
                  </a:lnTo>
                  <a:lnTo>
                    <a:pt x="125" y="23"/>
                  </a:lnTo>
                  <a:lnTo>
                    <a:pt x="119" y="19"/>
                  </a:lnTo>
                  <a:lnTo>
                    <a:pt x="114" y="14"/>
                  </a:lnTo>
                  <a:lnTo>
                    <a:pt x="108" y="10"/>
                  </a:lnTo>
                  <a:lnTo>
                    <a:pt x="101" y="7"/>
                  </a:lnTo>
                  <a:lnTo>
                    <a:pt x="94" y="4"/>
                  </a:lnTo>
                  <a:lnTo>
                    <a:pt x="87" y="1"/>
                  </a:lnTo>
                  <a:lnTo>
                    <a:pt x="79" y="0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1"/>
                  </a:lnTo>
                  <a:lnTo>
                    <a:pt x="54" y="1"/>
                  </a:lnTo>
                  <a:lnTo>
                    <a:pt x="50" y="3"/>
                  </a:lnTo>
                  <a:lnTo>
                    <a:pt x="43" y="5"/>
                  </a:lnTo>
                  <a:lnTo>
                    <a:pt x="36" y="7"/>
                  </a:lnTo>
                  <a:lnTo>
                    <a:pt x="30" y="10"/>
                  </a:lnTo>
                  <a:lnTo>
                    <a:pt x="26" y="14"/>
                  </a:lnTo>
                  <a:lnTo>
                    <a:pt x="21" y="18"/>
                  </a:lnTo>
                  <a:lnTo>
                    <a:pt x="15" y="22"/>
                  </a:lnTo>
                  <a:lnTo>
                    <a:pt x="11" y="28"/>
                  </a:lnTo>
                  <a:lnTo>
                    <a:pt x="8" y="33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6"/>
                  </a:lnTo>
                  <a:lnTo>
                    <a:pt x="5" y="37"/>
                  </a:lnTo>
                  <a:lnTo>
                    <a:pt x="4" y="43"/>
                  </a:lnTo>
                  <a:lnTo>
                    <a:pt x="3" y="47"/>
                  </a:lnTo>
                  <a:lnTo>
                    <a:pt x="1" y="53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1" y="69"/>
                  </a:lnTo>
                  <a:lnTo>
                    <a:pt x="1" y="73"/>
                  </a:lnTo>
                  <a:lnTo>
                    <a:pt x="3" y="78"/>
                  </a:lnTo>
                  <a:lnTo>
                    <a:pt x="4" y="82"/>
                  </a:lnTo>
                  <a:lnTo>
                    <a:pt x="5" y="86"/>
                  </a:lnTo>
                  <a:lnTo>
                    <a:pt x="8" y="90"/>
                  </a:lnTo>
                  <a:lnTo>
                    <a:pt x="10" y="93"/>
                  </a:lnTo>
                  <a:lnTo>
                    <a:pt x="12" y="96"/>
                  </a:lnTo>
                  <a:lnTo>
                    <a:pt x="15" y="98"/>
                  </a:lnTo>
                  <a:lnTo>
                    <a:pt x="18" y="101"/>
                  </a:lnTo>
                  <a:lnTo>
                    <a:pt x="21" y="104"/>
                  </a:lnTo>
                  <a:lnTo>
                    <a:pt x="26" y="108"/>
                  </a:lnTo>
                  <a:lnTo>
                    <a:pt x="32" y="112"/>
                  </a:lnTo>
                  <a:lnTo>
                    <a:pt x="39" y="116"/>
                  </a:lnTo>
                  <a:lnTo>
                    <a:pt x="44" y="119"/>
                  </a:lnTo>
                  <a:lnTo>
                    <a:pt x="47" y="119"/>
                  </a:lnTo>
                  <a:lnTo>
                    <a:pt x="48" y="119"/>
                  </a:lnTo>
                  <a:lnTo>
                    <a:pt x="51" y="121"/>
                  </a:lnTo>
                  <a:lnTo>
                    <a:pt x="53" y="121"/>
                  </a:lnTo>
                  <a:lnTo>
                    <a:pt x="57" y="122"/>
                  </a:lnTo>
                  <a:lnTo>
                    <a:pt x="61" y="122"/>
                  </a:lnTo>
                  <a:lnTo>
                    <a:pt x="65" y="123"/>
                  </a:lnTo>
                  <a:lnTo>
                    <a:pt x="69" y="123"/>
                  </a:lnTo>
                  <a:lnTo>
                    <a:pt x="73" y="123"/>
                  </a:lnTo>
                  <a:lnTo>
                    <a:pt x="76" y="122"/>
                  </a:lnTo>
                  <a:lnTo>
                    <a:pt x="80" y="122"/>
                  </a:lnTo>
                  <a:lnTo>
                    <a:pt x="83" y="122"/>
                  </a:lnTo>
                  <a:lnTo>
                    <a:pt x="85" y="122"/>
                  </a:lnTo>
                  <a:lnTo>
                    <a:pt x="87" y="121"/>
                  </a:lnTo>
                  <a:lnTo>
                    <a:pt x="89" y="121"/>
                  </a:lnTo>
                  <a:lnTo>
                    <a:pt x="90" y="121"/>
                  </a:lnTo>
                  <a:lnTo>
                    <a:pt x="96" y="118"/>
                  </a:lnTo>
                  <a:lnTo>
                    <a:pt x="103" y="115"/>
                  </a:lnTo>
                  <a:lnTo>
                    <a:pt x="108" y="112"/>
                  </a:lnTo>
                  <a:lnTo>
                    <a:pt x="114" y="109"/>
                  </a:lnTo>
                  <a:lnTo>
                    <a:pt x="118" y="107"/>
                  </a:lnTo>
                  <a:lnTo>
                    <a:pt x="122" y="103"/>
                  </a:lnTo>
                  <a:lnTo>
                    <a:pt x="126" y="98"/>
                  </a:lnTo>
                  <a:lnTo>
                    <a:pt x="129" y="94"/>
                  </a:lnTo>
                  <a:lnTo>
                    <a:pt x="132" y="90"/>
                  </a:lnTo>
                  <a:lnTo>
                    <a:pt x="135" y="85"/>
                  </a:lnTo>
                  <a:lnTo>
                    <a:pt x="136" y="80"/>
                  </a:lnTo>
                  <a:lnTo>
                    <a:pt x="137" y="75"/>
                  </a:lnTo>
                  <a:lnTo>
                    <a:pt x="139" y="72"/>
                  </a:lnTo>
                  <a:lnTo>
                    <a:pt x="139" y="69"/>
                  </a:lnTo>
                  <a:lnTo>
                    <a:pt x="140" y="66"/>
                  </a:lnTo>
                  <a:lnTo>
                    <a:pt x="140" y="64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40" y="61"/>
                  </a:lnTo>
                  <a:lnTo>
                    <a:pt x="140" y="57"/>
                  </a:lnTo>
                  <a:lnTo>
                    <a:pt x="139" y="53"/>
                  </a:lnTo>
                  <a:lnTo>
                    <a:pt x="139" y="48"/>
                  </a:lnTo>
                  <a:lnTo>
                    <a:pt x="137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2496" y="843"/>
              <a:ext cx="37" cy="23"/>
            </a:xfrm>
            <a:custGeom>
              <a:avLst/>
              <a:gdLst>
                <a:gd name="T0" fmla="*/ 37 w 37"/>
                <a:gd name="T1" fmla="*/ 1 h 23"/>
                <a:gd name="T2" fmla="*/ 36 w 37"/>
                <a:gd name="T3" fmla="*/ 0 h 23"/>
                <a:gd name="T4" fmla="*/ 0 w 37"/>
                <a:gd name="T5" fmla="*/ 9 h 23"/>
                <a:gd name="T6" fmla="*/ 12 w 37"/>
                <a:gd name="T7" fmla="*/ 23 h 23"/>
                <a:gd name="T8" fmla="*/ 37 w 37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37" y="1"/>
                  </a:moveTo>
                  <a:lnTo>
                    <a:pt x="36" y="0"/>
                  </a:lnTo>
                  <a:lnTo>
                    <a:pt x="0" y="9"/>
                  </a:lnTo>
                  <a:lnTo>
                    <a:pt x="12" y="23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3" name="Freeform 34"/>
            <p:cNvSpPr>
              <a:spLocks/>
            </p:cNvSpPr>
            <p:nvPr/>
          </p:nvSpPr>
          <p:spPr bwMode="auto">
            <a:xfrm>
              <a:off x="2761" y="1477"/>
              <a:ext cx="29" cy="30"/>
            </a:xfrm>
            <a:custGeom>
              <a:avLst/>
              <a:gdLst>
                <a:gd name="T0" fmla="*/ 15 w 29"/>
                <a:gd name="T1" fmla="*/ 30 h 30"/>
                <a:gd name="T2" fmla="*/ 21 w 29"/>
                <a:gd name="T3" fmla="*/ 29 h 30"/>
                <a:gd name="T4" fmla="*/ 26 w 29"/>
                <a:gd name="T5" fmla="*/ 25 h 30"/>
                <a:gd name="T6" fmla="*/ 29 w 29"/>
                <a:gd name="T7" fmla="*/ 21 h 30"/>
                <a:gd name="T8" fmla="*/ 29 w 29"/>
                <a:gd name="T9" fmla="*/ 15 h 30"/>
                <a:gd name="T10" fmla="*/ 28 w 29"/>
                <a:gd name="T11" fmla="*/ 9 h 30"/>
                <a:gd name="T12" fmla="*/ 25 w 29"/>
                <a:gd name="T13" fmla="*/ 5 h 30"/>
                <a:gd name="T14" fmla="*/ 21 w 29"/>
                <a:gd name="T15" fmla="*/ 2 h 30"/>
                <a:gd name="T16" fmla="*/ 15 w 29"/>
                <a:gd name="T17" fmla="*/ 0 h 30"/>
                <a:gd name="T18" fmla="*/ 10 w 29"/>
                <a:gd name="T19" fmla="*/ 2 h 30"/>
                <a:gd name="T20" fmla="*/ 4 w 29"/>
                <a:gd name="T21" fmla="*/ 7 h 30"/>
                <a:gd name="T22" fmla="*/ 0 w 29"/>
                <a:gd name="T23" fmla="*/ 12 h 30"/>
                <a:gd name="T24" fmla="*/ 0 w 29"/>
                <a:gd name="T25" fmla="*/ 19 h 30"/>
                <a:gd name="T26" fmla="*/ 1 w 29"/>
                <a:gd name="T27" fmla="*/ 25 h 30"/>
                <a:gd name="T28" fmla="*/ 6 w 29"/>
                <a:gd name="T29" fmla="*/ 29 h 30"/>
                <a:gd name="T30" fmla="*/ 10 w 29"/>
                <a:gd name="T31" fmla="*/ 30 h 30"/>
                <a:gd name="T32" fmla="*/ 15 w 29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21" y="29"/>
                  </a:lnTo>
                  <a:lnTo>
                    <a:pt x="26" y="25"/>
                  </a:lnTo>
                  <a:lnTo>
                    <a:pt x="29" y="21"/>
                  </a:lnTo>
                  <a:lnTo>
                    <a:pt x="29" y="15"/>
                  </a:lnTo>
                  <a:lnTo>
                    <a:pt x="28" y="9"/>
                  </a:lnTo>
                  <a:lnTo>
                    <a:pt x="25" y="5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4" y="7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1" y="25"/>
                  </a:lnTo>
                  <a:lnTo>
                    <a:pt x="6" y="29"/>
                  </a:lnTo>
                  <a:lnTo>
                    <a:pt x="10" y="3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2739" y="1833"/>
              <a:ext cx="61" cy="38"/>
            </a:xfrm>
            <a:custGeom>
              <a:avLst/>
              <a:gdLst>
                <a:gd name="T0" fmla="*/ 34 w 61"/>
                <a:gd name="T1" fmla="*/ 6 h 38"/>
                <a:gd name="T2" fmla="*/ 26 w 61"/>
                <a:gd name="T3" fmla="*/ 3 h 38"/>
                <a:gd name="T4" fmla="*/ 15 w 61"/>
                <a:gd name="T5" fmla="*/ 0 h 38"/>
                <a:gd name="T6" fmla="*/ 5 w 61"/>
                <a:gd name="T7" fmla="*/ 2 h 38"/>
                <a:gd name="T8" fmla="*/ 0 w 61"/>
                <a:gd name="T9" fmla="*/ 9 h 38"/>
                <a:gd name="T10" fmla="*/ 1 w 61"/>
                <a:gd name="T11" fmla="*/ 18 h 38"/>
                <a:gd name="T12" fmla="*/ 7 w 61"/>
                <a:gd name="T13" fmla="*/ 25 h 38"/>
                <a:gd name="T14" fmla="*/ 16 w 61"/>
                <a:gd name="T15" fmla="*/ 31 h 38"/>
                <a:gd name="T16" fmla="*/ 25 w 61"/>
                <a:gd name="T17" fmla="*/ 34 h 38"/>
                <a:gd name="T18" fmla="*/ 43 w 61"/>
                <a:gd name="T19" fmla="*/ 38 h 38"/>
                <a:gd name="T20" fmla="*/ 52 w 61"/>
                <a:gd name="T21" fmla="*/ 36 h 38"/>
                <a:gd name="T22" fmla="*/ 58 w 61"/>
                <a:gd name="T23" fmla="*/ 34 h 38"/>
                <a:gd name="T24" fmla="*/ 59 w 61"/>
                <a:gd name="T25" fmla="*/ 29 h 38"/>
                <a:gd name="T26" fmla="*/ 61 w 61"/>
                <a:gd name="T27" fmla="*/ 25 h 38"/>
                <a:gd name="T28" fmla="*/ 58 w 61"/>
                <a:gd name="T29" fmla="*/ 20 h 38"/>
                <a:gd name="T30" fmla="*/ 51 w 61"/>
                <a:gd name="T31" fmla="*/ 13 h 38"/>
                <a:gd name="T32" fmla="*/ 34 w 61"/>
                <a:gd name="T33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34" y="6"/>
                  </a:moveTo>
                  <a:lnTo>
                    <a:pt x="26" y="3"/>
                  </a:lnTo>
                  <a:lnTo>
                    <a:pt x="15" y="0"/>
                  </a:lnTo>
                  <a:lnTo>
                    <a:pt x="5" y="2"/>
                  </a:lnTo>
                  <a:lnTo>
                    <a:pt x="0" y="9"/>
                  </a:lnTo>
                  <a:lnTo>
                    <a:pt x="1" y="18"/>
                  </a:lnTo>
                  <a:lnTo>
                    <a:pt x="7" y="25"/>
                  </a:lnTo>
                  <a:lnTo>
                    <a:pt x="16" y="31"/>
                  </a:lnTo>
                  <a:lnTo>
                    <a:pt x="25" y="34"/>
                  </a:lnTo>
                  <a:lnTo>
                    <a:pt x="43" y="38"/>
                  </a:lnTo>
                  <a:lnTo>
                    <a:pt x="52" y="36"/>
                  </a:lnTo>
                  <a:lnTo>
                    <a:pt x="58" y="34"/>
                  </a:lnTo>
                  <a:lnTo>
                    <a:pt x="59" y="29"/>
                  </a:lnTo>
                  <a:lnTo>
                    <a:pt x="61" y="25"/>
                  </a:lnTo>
                  <a:lnTo>
                    <a:pt x="58" y="20"/>
                  </a:lnTo>
                  <a:lnTo>
                    <a:pt x="51" y="13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5" name="Freeform 36"/>
            <p:cNvSpPr>
              <a:spLocks/>
            </p:cNvSpPr>
            <p:nvPr/>
          </p:nvSpPr>
          <p:spPr bwMode="auto">
            <a:xfrm>
              <a:off x="2493" y="1395"/>
              <a:ext cx="79" cy="312"/>
            </a:xfrm>
            <a:custGeom>
              <a:avLst/>
              <a:gdLst>
                <a:gd name="T0" fmla="*/ 0 w 79"/>
                <a:gd name="T1" fmla="*/ 18 h 312"/>
                <a:gd name="T2" fmla="*/ 7 w 79"/>
                <a:gd name="T3" fmla="*/ 60 h 312"/>
                <a:gd name="T4" fmla="*/ 14 w 79"/>
                <a:gd name="T5" fmla="*/ 103 h 312"/>
                <a:gd name="T6" fmla="*/ 17 w 79"/>
                <a:gd name="T7" fmla="*/ 147 h 312"/>
                <a:gd name="T8" fmla="*/ 18 w 79"/>
                <a:gd name="T9" fmla="*/ 190 h 312"/>
                <a:gd name="T10" fmla="*/ 18 w 79"/>
                <a:gd name="T11" fmla="*/ 219 h 312"/>
                <a:gd name="T12" fmla="*/ 17 w 79"/>
                <a:gd name="T13" fmla="*/ 248 h 312"/>
                <a:gd name="T14" fmla="*/ 14 w 79"/>
                <a:gd name="T15" fmla="*/ 277 h 312"/>
                <a:gd name="T16" fmla="*/ 10 w 79"/>
                <a:gd name="T17" fmla="*/ 305 h 312"/>
                <a:gd name="T18" fmla="*/ 67 w 79"/>
                <a:gd name="T19" fmla="*/ 312 h 312"/>
                <a:gd name="T20" fmla="*/ 68 w 79"/>
                <a:gd name="T21" fmla="*/ 311 h 312"/>
                <a:gd name="T22" fmla="*/ 72 w 79"/>
                <a:gd name="T23" fmla="*/ 295 h 312"/>
                <a:gd name="T24" fmla="*/ 77 w 79"/>
                <a:gd name="T25" fmla="*/ 258 h 312"/>
                <a:gd name="T26" fmla="*/ 79 w 79"/>
                <a:gd name="T27" fmla="*/ 190 h 312"/>
                <a:gd name="T28" fmla="*/ 78 w 79"/>
                <a:gd name="T29" fmla="*/ 141 h 312"/>
                <a:gd name="T30" fmla="*/ 74 w 79"/>
                <a:gd name="T31" fmla="*/ 93 h 312"/>
                <a:gd name="T32" fmla="*/ 67 w 79"/>
                <a:gd name="T33" fmla="*/ 46 h 312"/>
                <a:gd name="T34" fmla="*/ 57 w 79"/>
                <a:gd name="T35" fmla="*/ 0 h 312"/>
                <a:gd name="T36" fmla="*/ 58 w 79"/>
                <a:gd name="T37" fmla="*/ 1 h 312"/>
                <a:gd name="T38" fmla="*/ 58 w 79"/>
                <a:gd name="T39" fmla="*/ 1 h 312"/>
                <a:gd name="T40" fmla="*/ 58 w 79"/>
                <a:gd name="T41" fmla="*/ 3 h 312"/>
                <a:gd name="T42" fmla="*/ 58 w 79"/>
                <a:gd name="T43" fmla="*/ 4 h 312"/>
                <a:gd name="T44" fmla="*/ 0 w 79"/>
                <a:gd name="T45" fmla="*/ 1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9" h="312">
                  <a:moveTo>
                    <a:pt x="0" y="18"/>
                  </a:moveTo>
                  <a:lnTo>
                    <a:pt x="7" y="60"/>
                  </a:lnTo>
                  <a:lnTo>
                    <a:pt x="14" y="103"/>
                  </a:lnTo>
                  <a:lnTo>
                    <a:pt x="17" y="147"/>
                  </a:lnTo>
                  <a:lnTo>
                    <a:pt x="18" y="190"/>
                  </a:lnTo>
                  <a:lnTo>
                    <a:pt x="18" y="219"/>
                  </a:lnTo>
                  <a:lnTo>
                    <a:pt x="17" y="248"/>
                  </a:lnTo>
                  <a:lnTo>
                    <a:pt x="14" y="277"/>
                  </a:lnTo>
                  <a:lnTo>
                    <a:pt x="10" y="305"/>
                  </a:lnTo>
                  <a:lnTo>
                    <a:pt x="67" y="312"/>
                  </a:lnTo>
                  <a:lnTo>
                    <a:pt x="68" y="311"/>
                  </a:lnTo>
                  <a:lnTo>
                    <a:pt x="72" y="295"/>
                  </a:lnTo>
                  <a:lnTo>
                    <a:pt x="77" y="258"/>
                  </a:lnTo>
                  <a:lnTo>
                    <a:pt x="79" y="190"/>
                  </a:lnTo>
                  <a:lnTo>
                    <a:pt x="78" y="141"/>
                  </a:lnTo>
                  <a:lnTo>
                    <a:pt x="74" y="93"/>
                  </a:lnTo>
                  <a:lnTo>
                    <a:pt x="67" y="46"/>
                  </a:lnTo>
                  <a:lnTo>
                    <a:pt x="57" y="0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3"/>
                  </a:lnTo>
                  <a:lnTo>
                    <a:pt x="58" y="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2250" y="1954"/>
              <a:ext cx="227" cy="279"/>
            </a:xfrm>
            <a:custGeom>
              <a:avLst/>
              <a:gdLst>
                <a:gd name="T0" fmla="*/ 0 w 227"/>
                <a:gd name="T1" fmla="*/ 226 h 279"/>
                <a:gd name="T2" fmla="*/ 43 w 227"/>
                <a:gd name="T3" fmla="*/ 266 h 279"/>
                <a:gd name="T4" fmla="*/ 41 w 227"/>
                <a:gd name="T5" fmla="*/ 269 h 279"/>
                <a:gd name="T6" fmla="*/ 38 w 227"/>
                <a:gd name="T7" fmla="*/ 272 h 279"/>
                <a:gd name="T8" fmla="*/ 35 w 227"/>
                <a:gd name="T9" fmla="*/ 276 h 279"/>
                <a:gd name="T10" fmla="*/ 32 w 227"/>
                <a:gd name="T11" fmla="*/ 279 h 279"/>
                <a:gd name="T12" fmla="*/ 61 w 227"/>
                <a:gd name="T13" fmla="*/ 251 h 279"/>
                <a:gd name="T14" fmla="*/ 88 w 227"/>
                <a:gd name="T15" fmla="*/ 222 h 279"/>
                <a:gd name="T16" fmla="*/ 114 w 227"/>
                <a:gd name="T17" fmla="*/ 191 h 279"/>
                <a:gd name="T18" fmla="*/ 141 w 227"/>
                <a:gd name="T19" fmla="*/ 159 h 279"/>
                <a:gd name="T20" fmla="*/ 164 w 227"/>
                <a:gd name="T21" fmla="*/ 128 h 279"/>
                <a:gd name="T22" fmla="*/ 186 w 227"/>
                <a:gd name="T23" fmla="*/ 94 h 279"/>
                <a:gd name="T24" fmla="*/ 207 w 227"/>
                <a:gd name="T25" fmla="*/ 60 h 279"/>
                <a:gd name="T26" fmla="*/ 227 w 227"/>
                <a:gd name="T27" fmla="*/ 25 h 279"/>
                <a:gd name="T28" fmla="*/ 171 w 227"/>
                <a:gd name="T29" fmla="*/ 0 h 279"/>
                <a:gd name="T30" fmla="*/ 154 w 227"/>
                <a:gd name="T31" fmla="*/ 32 h 279"/>
                <a:gd name="T32" fmla="*/ 136 w 227"/>
                <a:gd name="T33" fmla="*/ 62 h 279"/>
                <a:gd name="T34" fmla="*/ 117 w 227"/>
                <a:gd name="T35" fmla="*/ 92 h 279"/>
                <a:gd name="T36" fmla="*/ 96 w 227"/>
                <a:gd name="T37" fmla="*/ 121 h 279"/>
                <a:gd name="T38" fmla="*/ 74 w 227"/>
                <a:gd name="T39" fmla="*/ 148 h 279"/>
                <a:gd name="T40" fmla="*/ 50 w 227"/>
                <a:gd name="T41" fmla="*/ 175 h 279"/>
                <a:gd name="T42" fmla="*/ 27 w 227"/>
                <a:gd name="T43" fmla="*/ 201 h 279"/>
                <a:gd name="T44" fmla="*/ 0 w 227"/>
                <a:gd name="T45" fmla="*/ 226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7" h="279">
                  <a:moveTo>
                    <a:pt x="0" y="226"/>
                  </a:moveTo>
                  <a:lnTo>
                    <a:pt x="43" y="266"/>
                  </a:lnTo>
                  <a:lnTo>
                    <a:pt x="41" y="269"/>
                  </a:lnTo>
                  <a:lnTo>
                    <a:pt x="38" y="272"/>
                  </a:lnTo>
                  <a:lnTo>
                    <a:pt x="35" y="276"/>
                  </a:lnTo>
                  <a:lnTo>
                    <a:pt x="32" y="279"/>
                  </a:lnTo>
                  <a:lnTo>
                    <a:pt x="61" y="251"/>
                  </a:lnTo>
                  <a:lnTo>
                    <a:pt x="88" y="222"/>
                  </a:lnTo>
                  <a:lnTo>
                    <a:pt x="114" y="191"/>
                  </a:lnTo>
                  <a:lnTo>
                    <a:pt x="141" y="159"/>
                  </a:lnTo>
                  <a:lnTo>
                    <a:pt x="164" y="128"/>
                  </a:lnTo>
                  <a:lnTo>
                    <a:pt x="186" y="94"/>
                  </a:lnTo>
                  <a:lnTo>
                    <a:pt x="207" y="60"/>
                  </a:lnTo>
                  <a:lnTo>
                    <a:pt x="227" y="25"/>
                  </a:lnTo>
                  <a:lnTo>
                    <a:pt x="171" y="0"/>
                  </a:lnTo>
                  <a:lnTo>
                    <a:pt x="154" y="32"/>
                  </a:lnTo>
                  <a:lnTo>
                    <a:pt x="136" y="62"/>
                  </a:lnTo>
                  <a:lnTo>
                    <a:pt x="117" y="92"/>
                  </a:lnTo>
                  <a:lnTo>
                    <a:pt x="96" y="121"/>
                  </a:lnTo>
                  <a:lnTo>
                    <a:pt x="74" y="148"/>
                  </a:lnTo>
                  <a:lnTo>
                    <a:pt x="50" y="175"/>
                  </a:lnTo>
                  <a:lnTo>
                    <a:pt x="27" y="201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7" name="Freeform 38"/>
            <p:cNvSpPr>
              <a:spLocks/>
            </p:cNvSpPr>
            <p:nvPr/>
          </p:nvSpPr>
          <p:spPr bwMode="auto">
            <a:xfrm>
              <a:off x="674" y="1339"/>
              <a:ext cx="74" cy="389"/>
            </a:xfrm>
            <a:custGeom>
              <a:avLst/>
              <a:gdLst>
                <a:gd name="T0" fmla="*/ 61 w 74"/>
                <a:gd name="T1" fmla="*/ 246 h 389"/>
                <a:gd name="T2" fmla="*/ 63 w 74"/>
                <a:gd name="T3" fmla="*/ 211 h 389"/>
                <a:gd name="T4" fmla="*/ 64 w 74"/>
                <a:gd name="T5" fmla="*/ 177 h 389"/>
                <a:gd name="T6" fmla="*/ 68 w 74"/>
                <a:gd name="T7" fmla="*/ 142 h 389"/>
                <a:gd name="T8" fmla="*/ 74 w 74"/>
                <a:gd name="T9" fmla="*/ 107 h 389"/>
                <a:gd name="T10" fmla="*/ 14 w 74"/>
                <a:gd name="T11" fmla="*/ 97 h 389"/>
                <a:gd name="T12" fmla="*/ 18 w 74"/>
                <a:gd name="T13" fmla="*/ 73 h 389"/>
                <a:gd name="T14" fmla="*/ 24 w 74"/>
                <a:gd name="T15" fmla="*/ 49 h 389"/>
                <a:gd name="T16" fmla="*/ 29 w 74"/>
                <a:gd name="T17" fmla="*/ 24 h 389"/>
                <a:gd name="T18" fmla="*/ 36 w 74"/>
                <a:gd name="T19" fmla="*/ 0 h 389"/>
                <a:gd name="T20" fmla="*/ 21 w 74"/>
                <a:gd name="T21" fmla="*/ 60 h 389"/>
                <a:gd name="T22" fmla="*/ 10 w 74"/>
                <a:gd name="T23" fmla="*/ 121 h 389"/>
                <a:gd name="T24" fmla="*/ 3 w 74"/>
                <a:gd name="T25" fmla="*/ 183 h 389"/>
                <a:gd name="T26" fmla="*/ 0 w 74"/>
                <a:gd name="T27" fmla="*/ 246 h 389"/>
                <a:gd name="T28" fmla="*/ 2 w 74"/>
                <a:gd name="T29" fmla="*/ 282 h 389"/>
                <a:gd name="T30" fmla="*/ 3 w 74"/>
                <a:gd name="T31" fmla="*/ 318 h 389"/>
                <a:gd name="T32" fmla="*/ 7 w 74"/>
                <a:gd name="T33" fmla="*/ 354 h 389"/>
                <a:gd name="T34" fmla="*/ 11 w 74"/>
                <a:gd name="T35" fmla="*/ 389 h 389"/>
                <a:gd name="T36" fmla="*/ 72 w 74"/>
                <a:gd name="T37" fmla="*/ 380 h 389"/>
                <a:gd name="T38" fmla="*/ 68 w 74"/>
                <a:gd name="T39" fmla="*/ 347 h 389"/>
                <a:gd name="T40" fmla="*/ 64 w 74"/>
                <a:gd name="T41" fmla="*/ 314 h 389"/>
                <a:gd name="T42" fmla="*/ 63 w 74"/>
                <a:gd name="T43" fmla="*/ 281 h 389"/>
                <a:gd name="T44" fmla="*/ 61 w 74"/>
                <a:gd name="T45" fmla="*/ 246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389">
                  <a:moveTo>
                    <a:pt x="61" y="246"/>
                  </a:moveTo>
                  <a:lnTo>
                    <a:pt x="63" y="211"/>
                  </a:lnTo>
                  <a:lnTo>
                    <a:pt x="64" y="177"/>
                  </a:lnTo>
                  <a:lnTo>
                    <a:pt x="68" y="142"/>
                  </a:lnTo>
                  <a:lnTo>
                    <a:pt x="74" y="107"/>
                  </a:lnTo>
                  <a:lnTo>
                    <a:pt x="14" y="97"/>
                  </a:lnTo>
                  <a:lnTo>
                    <a:pt x="18" y="73"/>
                  </a:lnTo>
                  <a:lnTo>
                    <a:pt x="24" y="49"/>
                  </a:lnTo>
                  <a:lnTo>
                    <a:pt x="29" y="24"/>
                  </a:lnTo>
                  <a:lnTo>
                    <a:pt x="36" y="0"/>
                  </a:lnTo>
                  <a:lnTo>
                    <a:pt x="21" y="60"/>
                  </a:lnTo>
                  <a:lnTo>
                    <a:pt x="10" y="121"/>
                  </a:lnTo>
                  <a:lnTo>
                    <a:pt x="3" y="183"/>
                  </a:lnTo>
                  <a:lnTo>
                    <a:pt x="0" y="246"/>
                  </a:lnTo>
                  <a:lnTo>
                    <a:pt x="2" y="282"/>
                  </a:lnTo>
                  <a:lnTo>
                    <a:pt x="3" y="318"/>
                  </a:lnTo>
                  <a:lnTo>
                    <a:pt x="7" y="354"/>
                  </a:lnTo>
                  <a:lnTo>
                    <a:pt x="11" y="389"/>
                  </a:lnTo>
                  <a:lnTo>
                    <a:pt x="72" y="380"/>
                  </a:lnTo>
                  <a:lnTo>
                    <a:pt x="68" y="347"/>
                  </a:lnTo>
                  <a:lnTo>
                    <a:pt x="64" y="314"/>
                  </a:lnTo>
                  <a:lnTo>
                    <a:pt x="63" y="281"/>
                  </a:lnTo>
                  <a:lnTo>
                    <a:pt x="61" y="246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1189" y="2333"/>
              <a:ext cx="315" cy="141"/>
            </a:xfrm>
            <a:custGeom>
              <a:avLst/>
              <a:gdLst>
                <a:gd name="T0" fmla="*/ 28 w 315"/>
                <a:gd name="T1" fmla="*/ 0 h 141"/>
                <a:gd name="T2" fmla="*/ 0 w 315"/>
                <a:gd name="T3" fmla="*/ 50 h 141"/>
                <a:gd name="T4" fmla="*/ 18 w 315"/>
                <a:gd name="T5" fmla="*/ 58 h 141"/>
                <a:gd name="T6" fmla="*/ 36 w 315"/>
                <a:gd name="T7" fmla="*/ 66 h 141"/>
                <a:gd name="T8" fmla="*/ 54 w 315"/>
                <a:gd name="T9" fmla="*/ 73 h 141"/>
                <a:gd name="T10" fmla="*/ 72 w 315"/>
                <a:gd name="T11" fmla="*/ 82 h 141"/>
                <a:gd name="T12" fmla="*/ 92 w 315"/>
                <a:gd name="T13" fmla="*/ 88 h 141"/>
                <a:gd name="T14" fmla="*/ 110 w 315"/>
                <a:gd name="T15" fmla="*/ 95 h 141"/>
                <a:gd name="T16" fmla="*/ 129 w 315"/>
                <a:gd name="T17" fmla="*/ 101 h 141"/>
                <a:gd name="T18" fmla="*/ 148 w 315"/>
                <a:gd name="T19" fmla="*/ 108 h 141"/>
                <a:gd name="T20" fmla="*/ 168 w 315"/>
                <a:gd name="T21" fmla="*/ 113 h 141"/>
                <a:gd name="T22" fmla="*/ 187 w 315"/>
                <a:gd name="T23" fmla="*/ 118 h 141"/>
                <a:gd name="T24" fmla="*/ 207 w 315"/>
                <a:gd name="T25" fmla="*/ 123 h 141"/>
                <a:gd name="T26" fmla="*/ 226 w 315"/>
                <a:gd name="T27" fmla="*/ 127 h 141"/>
                <a:gd name="T28" fmla="*/ 246 w 315"/>
                <a:gd name="T29" fmla="*/ 131 h 141"/>
                <a:gd name="T30" fmla="*/ 266 w 315"/>
                <a:gd name="T31" fmla="*/ 136 h 141"/>
                <a:gd name="T32" fmla="*/ 286 w 315"/>
                <a:gd name="T33" fmla="*/ 138 h 141"/>
                <a:gd name="T34" fmla="*/ 307 w 315"/>
                <a:gd name="T35" fmla="*/ 141 h 141"/>
                <a:gd name="T36" fmla="*/ 315 w 315"/>
                <a:gd name="T37" fmla="*/ 84 h 141"/>
                <a:gd name="T38" fmla="*/ 296 w 315"/>
                <a:gd name="T39" fmla="*/ 82 h 141"/>
                <a:gd name="T40" fmla="*/ 276 w 315"/>
                <a:gd name="T41" fmla="*/ 79 h 141"/>
                <a:gd name="T42" fmla="*/ 258 w 315"/>
                <a:gd name="T43" fmla="*/ 76 h 141"/>
                <a:gd name="T44" fmla="*/ 239 w 315"/>
                <a:gd name="T45" fmla="*/ 72 h 141"/>
                <a:gd name="T46" fmla="*/ 221 w 315"/>
                <a:gd name="T47" fmla="*/ 68 h 141"/>
                <a:gd name="T48" fmla="*/ 203 w 315"/>
                <a:gd name="T49" fmla="*/ 63 h 141"/>
                <a:gd name="T50" fmla="*/ 185 w 315"/>
                <a:gd name="T51" fmla="*/ 58 h 141"/>
                <a:gd name="T52" fmla="*/ 167 w 315"/>
                <a:gd name="T53" fmla="*/ 52 h 141"/>
                <a:gd name="T54" fmla="*/ 148 w 315"/>
                <a:gd name="T55" fmla="*/ 47 h 141"/>
                <a:gd name="T56" fmla="*/ 130 w 315"/>
                <a:gd name="T57" fmla="*/ 41 h 141"/>
                <a:gd name="T58" fmla="*/ 112 w 315"/>
                <a:gd name="T59" fmla="*/ 36 h 141"/>
                <a:gd name="T60" fmla="*/ 96 w 315"/>
                <a:gd name="T61" fmla="*/ 29 h 141"/>
                <a:gd name="T62" fmla="*/ 79 w 315"/>
                <a:gd name="T63" fmla="*/ 22 h 141"/>
                <a:gd name="T64" fmla="*/ 61 w 315"/>
                <a:gd name="T65" fmla="*/ 15 h 141"/>
                <a:gd name="T66" fmla="*/ 44 w 315"/>
                <a:gd name="T67" fmla="*/ 8 h 141"/>
                <a:gd name="T68" fmla="*/ 28 w 315"/>
                <a:gd name="T6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5" h="141">
                  <a:moveTo>
                    <a:pt x="28" y="0"/>
                  </a:moveTo>
                  <a:lnTo>
                    <a:pt x="0" y="50"/>
                  </a:lnTo>
                  <a:lnTo>
                    <a:pt x="18" y="58"/>
                  </a:lnTo>
                  <a:lnTo>
                    <a:pt x="36" y="66"/>
                  </a:lnTo>
                  <a:lnTo>
                    <a:pt x="54" y="73"/>
                  </a:lnTo>
                  <a:lnTo>
                    <a:pt x="72" y="82"/>
                  </a:lnTo>
                  <a:lnTo>
                    <a:pt x="92" y="88"/>
                  </a:lnTo>
                  <a:lnTo>
                    <a:pt x="110" y="95"/>
                  </a:lnTo>
                  <a:lnTo>
                    <a:pt x="129" y="101"/>
                  </a:lnTo>
                  <a:lnTo>
                    <a:pt x="148" y="108"/>
                  </a:lnTo>
                  <a:lnTo>
                    <a:pt x="168" y="113"/>
                  </a:lnTo>
                  <a:lnTo>
                    <a:pt x="187" y="118"/>
                  </a:lnTo>
                  <a:lnTo>
                    <a:pt x="207" y="123"/>
                  </a:lnTo>
                  <a:lnTo>
                    <a:pt x="226" y="127"/>
                  </a:lnTo>
                  <a:lnTo>
                    <a:pt x="246" y="131"/>
                  </a:lnTo>
                  <a:lnTo>
                    <a:pt x="266" y="136"/>
                  </a:lnTo>
                  <a:lnTo>
                    <a:pt x="286" y="138"/>
                  </a:lnTo>
                  <a:lnTo>
                    <a:pt x="307" y="141"/>
                  </a:lnTo>
                  <a:lnTo>
                    <a:pt x="315" y="84"/>
                  </a:lnTo>
                  <a:lnTo>
                    <a:pt x="296" y="82"/>
                  </a:lnTo>
                  <a:lnTo>
                    <a:pt x="276" y="79"/>
                  </a:lnTo>
                  <a:lnTo>
                    <a:pt x="258" y="76"/>
                  </a:lnTo>
                  <a:lnTo>
                    <a:pt x="239" y="72"/>
                  </a:lnTo>
                  <a:lnTo>
                    <a:pt x="221" y="68"/>
                  </a:lnTo>
                  <a:lnTo>
                    <a:pt x="203" y="63"/>
                  </a:lnTo>
                  <a:lnTo>
                    <a:pt x="185" y="58"/>
                  </a:lnTo>
                  <a:lnTo>
                    <a:pt x="167" y="52"/>
                  </a:lnTo>
                  <a:lnTo>
                    <a:pt x="148" y="47"/>
                  </a:lnTo>
                  <a:lnTo>
                    <a:pt x="130" y="41"/>
                  </a:lnTo>
                  <a:lnTo>
                    <a:pt x="112" y="36"/>
                  </a:lnTo>
                  <a:lnTo>
                    <a:pt x="96" y="29"/>
                  </a:lnTo>
                  <a:lnTo>
                    <a:pt x="79" y="22"/>
                  </a:lnTo>
                  <a:lnTo>
                    <a:pt x="61" y="15"/>
                  </a:lnTo>
                  <a:lnTo>
                    <a:pt x="44" y="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9" name="Freeform 40"/>
            <p:cNvSpPr>
              <a:spLocks/>
            </p:cNvSpPr>
            <p:nvPr/>
          </p:nvSpPr>
          <p:spPr bwMode="auto">
            <a:xfrm>
              <a:off x="1769" y="2331"/>
              <a:ext cx="293" cy="139"/>
            </a:xfrm>
            <a:custGeom>
              <a:avLst/>
              <a:gdLst>
                <a:gd name="T0" fmla="*/ 0 w 293"/>
                <a:gd name="T1" fmla="*/ 82 h 139"/>
                <a:gd name="T2" fmla="*/ 10 w 293"/>
                <a:gd name="T3" fmla="*/ 139 h 139"/>
                <a:gd name="T4" fmla="*/ 28 w 293"/>
                <a:gd name="T5" fmla="*/ 136 h 139"/>
                <a:gd name="T6" fmla="*/ 47 w 293"/>
                <a:gd name="T7" fmla="*/ 132 h 139"/>
                <a:gd name="T8" fmla="*/ 65 w 293"/>
                <a:gd name="T9" fmla="*/ 129 h 139"/>
                <a:gd name="T10" fmla="*/ 83 w 293"/>
                <a:gd name="T11" fmla="*/ 125 h 139"/>
                <a:gd name="T12" fmla="*/ 103 w 293"/>
                <a:gd name="T13" fmla="*/ 121 h 139"/>
                <a:gd name="T14" fmla="*/ 121 w 293"/>
                <a:gd name="T15" fmla="*/ 115 h 139"/>
                <a:gd name="T16" fmla="*/ 139 w 293"/>
                <a:gd name="T17" fmla="*/ 110 h 139"/>
                <a:gd name="T18" fmla="*/ 155 w 293"/>
                <a:gd name="T19" fmla="*/ 104 h 139"/>
                <a:gd name="T20" fmla="*/ 173 w 293"/>
                <a:gd name="T21" fmla="*/ 99 h 139"/>
                <a:gd name="T22" fmla="*/ 191 w 293"/>
                <a:gd name="T23" fmla="*/ 93 h 139"/>
                <a:gd name="T24" fmla="*/ 208 w 293"/>
                <a:gd name="T25" fmla="*/ 86 h 139"/>
                <a:gd name="T26" fmla="*/ 226 w 293"/>
                <a:gd name="T27" fmla="*/ 81 h 139"/>
                <a:gd name="T28" fmla="*/ 243 w 293"/>
                <a:gd name="T29" fmla="*/ 72 h 139"/>
                <a:gd name="T30" fmla="*/ 259 w 293"/>
                <a:gd name="T31" fmla="*/ 65 h 139"/>
                <a:gd name="T32" fmla="*/ 276 w 293"/>
                <a:gd name="T33" fmla="*/ 59 h 139"/>
                <a:gd name="T34" fmla="*/ 293 w 293"/>
                <a:gd name="T35" fmla="*/ 50 h 139"/>
                <a:gd name="T36" fmla="*/ 264 w 293"/>
                <a:gd name="T37" fmla="*/ 0 h 139"/>
                <a:gd name="T38" fmla="*/ 248 w 293"/>
                <a:gd name="T39" fmla="*/ 7 h 139"/>
                <a:gd name="T40" fmla="*/ 233 w 293"/>
                <a:gd name="T41" fmla="*/ 14 h 139"/>
                <a:gd name="T42" fmla="*/ 216 w 293"/>
                <a:gd name="T43" fmla="*/ 21 h 139"/>
                <a:gd name="T44" fmla="*/ 201 w 293"/>
                <a:gd name="T45" fmla="*/ 28 h 139"/>
                <a:gd name="T46" fmla="*/ 184 w 293"/>
                <a:gd name="T47" fmla="*/ 35 h 139"/>
                <a:gd name="T48" fmla="*/ 169 w 293"/>
                <a:gd name="T49" fmla="*/ 41 h 139"/>
                <a:gd name="T50" fmla="*/ 153 w 293"/>
                <a:gd name="T51" fmla="*/ 46 h 139"/>
                <a:gd name="T52" fmla="*/ 136 w 293"/>
                <a:gd name="T53" fmla="*/ 52 h 139"/>
                <a:gd name="T54" fmla="*/ 119 w 293"/>
                <a:gd name="T55" fmla="*/ 56 h 139"/>
                <a:gd name="T56" fmla="*/ 103 w 293"/>
                <a:gd name="T57" fmla="*/ 61 h 139"/>
                <a:gd name="T58" fmla="*/ 86 w 293"/>
                <a:gd name="T59" fmla="*/ 65 h 139"/>
                <a:gd name="T60" fmla="*/ 69 w 293"/>
                <a:gd name="T61" fmla="*/ 70 h 139"/>
                <a:gd name="T62" fmla="*/ 51 w 293"/>
                <a:gd name="T63" fmla="*/ 72 h 139"/>
                <a:gd name="T64" fmla="*/ 35 w 293"/>
                <a:gd name="T65" fmla="*/ 77 h 139"/>
                <a:gd name="T66" fmla="*/ 18 w 293"/>
                <a:gd name="T67" fmla="*/ 79 h 139"/>
                <a:gd name="T68" fmla="*/ 0 w 293"/>
                <a:gd name="T69" fmla="*/ 8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139">
                  <a:moveTo>
                    <a:pt x="0" y="82"/>
                  </a:moveTo>
                  <a:lnTo>
                    <a:pt x="10" y="139"/>
                  </a:lnTo>
                  <a:lnTo>
                    <a:pt x="28" y="136"/>
                  </a:lnTo>
                  <a:lnTo>
                    <a:pt x="47" y="132"/>
                  </a:lnTo>
                  <a:lnTo>
                    <a:pt x="65" y="129"/>
                  </a:lnTo>
                  <a:lnTo>
                    <a:pt x="83" y="125"/>
                  </a:lnTo>
                  <a:lnTo>
                    <a:pt x="103" y="121"/>
                  </a:lnTo>
                  <a:lnTo>
                    <a:pt x="121" y="115"/>
                  </a:lnTo>
                  <a:lnTo>
                    <a:pt x="139" y="110"/>
                  </a:lnTo>
                  <a:lnTo>
                    <a:pt x="155" y="104"/>
                  </a:lnTo>
                  <a:lnTo>
                    <a:pt x="173" y="99"/>
                  </a:lnTo>
                  <a:lnTo>
                    <a:pt x="191" y="93"/>
                  </a:lnTo>
                  <a:lnTo>
                    <a:pt x="208" y="86"/>
                  </a:lnTo>
                  <a:lnTo>
                    <a:pt x="226" y="81"/>
                  </a:lnTo>
                  <a:lnTo>
                    <a:pt x="243" y="72"/>
                  </a:lnTo>
                  <a:lnTo>
                    <a:pt x="259" y="65"/>
                  </a:lnTo>
                  <a:lnTo>
                    <a:pt x="276" y="59"/>
                  </a:lnTo>
                  <a:lnTo>
                    <a:pt x="293" y="50"/>
                  </a:lnTo>
                  <a:lnTo>
                    <a:pt x="264" y="0"/>
                  </a:lnTo>
                  <a:lnTo>
                    <a:pt x="248" y="7"/>
                  </a:lnTo>
                  <a:lnTo>
                    <a:pt x="233" y="14"/>
                  </a:lnTo>
                  <a:lnTo>
                    <a:pt x="216" y="21"/>
                  </a:lnTo>
                  <a:lnTo>
                    <a:pt x="201" y="28"/>
                  </a:lnTo>
                  <a:lnTo>
                    <a:pt x="184" y="35"/>
                  </a:lnTo>
                  <a:lnTo>
                    <a:pt x="169" y="41"/>
                  </a:lnTo>
                  <a:lnTo>
                    <a:pt x="153" y="46"/>
                  </a:lnTo>
                  <a:lnTo>
                    <a:pt x="136" y="52"/>
                  </a:lnTo>
                  <a:lnTo>
                    <a:pt x="119" y="56"/>
                  </a:lnTo>
                  <a:lnTo>
                    <a:pt x="103" y="61"/>
                  </a:lnTo>
                  <a:lnTo>
                    <a:pt x="86" y="65"/>
                  </a:lnTo>
                  <a:lnTo>
                    <a:pt x="69" y="70"/>
                  </a:lnTo>
                  <a:lnTo>
                    <a:pt x="51" y="72"/>
                  </a:lnTo>
                  <a:lnTo>
                    <a:pt x="35" y="77"/>
                  </a:lnTo>
                  <a:lnTo>
                    <a:pt x="18" y="79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77" y="1966"/>
              <a:ext cx="221" cy="267"/>
            </a:xfrm>
            <a:custGeom>
              <a:avLst/>
              <a:gdLst>
                <a:gd name="T0" fmla="*/ 186 w 221"/>
                <a:gd name="T1" fmla="*/ 249 h 267"/>
                <a:gd name="T2" fmla="*/ 187 w 221"/>
                <a:gd name="T3" fmla="*/ 246 h 267"/>
                <a:gd name="T4" fmla="*/ 221 w 221"/>
                <a:gd name="T5" fmla="*/ 215 h 267"/>
                <a:gd name="T6" fmla="*/ 211 w 221"/>
                <a:gd name="T7" fmla="*/ 206 h 267"/>
                <a:gd name="T8" fmla="*/ 201 w 221"/>
                <a:gd name="T9" fmla="*/ 196 h 267"/>
                <a:gd name="T10" fmla="*/ 191 w 221"/>
                <a:gd name="T11" fmla="*/ 186 h 267"/>
                <a:gd name="T12" fmla="*/ 182 w 221"/>
                <a:gd name="T13" fmla="*/ 177 h 267"/>
                <a:gd name="T14" fmla="*/ 164 w 221"/>
                <a:gd name="T15" fmla="*/ 157 h 267"/>
                <a:gd name="T16" fmla="*/ 146 w 221"/>
                <a:gd name="T17" fmla="*/ 136 h 267"/>
                <a:gd name="T18" fmla="*/ 129 w 221"/>
                <a:gd name="T19" fmla="*/ 114 h 267"/>
                <a:gd name="T20" fmla="*/ 112 w 221"/>
                <a:gd name="T21" fmla="*/ 92 h 267"/>
                <a:gd name="T22" fmla="*/ 97 w 221"/>
                <a:gd name="T23" fmla="*/ 70 h 267"/>
                <a:gd name="T24" fmla="*/ 82 w 221"/>
                <a:gd name="T25" fmla="*/ 48 h 267"/>
                <a:gd name="T26" fmla="*/ 68 w 221"/>
                <a:gd name="T27" fmla="*/ 24 h 267"/>
                <a:gd name="T28" fmla="*/ 54 w 221"/>
                <a:gd name="T29" fmla="*/ 0 h 267"/>
                <a:gd name="T30" fmla="*/ 0 w 221"/>
                <a:gd name="T31" fmla="*/ 27 h 267"/>
                <a:gd name="T32" fmla="*/ 19 w 221"/>
                <a:gd name="T33" fmla="*/ 60 h 267"/>
                <a:gd name="T34" fmla="*/ 39 w 221"/>
                <a:gd name="T35" fmla="*/ 92 h 267"/>
                <a:gd name="T36" fmla="*/ 61 w 221"/>
                <a:gd name="T37" fmla="*/ 124 h 267"/>
                <a:gd name="T38" fmla="*/ 85 w 221"/>
                <a:gd name="T39" fmla="*/ 154 h 267"/>
                <a:gd name="T40" fmla="*/ 110 w 221"/>
                <a:gd name="T41" fmla="*/ 184 h 267"/>
                <a:gd name="T42" fmla="*/ 135 w 221"/>
                <a:gd name="T43" fmla="*/ 213 h 267"/>
                <a:gd name="T44" fmla="*/ 162 w 221"/>
                <a:gd name="T45" fmla="*/ 240 h 267"/>
                <a:gd name="T46" fmla="*/ 190 w 221"/>
                <a:gd name="T47" fmla="*/ 267 h 267"/>
                <a:gd name="T48" fmla="*/ 189 w 221"/>
                <a:gd name="T49" fmla="*/ 250 h 267"/>
                <a:gd name="T50" fmla="*/ 187 w 221"/>
                <a:gd name="T51" fmla="*/ 250 h 267"/>
                <a:gd name="T52" fmla="*/ 187 w 221"/>
                <a:gd name="T53" fmla="*/ 249 h 267"/>
                <a:gd name="T54" fmla="*/ 187 w 221"/>
                <a:gd name="T55" fmla="*/ 249 h 267"/>
                <a:gd name="T56" fmla="*/ 186 w 221"/>
                <a:gd name="T57" fmla="*/ 249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1" h="267">
                  <a:moveTo>
                    <a:pt x="186" y="249"/>
                  </a:moveTo>
                  <a:lnTo>
                    <a:pt x="187" y="246"/>
                  </a:lnTo>
                  <a:lnTo>
                    <a:pt x="221" y="215"/>
                  </a:lnTo>
                  <a:lnTo>
                    <a:pt x="211" y="206"/>
                  </a:lnTo>
                  <a:lnTo>
                    <a:pt x="201" y="196"/>
                  </a:lnTo>
                  <a:lnTo>
                    <a:pt x="191" y="186"/>
                  </a:lnTo>
                  <a:lnTo>
                    <a:pt x="182" y="177"/>
                  </a:lnTo>
                  <a:lnTo>
                    <a:pt x="164" y="157"/>
                  </a:lnTo>
                  <a:lnTo>
                    <a:pt x="146" y="136"/>
                  </a:lnTo>
                  <a:lnTo>
                    <a:pt x="129" y="114"/>
                  </a:lnTo>
                  <a:lnTo>
                    <a:pt x="112" y="92"/>
                  </a:lnTo>
                  <a:lnTo>
                    <a:pt x="97" y="70"/>
                  </a:lnTo>
                  <a:lnTo>
                    <a:pt x="82" y="48"/>
                  </a:lnTo>
                  <a:lnTo>
                    <a:pt x="68" y="24"/>
                  </a:lnTo>
                  <a:lnTo>
                    <a:pt x="54" y="0"/>
                  </a:lnTo>
                  <a:lnTo>
                    <a:pt x="0" y="27"/>
                  </a:lnTo>
                  <a:lnTo>
                    <a:pt x="19" y="60"/>
                  </a:lnTo>
                  <a:lnTo>
                    <a:pt x="39" y="92"/>
                  </a:lnTo>
                  <a:lnTo>
                    <a:pt x="61" y="124"/>
                  </a:lnTo>
                  <a:lnTo>
                    <a:pt x="85" y="154"/>
                  </a:lnTo>
                  <a:lnTo>
                    <a:pt x="110" y="184"/>
                  </a:lnTo>
                  <a:lnTo>
                    <a:pt x="135" y="213"/>
                  </a:lnTo>
                  <a:lnTo>
                    <a:pt x="162" y="240"/>
                  </a:lnTo>
                  <a:lnTo>
                    <a:pt x="190" y="267"/>
                  </a:lnTo>
                  <a:lnTo>
                    <a:pt x="189" y="250"/>
                  </a:lnTo>
                  <a:lnTo>
                    <a:pt x="187" y="250"/>
                  </a:lnTo>
                  <a:lnTo>
                    <a:pt x="187" y="249"/>
                  </a:lnTo>
                  <a:lnTo>
                    <a:pt x="187" y="249"/>
                  </a:lnTo>
                  <a:lnTo>
                    <a:pt x="186" y="249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83" y="937"/>
              <a:ext cx="226" cy="259"/>
            </a:xfrm>
            <a:custGeom>
              <a:avLst/>
              <a:gdLst>
                <a:gd name="T0" fmla="*/ 185 w 226"/>
                <a:gd name="T1" fmla="*/ 0 h 259"/>
                <a:gd name="T2" fmla="*/ 172 w 226"/>
                <a:gd name="T3" fmla="*/ 13 h 259"/>
                <a:gd name="T4" fmla="*/ 159 w 226"/>
                <a:gd name="T5" fmla="*/ 25 h 259"/>
                <a:gd name="T6" fmla="*/ 147 w 226"/>
                <a:gd name="T7" fmla="*/ 38 h 259"/>
                <a:gd name="T8" fmla="*/ 134 w 226"/>
                <a:gd name="T9" fmla="*/ 50 h 259"/>
                <a:gd name="T10" fmla="*/ 122 w 226"/>
                <a:gd name="T11" fmla="*/ 62 h 259"/>
                <a:gd name="T12" fmla="*/ 109 w 226"/>
                <a:gd name="T13" fmla="*/ 76 h 259"/>
                <a:gd name="T14" fmla="*/ 98 w 226"/>
                <a:gd name="T15" fmla="*/ 89 h 259"/>
                <a:gd name="T16" fmla="*/ 87 w 226"/>
                <a:gd name="T17" fmla="*/ 103 h 259"/>
                <a:gd name="T18" fmla="*/ 74 w 226"/>
                <a:gd name="T19" fmla="*/ 118 h 259"/>
                <a:gd name="T20" fmla="*/ 63 w 226"/>
                <a:gd name="T21" fmla="*/ 133 h 259"/>
                <a:gd name="T22" fmla="*/ 51 w 226"/>
                <a:gd name="T23" fmla="*/ 148 h 259"/>
                <a:gd name="T24" fmla="*/ 40 w 226"/>
                <a:gd name="T25" fmla="*/ 165 h 259"/>
                <a:gd name="T26" fmla="*/ 30 w 226"/>
                <a:gd name="T27" fmla="*/ 182 h 259"/>
                <a:gd name="T28" fmla="*/ 19 w 226"/>
                <a:gd name="T29" fmla="*/ 198 h 259"/>
                <a:gd name="T30" fmla="*/ 9 w 226"/>
                <a:gd name="T31" fmla="*/ 215 h 259"/>
                <a:gd name="T32" fmla="*/ 0 w 226"/>
                <a:gd name="T33" fmla="*/ 232 h 259"/>
                <a:gd name="T34" fmla="*/ 54 w 226"/>
                <a:gd name="T35" fmla="*/ 259 h 259"/>
                <a:gd name="T36" fmla="*/ 63 w 226"/>
                <a:gd name="T37" fmla="*/ 241 h 259"/>
                <a:gd name="T38" fmla="*/ 73 w 226"/>
                <a:gd name="T39" fmla="*/ 225 h 259"/>
                <a:gd name="T40" fmla="*/ 84 w 226"/>
                <a:gd name="T41" fmla="*/ 208 h 259"/>
                <a:gd name="T42" fmla="*/ 94 w 226"/>
                <a:gd name="T43" fmla="*/ 193 h 259"/>
                <a:gd name="T44" fmla="*/ 108 w 226"/>
                <a:gd name="T45" fmla="*/ 172 h 259"/>
                <a:gd name="T46" fmla="*/ 123 w 226"/>
                <a:gd name="T47" fmla="*/ 153 h 259"/>
                <a:gd name="T48" fmla="*/ 138 w 226"/>
                <a:gd name="T49" fmla="*/ 133 h 259"/>
                <a:gd name="T50" fmla="*/ 155 w 226"/>
                <a:gd name="T51" fmla="*/ 114 h 259"/>
                <a:gd name="T52" fmla="*/ 172 w 226"/>
                <a:gd name="T53" fmla="*/ 94 h 259"/>
                <a:gd name="T54" fmla="*/ 190 w 226"/>
                <a:gd name="T55" fmla="*/ 76 h 259"/>
                <a:gd name="T56" fmla="*/ 208 w 226"/>
                <a:gd name="T57" fmla="*/ 60 h 259"/>
                <a:gd name="T58" fmla="*/ 226 w 226"/>
                <a:gd name="T59" fmla="*/ 42 h 259"/>
                <a:gd name="T60" fmla="*/ 185 w 226"/>
                <a:gd name="T61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6" h="259">
                  <a:moveTo>
                    <a:pt x="185" y="0"/>
                  </a:moveTo>
                  <a:lnTo>
                    <a:pt x="172" y="13"/>
                  </a:lnTo>
                  <a:lnTo>
                    <a:pt x="159" y="25"/>
                  </a:lnTo>
                  <a:lnTo>
                    <a:pt x="147" y="38"/>
                  </a:lnTo>
                  <a:lnTo>
                    <a:pt x="134" y="50"/>
                  </a:lnTo>
                  <a:lnTo>
                    <a:pt x="122" y="62"/>
                  </a:lnTo>
                  <a:lnTo>
                    <a:pt x="109" y="76"/>
                  </a:lnTo>
                  <a:lnTo>
                    <a:pt x="98" y="89"/>
                  </a:lnTo>
                  <a:lnTo>
                    <a:pt x="87" y="103"/>
                  </a:lnTo>
                  <a:lnTo>
                    <a:pt x="74" y="118"/>
                  </a:lnTo>
                  <a:lnTo>
                    <a:pt x="63" y="133"/>
                  </a:lnTo>
                  <a:lnTo>
                    <a:pt x="51" y="148"/>
                  </a:lnTo>
                  <a:lnTo>
                    <a:pt x="40" y="165"/>
                  </a:lnTo>
                  <a:lnTo>
                    <a:pt x="30" y="182"/>
                  </a:lnTo>
                  <a:lnTo>
                    <a:pt x="19" y="198"/>
                  </a:lnTo>
                  <a:lnTo>
                    <a:pt x="9" y="215"/>
                  </a:lnTo>
                  <a:lnTo>
                    <a:pt x="0" y="232"/>
                  </a:lnTo>
                  <a:lnTo>
                    <a:pt x="54" y="259"/>
                  </a:lnTo>
                  <a:lnTo>
                    <a:pt x="63" y="241"/>
                  </a:lnTo>
                  <a:lnTo>
                    <a:pt x="73" y="225"/>
                  </a:lnTo>
                  <a:lnTo>
                    <a:pt x="84" y="208"/>
                  </a:lnTo>
                  <a:lnTo>
                    <a:pt x="94" y="193"/>
                  </a:lnTo>
                  <a:lnTo>
                    <a:pt x="108" y="172"/>
                  </a:lnTo>
                  <a:lnTo>
                    <a:pt x="123" y="153"/>
                  </a:lnTo>
                  <a:lnTo>
                    <a:pt x="138" y="133"/>
                  </a:lnTo>
                  <a:lnTo>
                    <a:pt x="155" y="114"/>
                  </a:lnTo>
                  <a:lnTo>
                    <a:pt x="172" y="94"/>
                  </a:lnTo>
                  <a:lnTo>
                    <a:pt x="190" y="76"/>
                  </a:lnTo>
                  <a:lnTo>
                    <a:pt x="208" y="60"/>
                  </a:lnTo>
                  <a:lnTo>
                    <a:pt x="226" y="4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2" name="Freeform 43"/>
            <p:cNvSpPr>
              <a:spLocks/>
            </p:cNvSpPr>
            <p:nvPr/>
          </p:nvSpPr>
          <p:spPr bwMode="auto">
            <a:xfrm>
              <a:off x="2218" y="911"/>
              <a:ext cx="228" cy="256"/>
            </a:xfrm>
            <a:custGeom>
              <a:avLst/>
              <a:gdLst>
                <a:gd name="T0" fmla="*/ 103 w 228"/>
                <a:gd name="T1" fmla="*/ 66 h 256"/>
                <a:gd name="T2" fmla="*/ 84 w 228"/>
                <a:gd name="T3" fmla="*/ 47 h 256"/>
                <a:gd name="T4" fmla="*/ 67 w 228"/>
                <a:gd name="T5" fmla="*/ 30 h 256"/>
                <a:gd name="T6" fmla="*/ 50 w 228"/>
                <a:gd name="T7" fmla="*/ 18 h 256"/>
                <a:gd name="T8" fmla="*/ 38 w 228"/>
                <a:gd name="T9" fmla="*/ 8 h 256"/>
                <a:gd name="T10" fmla="*/ 30 w 228"/>
                <a:gd name="T11" fmla="*/ 1 h 256"/>
                <a:gd name="T12" fmla="*/ 25 w 228"/>
                <a:gd name="T13" fmla="*/ 0 h 256"/>
                <a:gd name="T14" fmla="*/ 27 w 228"/>
                <a:gd name="T15" fmla="*/ 4 h 256"/>
                <a:gd name="T16" fmla="*/ 35 w 228"/>
                <a:gd name="T17" fmla="*/ 12 h 256"/>
                <a:gd name="T18" fmla="*/ 0 w 228"/>
                <a:gd name="T19" fmla="*/ 51 h 256"/>
                <a:gd name="T20" fmla="*/ 13 w 228"/>
                <a:gd name="T21" fmla="*/ 62 h 256"/>
                <a:gd name="T22" fmla="*/ 25 w 228"/>
                <a:gd name="T23" fmla="*/ 72 h 256"/>
                <a:gd name="T24" fmla="*/ 37 w 228"/>
                <a:gd name="T25" fmla="*/ 83 h 256"/>
                <a:gd name="T26" fmla="*/ 49 w 228"/>
                <a:gd name="T27" fmla="*/ 94 h 256"/>
                <a:gd name="T28" fmla="*/ 60 w 228"/>
                <a:gd name="T29" fmla="*/ 105 h 256"/>
                <a:gd name="T30" fmla="*/ 71 w 228"/>
                <a:gd name="T31" fmla="*/ 116 h 256"/>
                <a:gd name="T32" fmla="*/ 81 w 228"/>
                <a:gd name="T33" fmla="*/ 127 h 256"/>
                <a:gd name="T34" fmla="*/ 92 w 228"/>
                <a:gd name="T35" fmla="*/ 140 h 256"/>
                <a:gd name="T36" fmla="*/ 103 w 228"/>
                <a:gd name="T37" fmla="*/ 154 h 256"/>
                <a:gd name="T38" fmla="*/ 114 w 228"/>
                <a:gd name="T39" fmla="*/ 168 h 256"/>
                <a:gd name="T40" fmla="*/ 125 w 228"/>
                <a:gd name="T41" fmla="*/ 183 h 256"/>
                <a:gd name="T42" fmla="*/ 136 w 228"/>
                <a:gd name="T43" fmla="*/ 197 h 256"/>
                <a:gd name="T44" fmla="*/ 146 w 228"/>
                <a:gd name="T45" fmla="*/ 212 h 256"/>
                <a:gd name="T46" fmla="*/ 156 w 228"/>
                <a:gd name="T47" fmla="*/ 226 h 256"/>
                <a:gd name="T48" fmla="*/ 166 w 228"/>
                <a:gd name="T49" fmla="*/ 241 h 256"/>
                <a:gd name="T50" fmla="*/ 175 w 228"/>
                <a:gd name="T51" fmla="*/ 256 h 256"/>
                <a:gd name="T52" fmla="*/ 228 w 228"/>
                <a:gd name="T53" fmla="*/ 227 h 256"/>
                <a:gd name="T54" fmla="*/ 214 w 228"/>
                <a:gd name="T55" fmla="*/ 205 h 256"/>
                <a:gd name="T56" fmla="*/ 200 w 228"/>
                <a:gd name="T57" fmla="*/ 184 h 256"/>
                <a:gd name="T58" fmla="*/ 185 w 228"/>
                <a:gd name="T59" fmla="*/ 163 h 256"/>
                <a:gd name="T60" fmla="*/ 170 w 228"/>
                <a:gd name="T61" fmla="*/ 143 h 256"/>
                <a:gd name="T62" fmla="*/ 154 w 228"/>
                <a:gd name="T63" fmla="*/ 123 h 256"/>
                <a:gd name="T64" fmla="*/ 138 w 228"/>
                <a:gd name="T65" fmla="*/ 104 h 256"/>
                <a:gd name="T66" fmla="*/ 121 w 228"/>
                <a:gd name="T67" fmla="*/ 84 h 256"/>
                <a:gd name="T68" fmla="*/ 103 w 228"/>
                <a:gd name="T69" fmla="*/ 6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8" h="256">
                  <a:moveTo>
                    <a:pt x="103" y="66"/>
                  </a:moveTo>
                  <a:lnTo>
                    <a:pt x="84" y="47"/>
                  </a:lnTo>
                  <a:lnTo>
                    <a:pt x="67" y="30"/>
                  </a:lnTo>
                  <a:lnTo>
                    <a:pt x="50" y="18"/>
                  </a:lnTo>
                  <a:lnTo>
                    <a:pt x="38" y="8"/>
                  </a:lnTo>
                  <a:lnTo>
                    <a:pt x="30" y="1"/>
                  </a:lnTo>
                  <a:lnTo>
                    <a:pt x="25" y="0"/>
                  </a:lnTo>
                  <a:lnTo>
                    <a:pt x="27" y="4"/>
                  </a:lnTo>
                  <a:lnTo>
                    <a:pt x="35" y="12"/>
                  </a:lnTo>
                  <a:lnTo>
                    <a:pt x="0" y="51"/>
                  </a:lnTo>
                  <a:lnTo>
                    <a:pt x="13" y="62"/>
                  </a:lnTo>
                  <a:lnTo>
                    <a:pt x="25" y="72"/>
                  </a:lnTo>
                  <a:lnTo>
                    <a:pt x="37" y="83"/>
                  </a:lnTo>
                  <a:lnTo>
                    <a:pt x="49" y="94"/>
                  </a:lnTo>
                  <a:lnTo>
                    <a:pt x="60" y="105"/>
                  </a:lnTo>
                  <a:lnTo>
                    <a:pt x="71" y="116"/>
                  </a:lnTo>
                  <a:lnTo>
                    <a:pt x="81" y="127"/>
                  </a:lnTo>
                  <a:lnTo>
                    <a:pt x="92" y="140"/>
                  </a:lnTo>
                  <a:lnTo>
                    <a:pt x="103" y="154"/>
                  </a:lnTo>
                  <a:lnTo>
                    <a:pt x="114" y="168"/>
                  </a:lnTo>
                  <a:lnTo>
                    <a:pt x="125" y="183"/>
                  </a:lnTo>
                  <a:lnTo>
                    <a:pt x="136" y="197"/>
                  </a:lnTo>
                  <a:lnTo>
                    <a:pt x="146" y="212"/>
                  </a:lnTo>
                  <a:lnTo>
                    <a:pt x="156" y="226"/>
                  </a:lnTo>
                  <a:lnTo>
                    <a:pt x="166" y="241"/>
                  </a:lnTo>
                  <a:lnTo>
                    <a:pt x="175" y="256"/>
                  </a:lnTo>
                  <a:lnTo>
                    <a:pt x="228" y="227"/>
                  </a:lnTo>
                  <a:lnTo>
                    <a:pt x="214" y="205"/>
                  </a:lnTo>
                  <a:lnTo>
                    <a:pt x="200" y="184"/>
                  </a:lnTo>
                  <a:lnTo>
                    <a:pt x="185" y="163"/>
                  </a:lnTo>
                  <a:lnTo>
                    <a:pt x="170" y="143"/>
                  </a:lnTo>
                  <a:lnTo>
                    <a:pt x="154" y="123"/>
                  </a:lnTo>
                  <a:lnTo>
                    <a:pt x="138" y="104"/>
                  </a:lnTo>
                  <a:lnTo>
                    <a:pt x="121" y="84"/>
                  </a:lnTo>
                  <a:lnTo>
                    <a:pt x="103" y="66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1744" y="697"/>
              <a:ext cx="273" cy="124"/>
            </a:xfrm>
            <a:custGeom>
              <a:avLst/>
              <a:gdLst>
                <a:gd name="T0" fmla="*/ 248 w 273"/>
                <a:gd name="T1" fmla="*/ 124 h 124"/>
                <a:gd name="T2" fmla="*/ 273 w 273"/>
                <a:gd name="T3" fmla="*/ 71 h 124"/>
                <a:gd name="T4" fmla="*/ 258 w 273"/>
                <a:gd name="T5" fmla="*/ 64 h 124"/>
                <a:gd name="T6" fmla="*/ 241 w 273"/>
                <a:gd name="T7" fmla="*/ 58 h 124"/>
                <a:gd name="T8" fmla="*/ 226 w 273"/>
                <a:gd name="T9" fmla="*/ 53 h 124"/>
                <a:gd name="T10" fmla="*/ 209 w 273"/>
                <a:gd name="T11" fmla="*/ 47 h 124"/>
                <a:gd name="T12" fmla="*/ 194 w 273"/>
                <a:gd name="T13" fmla="*/ 42 h 124"/>
                <a:gd name="T14" fmla="*/ 178 w 273"/>
                <a:gd name="T15" fmla="*/ 36 h 124"/>
                <a:gd name="T16" fmla="*/ 161 w 273"/>
                <a:gd name="T17" fmla="*/ 31 h 124"/>
                <a:gd name="T18" fmla="*/ 144 w 273"/>
                <a:gd name="T19" fmla="*/ 26 h 124"/>
                <a:gd name="T20" fmla="*/ 128 w 273"/>
                <a:gd name="T21" fmla="*/ 22 h 124"/>
                <a:gd name="T22" fmla="*/ 111 w 273"/>
                <a:gd name="T23" fmla="*/ 18 h 124"/>
                <a:gd name="T24" fmla="*/ 94 w 273"/>
                <a:gd name="T25" fmla="*/ 14 h 124"/>
                <a:gd name="T26" fmla="*/ 78 w 273"/>
                <a:gd name="T27" fmla="*/ 11 h 124"/>
                <a:gd name="T28" fmla="*/ 60 w 273"/>
                <a:gd name="T29" fmla="*/ 8 h 124"/>
                <a:gd name="T30" fmla="*/ 43 w 273"/>
                <a:gd name="T31" fmla="*/ 4 h 124"/>
                <a:gd name="T32" fmla="*/ 26 w 273"/>
                <a:gd name="T33" fmla="*/ 3 h 124"/>
                <a:gd name="T34" fmla="*/ 8 w 273"/>
                <a:gd name="T35" fmla="*/ 0 h 124"/>
                <a:gd name="T36" fmla="*/ 0 w 273"/>
                <a:gd name="T37" fmla="*/ 57 h 124"/>
                <a:gd name="T38" fmla="*/ 17 w 273"/>
                <a:gd name="T39" fmla="*/ 60 h 124"/>
                <a:gd name="T40" fmla="*/ 32 w 273"/>
                <a:gd name="T41" fmla="*/ 61 h 124"/>
                <a:gd name="T42" fmla="*/ 49 w 273"/>
                <a:gd name="T43" fmla="*/ 64 h 124"/>
                <a:gd name="T44" fmla="*/ 65 w 273"/>
                <a:gd name="T45" fmla="*/ 67 h 124"/>
                <a:gd name="T46" fmla="*/ 80 w 273"/>
                <a:gd name="T47" fmla="*/ 71 h 124"/>
                <a:gd name="T48" fmla="*/ 97 w 273"/>
                <a:gd name="T49" fmla="*/ 74 h 124"/>
                <a:gd name="T50" fmla="*/ 112 w 273"/>
                <a:gd name="T51" fmla="*/ 78 h 124"/>
                <a:gd name="T52" fmla="*/ 128 w 273"/>
                <a:gd name="T53" fmla="*/ 82 h 124"/>
                <a:gd name="T54" fmla="*/ 143 w 273"/>
                <a:gd name="T55" fmla="*/ 86 h 124"/>
                <a:gd name="T56" fmla="*/ 158 w 273"/>
                <a:gd name="T57" fmla="*/ 90 h 124"/>
                <a:gd name="T58" fmla="*/ 173 w 273"/>
                <a:gd name="T59" fmla="*/ 96 h 124"/>
                <a:gd name="T60" fmla="*/ 189 w 273"/>
                <a:gd name="T61" fmla="*/ 100 h 124"/>
                <a:gd name="T62" fmla="*/ 204 w 273"/>
                <a:gd name="T63" fmla="*/ 105 h 124"/>
                <a:gd name="T64" fmla="*/ 219 w 273"/>
                <a:gd name="T65" fmla="*/ 111 h 124"/>
                <a:gd name="T66" fmla="*/ 233 w 273"/>
                <a:gd name="T67" fmla="*/ 118 h 124"/>
                <a:gd name="T68" fmla="*/ 248 w 273"/>
                <a:gd name="T6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3" h="124">
                  <a:moveTo>
                    <a:pt x="248" y="124"/>
                  </a:moveTo>
                  <a:lnTo>
                    <a:pt x="273" y="71"/>
                  </a:lnTo>
                  <a:lnTo>
                    <a:pt x="258" y="64"/>
                  </a:lnTo>
                  <a:lnTo>
                    <a:pt x="241" y="58"/>
                  </a:lnTo>
                  <a:lnTo>
                    <a:pt x="226" y="53"/>
                  </a:lnTo>
                  <a:lnTo>
                    <a:pt x="209" y="47"/>
                  </a:lnTo>
                  <a:lnTo>
                    <a:pt x="194" y="42"/>
                  </a:lnTo>
                  <a:lnTo>
                    <a:pt x="178" y="36"/>
                  </a:lnTo>
                  <a:lnTo>
                    <a:pt x="161" y="31"/>
                  </a:lnTo>
                  <a:lnTo>
                    <a:pt x="144" y="26"/>
                  </a:lnTo>
                  <a:lnTo>
                    <a:pt x="128" y="22"/>
                  </a:lnTo>
                  <a:lnTo>
                    <a:pt x="111" y="18"/>
                  </a:lnTo>
                  <a:lnTo>
                    <a:pt x="94" y="14"/>
                  </a:lnTo>
                  <a:lnTo>
                    <a:pt x="78" y="11"/>
                  </a:lnTo>
                  <a:lnTo>
                    <a:pt x="60" y="8"/>
                  </a:lnTo>
                  <a:lnTo>
                    <a:pt x="43" y="4"/>
                  </a:lnTo>
                  <a:lnTo>
                    <a:pt x="26" y="3"/>
                  </a:lnTo>
                  <a:lnTo>
                    <a:pt x="8" y="0"/>
                  </a:lnTo>
                  <a:lnTo>
                    <a:pt x="0" y="57"/>
                  </a:lnTo>
                  <a:lnTo>
                    <a:pt x="17" y="60"/>
                  </a:lnTo>
                  <a:lnTo>
                    <a:pt x="32" y="61"/>
                  </a:lnTo>
                  <a:lnTo>
                    <a:pt x="49" y="64"/>
                  </a:lnTo>
                  <a:lnTo>
                    <a:pt x="65" y="67"/>
                  </a:lnTo>
                  <a:lnTo>
                    <a:pt x="80" y="71"/>
                  </a:lnTo>
                  <a:lnTo>
                    <a:pt x="97" y="74"/>
                  </a:lnTo>
                  <a:lnTo>
                    <a:pt x="112" y="78"/>
                  </a:lnTo>
                  <a:lnTo>
                    <a:pt x="128" y="82"/>
                  </a:lnTo>
                  <a:lnTo>
                    <a:pt x="143" y="86"/>
                  </a:lnTo>
                  <a:lnTo>
                    <a:pt x="158" y="90"/>
                  </a:lnTo>
                  <a:lnTo>
                    <a:pt x="173" y="96"/>
                  </a:lnTo>
                  <a:lnTo>
                    <a:pt x="189" y="100"/>
                  </a:lnTo>
                  <a:lnTo>
                    <a:pt x="204" y="105"/>
                  </a:lnTo>
                  <a:lnTo>
                    <a:pt x="219" y="111"/>
                  </a:lnTo>
                  <a:lnTo>
                    <a:pt x="233" y="118"/>
                  </a:lnTo>
                  <a:lnTo>
                    <a:pt x="248" y="124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1203" y="700"/>
              <a:ext cx="277" cy="133"/>
            </a:xfrm>
            <a:custGeom>
              <a:avLst/>
              <a:gdLst>
                <a:gd name="T0" fmla="*/ 277 w 277"/>
                <a:gd name="T1" fmla="*/ 57 h 133"/>
                <a:gd name="T2" fmla="*/ 269 w 277"/>
                <a:gd name="T3" fmla="*/ 0 h 133"/>
                <a:gd name="T4" fmla="*/ 251 w 277"/>
                <a:gd name="T5" fmla="*/ 3 h 133"/>
                <a:gd name="T6" fmla="*/ 233 w 277"/>
                <a:gd name="T7" fmla="*/ 5 h 133"/>
                <a:gd name="T8" fmla="*/ 216 w 277"/>
                <a:gd name="T9" fmla="*/ 10 h 133"/>
                <a:gd name="T10" fmla="*/ 198 w 277"/>
                <a:gd name="T11" fmla="*/ 12 h 133"/>
                <a:gd name="T12" fmla="*/ 182 w 277"/>
                <a:gd name="T13" fmla="*/ 16 h 133"/>
                <a:gd name="T14" fmla="*/ 164 w 277"/>
                <a:gd name="T15" fmla="*/ 22 h 133"/>
                <a:gd name="T16" fmla="*/ 147 w 277"/>
                <a:gd name="T17" fmla="*/ 26 h 133"/>
                <a:gd name="T18" fmla="*/ 130 w 277"/>
                <a:gd name="T19" fmla="*/ 32 h 133"/>
                <a:gd name="T20" fmla="*/ 114 w 277"/>
                <a:gd name="T21" fmla="*/ 37 h 133"/>
                <a:gd name="T22" fmla="*/ 97 w 277"/>
                <a:gd name="T23" fmla="*/ 43 h 133"/>
                <a:gd name="T24" fmla="*/ 80 w 277"/>
                <a:gd name="T25" fmla="*/ 48 h 133"/>
                <a:gd name="T26" fmla="*/ 64 w 277"/>
                <a:gd name="T27" fmla="*/ 54 h 133"/>
                <a:gd name="T28" fmla="*/ 47 w 277"/>
                <a:gd name="T29" fmla="*/ 61 h 133"/>
                <a:gd name="T30" fmla="*/ 32 w 277"/>
                <a:gd name="T31" fmla="*/ 68 h 133"/>
                <a:gd name="T32" fmla="*/ 15 w 277"/>
                <a:gd name="T33" fmla="*/ 75 h 133"/>
                <a:gd name="T34" fmla="*/ 0 w 277"/>
                <a:gd name="T35" fmla="*/ 82 h 133"/>
                <a:gd name="T36" fmla="*/ 25 w 277"/>
                <a:gd name="T37" fmla="*/ 133 h 133"/>
                <a:gd name="T38" fmla="*/ 40 w 277"/>
                <a:gd name="T39" fmla="*/ 126 h 133"/>
                <a:gd name="T40" fmla="*/ 55 w 277"/>
                <a:gd name="T41" fmla="*/ 121 h 133"/>
                <a:gd name="T42" fmla="*/ 69 w 277"/>
                <a:gd name="T43" fmla="*/ 114 h 133"/>
                <a:gd name="T44" fmla="*/ 85 w 277"/>
                <a:gd name="T45" fmla="*/ 108 h 133"/>
                <a:gd name="T46" fmla="*/ 101 w 277"/>
                <a:gd name="T47" fmla="*/ 102 h 133"/>
                <a:gd name="T48" fmla="*/ 116 w 277"/>
                <a:gd name="T49" fmla="*/ 97 h 133"/>
                <a:gd name="T50" fmla="*/ 132 w 277"/>
                <a:gd name="T51" fmla="*/ 91 h 133"/>
                <a:gd name="T52" fmla="*/ 147 w 277"/>
                <a:gd name="T53" fmla="*/ 86 h 133"/>
                <a:gd name="T54" fmla="*/ 164 w 277"/>
                <a:gd name="T55" fmla="*/ 82 h 133"/>
                <a:gd name="T56" fmla="*/ 179 w 277"/>
                <a:gd name="T57" fmla="*/ 78 h 133"/>
                <a:gd name="T58" fmla="*/ 196 w 277"/>
                <a:gd name="T59" fmla="*/ 73 h 133"/>
                <a:gd name="T60" fmla="*/ 212 w 277"/>
                <a:gd name="T61" fmla="*/ 69 h 133"/>
                <a:gd name="T62" fmla="*/ 227 w 277"/>
                <a:gd name="T63" fmla="*/ 66 h 133"/>
                <a:gd name="T64" fmla="*/ 244 w 277"/>
                <a:gd name="T65" fmla="*/ 62 h 133"/>
                <a:gd name="T66" fmla="*/ 261 w 277"/>
                <a:gd name="T67" fmla="*/ 59 h 133"/>
                <a:gd name="T68" fmla="*/ 277 w 277"/>
                <a:gd name="T69" fmla="*/ 5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7" h="133">
                  <a:moveTo>
                    <a:pt x="277" y="57"/>
                  </a:moveTo>
                  <a:lnTo>
                    <a:pt x="269" y="0"/>
                  </a:lnTo>
                  <a:lnTo>
                    <a:pt x="251" y="3"/>
                  </a:lnTo>
                  <a:lnTo>
                    <a:pt x="233" y="5"/>
                  </a:lnTo>
                  <a:lnTo>
                    <a:pt x="216" y="10"/>
                  </a:lnTo>
                  <a:lnTo>
                    <a:pt x="198" y="12"/>
                  </a:lnTo>
                  <a:lnTo>
                    <a:pt x="182" y="16"/>
                  </a:lnTo>
                  <a:lnTo>
                    <a:pt x="164" y="22"/>
                  </a:lnTo>
                  <a:lnTo>
                    <a:pt x="147" y="26"/>
                  </a:lnTo>
                  <a:lnTo>
                    <a:pt x="130" y="32"/>
                  </a:lnTo>
                  <a:lnTo>
                    <a:pt x="114" y="37"/>
                  </a:lnTo>
                  <a:lnTo>
                    <a:pt x="97" y="43"/>
                  </a:lnTo>
                  <a:lnTo>
                    <a:pt x="80" y="48"/>
                  </a:lnTo>
                  <a:lnTo>
                    <a:pt x="64" y="54"/>
                  </a:lnTo>
                  <a:lnTo>
                    <a:pt x="47" y="61"/>
                  </a:lnTo>
                  <a:lnTo>
                    <a:pt x="32" y="68"/>
                  </a:lnTo>
                  <a:lnTo>
                    <a:pt x="15" y="75"/>
                  </a:lnTo>
                  <a:lnTo>
                    <a:pt x="0" y="82"/>
                  </a:lnTo>
                  <a:lnTo>
                    <a:pt x="25" y="133"/>
                  </a:lnTo>
                  <a:lnTo>
                    <a:pt x="40" y="126"/>
                  </a:lnTo>
                  <a:lnTo>
                    <a:pt x="55" y="121"/>
                  </a:lnTo>
                  <a:lnTo>
                    <a:pt x="69" y="114"/>
                  </a:lnTo>
                  <a:lnTo>
                    <a:pt x="85" y="108"/>
                  </a:lnTo>
                  <a:lnTo>
                    <a:pt x="101" y="102"/>
                  </a:lnTo>
                  <a:lnTo>
                    <a:pt x="116" y="97"/>
                  </a:lnTo>
                  <a:lnTo>
                    <a:pt x="132" y="91"/>
                  </a:lnTo>
                  <a:lnTo>
                    <a:pt x="147" y="86"/>
                  </a:lnTo>
                  <a:lnTo>
                    <a:pt x="164" y="82"/>
                  </a:lnTo>
                  <a:lnTo>
                    <a:pt x="179" y="78"/>
                  </a:lnTo>
                  <a:lnTo>
                    <a:pt x="196" y="73"/>
                  </a:lnTo>
                  <a:lnTo>
                    <a:pt x="212" y="69"/>
                  </a:lnTo>
                  <a:lnTo>
                    <a:pt x="227" y="66"/>
                  </a:lnTo>
                  <a:lnTo>
                    <a:pt x="244" y="62"/>
                  </a:lnTo>
                  <a:lnTo>
                    <a:pt x="261" y="59"/>
                  </a:lnTo>
                  <a:lnTo>
                    <a:pt x="277" y="57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5" name="Freeform 46"/>
            <p:cNvSpPr>
              <a:spLocks/>
            </p:cNvSpPr>
            <p:nvPr/>
          </p:nvSpPr>
          <p:spPr bwMode="auto">
            <a:xfrm>
              <a:off x="1128" y="1799"/>
              <a:ext cx="146" cy="158"/>
            </a:xfrm>
            <a:custGeom>
              <a:avLst/>
              <a:gdLst>
                <a:gd name="T0" fmla="*/ 54 w 146"/>
                <a:gd name="T1" fmla="*/ 0 h 158"/>
                <a:gd name="T2" fmla="*/ 0 w 146"/>
                <a:gd name="T3" fmla="*/ 26 h 158"/>
                <a:gd name="T4" fmla="*/ 11 w 146"/>
                <a:gd name="T5" fmla="*/ 44 h 158"/>
                <a:gd name="T6" fmla="*/ 22 w 146"/>
                <a:gd name="T7" fmla="*/ 62 h 158"/>
                <a:gd name="T8" fmla="*/ 35 w 146"/>
                <a:gd name="T9" fmla="*/ 79 h 158"/>
                <a:gd name="T10" fmla="*/ 47 w 146"/>
                <a:gd name="T11" fmla="*/ 95 h 158"/>
                <a:gd name="T12" fmla="*/ 60 w 146"/>
                <a:gd name="T13" fmla="*/ 112 h 158"/>
                <a:gd name="T14" fmla="*/ 74 w 146"/>
                <a:gd name="T15" fmla="*/ 129 h 158"/>
                <a:gd name="T16" fmla="*/ 87 w 146"/>
                <a:gd name="T17" fmla="*/ 144 h 158"/>
                <a:gd name="T18" fmla="*/ 103 w 146"/>
                <a:gd name="T19" fmla="*/ 158 h 158"/>
                <a:gd name="T20" fmla="*/ 146 w 146"/>
                <a:gd name="T21" fmla="*/ 117 h 158"/>
                <a:gd name="T22" fmla="*/ 132 w 146"/>
                <a:gd name="T23" fmla="*/ 104 h 158"/>
                <a:gd name="T24" fmla="*/ 119 w 146"/>
                <a:gd name="T25" fmla="*/ 91 h 158"/>
                <a:gd name="T26" fmla="*/ 107 w 146"/>
                <a:gd name="T27" fmla="*/ 77 h 158"/>
                <a:gd name="T28" fmla="*/ 96 w 146"/>
                <a:gd name="T29" fmla="*/ 62 h 158"/>
                <a:gd name="T30" fmla="*/ 83 w 146"/>
                <a:gd name="T31" fmla="*/ 47 h 158"/>
                <a:gd name="T32" fmla="*/ 74 w 146"/>
                <a:gd name="T33" fmla="*/ 31 h 158"/>
                <a:gd name="T34" fmla="*/ 64 w 146"/>
                <a:gd name="T35" fmla="*/ 16 h 158"/>
                <a:gd name="T36" fmla="*/ 54 w 146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158">
                  <a:moveTo>
                    <a:pt x="54" y="0"/>
                  </a:moveTo>
                  <a:lnTo>
                    <a:pt x="0" y="26"/>
                  </a:lnTo>
                  <a:lnTo>
                    <a:pt x="11" y="44"/>
                  </a:lnTo>
                  <a:lnTo>
                    <a:pt x="22" y="62"/>
                  </a:lnTo>
                  <a:lnTo>
                    <a:pt x="35" y="79"/>
                  </a:lnTo>
                  <a:lnTo>
                    <a:pt x="47" y="95"/>
                  </a:lnTo>
                  <a:lnTo>
                    <a:pt x="60" y="112"/>
                  </a:lnTo>
                  <a:lnTo>
                    <a:pt x="74" y="129"/>
                  </a:lnTo>
                  <a:lnTo>
                    <a:pt x="87" y="144"/>
                  </a:lnTo>
                  <a:lnTo>
                    <a:pt x="103" y="158"/>
                  </a:lnTo>
                  <a:lnTo>
                    <a:pt x="146" y="117"/>
                  </a:lnTo>
                  <a:lnTo>
                    <a:pt x="132" y="104"/>
                  </a:lnTo>
                  <a:lnTo>
                    <a:pt x="119" y="91"/>
                  </a:lnTo>
                  <a:lnTo>
                    <a:pt x="107" y="77"/>
                  </a:lnTo>
                  <a:lnTo>
                    <a:pt x="96" y="62"/>
                  </a:lnTo>
                  <a:lnTo>
                    <a:pt x="83" y="47"/>
                  </a:lnTo>
                  <a:lnTo>
                    <a:pt x="74" y="31"/>
                  </a:lnTo>
                  <a:lnTo>
                    <a:pt x="64" y="1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6" name="Freeform 47"/>
            <p:cNvSpPr>
              <a:spLocks/>
            </p:cNvSpPr>
            <p:nvPr/>
          </p:nvSpPr>
          <p:spPr bwMode="auto">
            <a:xfrm>
              <a:off x="1067" y="1502"/>
              <a:ext cx="68" cy="170"/>
            </a:xfrm>
            <a:custGeom>
              <a:avLst/>
              <a:gdLst>
                <a:gd name="T0" fmla="*/ 68 w 68"/>
                <a:gd name="T1" fmla="*/ 9 h 170"/>
                <a:gd name="T2" fmla="*/ 8 w 68"/>
                <a:gd name="T3" fmla="*/ 0 h 170"/>
                <a:gd name="T4" fmla="*/ 4 w 68"/>
                <a:gd name="T5" fmla="*/ 20 h 170"/>
                <a:gd name="T6" fmla="*/ 3 w 68"/>
                <a:gd name="T7" fmla="*/ 41 h 170"/>
                <a:gd name="T8" fmla="*/ 0 w 68"/>
                <a:gd name="T9" fmla="*/ 62 h 170"/>
                <a:gd name="T10" fmla="*/ 0 w 68"/>
                <a:gd name="T11" fmla="*/ 83 h 170"/>
                <a:gd name="T12" fmla="*/ 0 w 68"/>
                <a:gd name="T13" fmla="*/ 105 h 170"/>
                <a:gd name="T14" fmla="*/ 3 w 68"/>
                <a:gd name="T15" fmla="*/ 127 h 170"/>
                <a:gd name="T16" fmla="*/ 4 w 68"/>
                <a:gd name="T17" fmla="*/ 148 h 170"/>
                <a:gd name="T18" fmla="*/ 8 w 68"/>
                <a:gd name="T19" fmla="*/ 170 h 170"/>
                <a:gd name="T20" fmla="*/ 68 w 68"/>
                <a:gd name="T21" fmla="*/ 161 h 170"/>
                <a:gd name="T22" fmla="*/ 65 w 68"/>
                <a:gd name="T23" fmla="*/ 141 h 170"/>
                <a:gd name="T24" fmla="*/ 62 w 68"/>
                <a:gd name="T25" fmla="*/ 122 h 170"/>
                <a:gd name="T26" fmla="*/ 61 w 68"/>
                <a:gd name="T27" fmla="*/ 102 h 170"/>
                <a:gd name="T28" fmla="*/ 61 w 68"/>
                <a:gd name="T29" fmla="*/ 83 h 170"/>
                <a:gd name="T30" fmla="*/ 61 w 68"/>
                <a:gd name="T31" fmla="*/ 65 h 170"/>
                <a:gd name="T32" fmla="*/ 62 w 68"/>
                <a:gd name="T33" fmla="*/ 45 h 170"/>
                <a:gd name="T34" fmla="*/ 65 w 68"/>
                <a:gd name="T35" fmla="*/ 27 h 170"/>
                <a:gd name="T36" fmla="*/ 68 w 68"/>
                <a:gd name="T37" fmla="*/ 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170">
                  <a:moveTo>
                    <a:pt x="68" y="9"/>
                  </a:moveTo>
                  <a:lnTo>
                    <a:pt x="8" y="0"/>
                  </a:lnTo>
                  <a:lnTo>
                    <a:pt x="4" y="20"/>
                  </a:lnTo>
                  <a:lnTo>
                    <a:pt x="3" y="41"/>
                  </a:lnTo>
                  <a:lnTo>
                    <a:pt x="0" y="62"/>
                  </a:lnTo>
                  <a:lnTo>
                    <a:pt x="0" y="83"/>
                  </a:lnTo>
                  <a:lnTo>
                    <a:pt x="0" y="105"/>
                  </a:lnTo>
                  <a:lnTo>
                    <a:pt x="3" y="127"/>
                  </a:lnTo>
                  <a:lnTo>
                    <a:pt x="4" y="148"/>
                  </a:lnTo>
                  <a:lnTo>
                    <a:pt x="8" y="170"/>
                  </a:lnTo>
                  <a:lnTo>
                    <a:pt x="68" y="161"/>
                  </a:lnTo>
                  <a:lnTo>
                    <a:pt x="65" y="141"/>
                  </a:lnTo>
                  <a:lnTo>
                    <a:pt x="62" y="122"/>
                  </a:lnTo>
                  <a:lnTo>
                    <a:pt x="61" y="102"/>
                  </a:lnTo>
                  <a:lnTo>
                    <a:pt x="61" y="83"/>
                  </a:lnTo>
                  <a:lnTo>
                    <a:pt x="61" y="65"/>
                  </a:lnTo>
                  <a:lnTo>
                    <a:pt x="62" y="45"/>
                  </a:lnTo>
                  <a:lnTo>
                    <a:pt x="65" y="27"/>
                  </a:lnTo>
                  <a:lnTo>
                    <a:pt x="68" y="9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1691" y="1065"/>
              <a:ext cx="168" cy="97"/>
            </a:xfrm>
            <a:custGeom>
              <a:avLst/>
              <a:gdLst>
                <a:gd name="T0" fmla="*/ 143 w 168"/>
                <a:gd name="T1" fmla="*/ 97 h 97"/>
                <a:gd name="T2" fmla="*/ 168 w 168"/>
                <a:gd name="T3" fmla="*/ 44 h 97"/>
                <a:gd name="T4" fmla="*/ 149 w 168"/>
                <a:gd name="T5" fmla="*/ 36 h 97"/>
                <a:gd name="T6" fmla="*/ 129 w 168"/>
                <a:gd name="T7" fmla="*/ 29 h 97"/>
                <a:gd name="T8" fmla="*/ 110 w 168"/>
                <a:gd name="T9" fmla="*/ 22 h 97"/>
                <a:gd name="T10" fmla="*/ 90 w 168"/>
                <a:gd name="T11" fmla="*/ 16 h 97"/>
                <a:gd name="T12" fmla="*/ 70 w 168"/>
                <a:gd name="T13" fmla="*/ 11 h 97"/>
                <a:gd name="T14" fmla="*/ 50 w 168"/>
                <a:gd name="T15" fmla="*/ 7 h 97"/>
                <a:gd name="T16" fmla="*/ 29 w 168"/>
                <a:gd name="T17" fmla="*/ 2 h 97"/>
                <a:gd name="T18" fmla="*/ 9 w 168"/>
                <a:gd name="T19" fmla="*/ 0 h 97"/>
                <a:gd name="T20" fmla="*/ 0 w 168"/>
                <a:gd name="T21" fmla="*/ 57 h 97"/>
                <a:gd name="T22" fmla="*/ 18 w 168"/>
                <a:gd name="T23" fmla="*/ 59 h 97"/>
                <a:gd name="T24" fmla="*/ 38 w 168"/>
                <a:gd name="T25" fmla="*/ 63 h 97"/>
                <a:gd name="T26" fmla="*/ 56 w 168"/>
                <a:gd name="T27" fmla="*/ 66 h 97"/>
                <a:gd name="T28" fmla="*/ 74 w 168"/>
                <a:gd name="T29" fmla="*/ 72 h 97"/>
                <a:gd name="T30" fmla="*/ 92 w 168"/>
                <a:gd name="T31" fmla="*/ 77 h 97"/>
                <a:gd name="T32" fmla="*/ 108 w 168"/>
                <a:gd name="T33" fmla="*/ 83 h 97"/>
                <a:gd name="T34" fmla="*/ 127 w 168"/>
                <a:gd name="T35" fmla="*/ 90 h 97"/>
                <a:gd name="T36" fmla="*/ 143 w 168"/>
                <a:gd name="T3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97">
                  <a:moveTo>
                    <a:pt x="143" y="97"/>
                  </a:moveTo>
                  <a:lnTo>
                    <a:pt x="168" y="44"/>
                  </a:lnTo>
                  <a:lnTo>
                    <a:pt x="149" y="36"/>
                  </a:lnTo>
                  <a:lnTo>
                    <a:pt x="129" y="29"/>
                  </a:lnTo>
                  <a:lnTo>
                    <a:pt x="110" y="22"/>
                  </a:lnTo>
                  <a:lnTo>
                    <a:pt x="90" y="16"/>
                  </a:lnTo>
                  <a:lnTo>
                    <a:pt x="70" y="11"/>
                  </a:lnTo>
                  <a:lnTo>
                    <a:pt x="50" y="7"/>
                  </a:lnTo>
                  <a:lnTo>
                    <a:pt x="29" y="2"/>
                  </a:lnTo>
                  <a:lnTo>
                    <a:pt x="9" y="0"/>
                  </a:lnTo>
                  <a:lnTo>
                    <a:pt x="0" y="57"/>
                  </a:lnTo>
                  <a:lnTo>
                    <a:pt x="18" y="59"/>
                  </a:lnTo>
                  <a:lnTo>
                    <a:pt x="38" y="63"/>
                  </a:lnTo>
                  <a:lnTo>
                    <a:pt x="56" y="66"/>
                  </a:lnTo>
                  <a:lnTo>
                    <a:pt x="74" y="72"/>
                  </a:lnTo>
                  <a:lnTo>
                    <a:pt x="92" y="77"/>
                  </a:lnTo>
                  <a:lnTo>
                    <a:pt x="108" y="83"/>
                  </a:lnTo>
                  <a:lnTo>
                    <a:pt x="127" y="90"/>
                  </a:lnTo>
                  <a:lnTo>
                    <a:pt x="143" y="97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1963" y="1201"/>
              <a:ext cx="147" cy="158"/>
            </a:xfrm>
            <a:custGeom>
              <a:avLst/>
              <a:gdLst>
                <a:gd name="T0" fmla="*/ 95 w 147"/>
                <a:gd name="T1" fmla="*/ 158 h 158"/>
                <a:gd name="T2" fmla="*/ 147 w 147"/>
                <a:gd name="T3" fmla="*/ 129 h 158"/>
                <a:gd name="T4" fmla="*/ 136 w 147"/>
                <a:gd name="T5" fmla="*/ 111 h 158"/>
                <a:gd name="T6" fmla="*/ 124 w 147"/>
                <a:gd name="T7" fmla="*/ 93 h 158"/>
                <a:gd name="T8" fmla="*/ 111 w 147"/>
                <a:gd name="T9" fmla="*/ 76 h 158"/>
                <a:gd name="T10" fmla="*/ 99 w 147"/>
                <a:gd name="T11" fmla="*/ 59 h 158"/>
                <a:gd name="T12" fmla="*/ 85 w 147"/>
                <a:gd name="T13" fmla="*/ 44 h 158"/>
                <a:gd name="T14" fmla="*/ 70 w 147"/>
                <a:gd name="T15" fmla="*/ 29 h 158"/>
                <a:gd name="T16" fmla="*/ 54 w 147"/>
                <a:gd name="T17" fmla="*/ 14 h 158"/>
                <a:gd name="T18" fmla="*/ 39 w 147"/>
                <a:gd name="T19" fmla="*/ 0 h 158"/>
                <a:gd name="T20" fmla="*/ 0 w 147"/>
                <a:gd name="T21" fmla="*/ 43 h 158"/>
                <a:gd name="T22" fmla="*/ 14 w 147"/>
                <a:gd name="T23" fmla="*/ 55 h 158"/>
                <a:gd name="T24" fmla="*/ 27 w 147"/>
                <a:gd name="T25" fmla="*/ 69 h 158"/>
                <a:gd name="T26" fmla="*/ 40 w 147"/>
                <a:gd name="T27" fmla="*/ 83 h 158"/>
                <a:gd name="T28" fmla="*/ 52 w 147"/>
                <a:gd name="T29" fmla="*/ 97 h 158"/>
                <a:gd name="T30" fmla="*/ 64 w 147"/>
                <a:gd name="T31" fmla="*/ 111 h 158"/>
                <a:gd name="T32" fmla="*/ 75 w 147"/>
                <a:gd name="T33" fmla="*/ 126 h 158"/>
                <a:gd name="T34" fmla="*/ 85 w 147"/>
                <a:gd name="T35" fmla="*/ 143 h 158"/>
                <a:gd name="T36" fmla="*/ 95 w 147"/>
                <a:gd name="T3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" h="158">
                  <a:moveTo>
                    <a:pt x="95" y="158"/>
                  </a:moveTo>
                  <a:lnTo>
                    <a:pt x="147" y="129"/>
                  </a:lnTo>
                  <a:lnTo>
                    <a:pt x="136" y="111"/>
                  </a:lnTo>
                  <a:lnTo>
                    <a:pt x="124" y="93"/>
                  </a:lnTo>
                  <a:lnTo>
                    <a:pt x="111" y="76"/>
                  </a:lnTo>
                  <a:lnTo>
                    <a:pt x="99" y="59"/>
                  </a:lnTo>
                  <a:lnTo>
                    <a:pt x="85" y="44"/>
                  </a:lnTo>
                  <a:lnTo>
                    <a:pt x="70" y="29"/>
                  </a:lnTo>
                  <a:lnTo>
                    <a:pt x="54" y="14"/>
                  </a:lnTo>
                  <a:lnTo>
                    <a:pt x="39" y="0"/>
                  </a:lnTo>
                  <a:lnTo>
                    <a:pt x="0" y="43"/>
                  </a:lnTo>
                  <a:lnTo>
                    <a:pt x="14" y="55"/>
                  </a:lnTo>
                  <a:lnTo>
                    <a:pt x="27" y="69"/>
                  </a:lnTo>
                  <a:lnTo>
                    <a:pt x="40" y="83"/>
                  </a:lnTo>
                  <a:lnTo>
                    <a:pt x="52" y="97"/>
                  </a:lnTo>
                  <a:lnTo>
                    <a:pt x="64" y="111"/>
                  </a:lnTo>
                  <a:lnTo>
                    <a:pt x="75" y="126"/>
                  </a:lnTo>
                  <a:lnTo>
                    <a:pt x="85" y="143"/>
                  </a:lnTo>
                  <a:lnTo>
                    <a:pt x="95" y="158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1371" y="1067"/>
              <a:ext cx="168" cy="103"/>
            </a:xfrm>
            <a:custGeom>
              <a:avLst/>
              <a:gdLst>
                <a:gd name="T0" fmla="*/ 168 w 168"/>
                <a:gd name="T1" fmla="*/ 57 h 103"/>
                <a:gd name="T2" fmla="*/ 159 w 168"/>
                <a:gd name="T3" fmla="*/ 0 h 103"/>
                <a:gd name="T4" fmla="*/ 139 w 168"/>
                <a:gd name="T5" fmla="*/ 5 h 103"/>
                <a:gd name="T6" fmla="*/ 118 w 168"/>
                <a:gd name="T7" fmla="*/ 9 h 103"/>
                <a:gd name="T8" fmla="*/ 97 w 168"/>
                <a:gd name="T9" fmla="*/ 14 h 103"/>
                <a:gd name="T10" fmla="*/ 76 w 168"/>
                <a:gd name="T11" fmla="*/ 20 h 103"/>
                <a:gd name="T12" fmla="*/ 57 w 168"/>
                <a:gd name="T13" fmla="*/ 27 h 103"/>
                <a:gd name="T14" fmla="*/ 37 w 168"/>
                <a:gd name="T15" fmla="*/ 34 h 103"/>
                <a:gd name="T16" fmla="*/ 18 w 168"/>
                <a:gd name="T17" fmla="*/ 42 h 103"/>
                <a:gd name="T18" fmla="*/ 0 w 168"/>
                <a:gd name="T19" fmla="*/ 50 h 103"/>
                <a:gd name="T20" fmla="*/ 25 w 168"/>
                <a:gd name="T21" fmla="*/ 103 h 103"/>
                <a:gd name="T22" fmla="*/ 41 w 168"/>
                <a:gd name="T23" fmla="*/ 95 h 103"/>
                <a:gd name="T24" fmla="*/ 59 w 168"/>
                <a:gd name="T25" fmla="*/ 88 h 103"/>
                <a:gd name="T26" fmla="*/ 76 w 168"/>
                <a:gd name="T27" fmla="*/ 81 h 103"/>
                <a:gd name="T28" fmla="*/ 94 w 168"/>
                <a:gd name="T29" fmla="*/ 75 h 103"/>
                <a:gd name="T30" fmla="*/ 112 w 168"/>
                <a:gd name="T31" fmla="*/ 70 h 103"/>
                <a:gd name="T32" fmla="*/ 130 w 168"/>
                <a:gd name="T33" fmla="*/ 64 h 103"/>
                <a:gd name="T34" fmla="*/ 150 w 168"/>
                <a:gd name="T35" fmla="*/ 60 h 103"/>
                <a:gd name="T36" fmla="*/ 168 w 168"/>
                <a:gd name="T37" fmla="*/ 5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103">
                  <a:moveTo>
                    <a:pt x="168" y="57"/>
                  </a:moveTo>
                  <a:lnTo>
                    <a:pt x="159" y="0"/>
                  </a:lnTo>
                  <a:lnTo>
                    <a:pt x="139" y="5"/>
                  </a:lnTo>
                  <a:lnTo>
                    <a:pt x="118" y="9"/>
                  </a:lnTo>
                  <a:lnTo>
                    <a:pt x="97" y="14"/>
                  </a:lnTo>
                  <a:lnTo>
                    <a:pt x="76" y="20"/>
                  </a:lnTo>
                  <a:lnTo>
                    <a:pt x="57" y="27"/>
                  </a:lnTo>
                  <a:lnTo>
                    <a:pt x="37" y="34"/>
                  </a:lnTo>
                  <a:lnTo>
                    <a:pt x="18" y="42"/>
                  </a:lnTo>
                  <a:lnTo>
                    <a:pt x="0" y="50"/>
                  </a:lnTo>
                  <a:lnTo>
                    <a:pt x="25" y="103"/>
                  </a:lnTo>
                  <a:lnTo>
                    <a:pt x="41" y="95"/>
                  </a:lnTo>
                  <a:lnTo>
                    <a:pt x="59" y="88"/>
                  </a:lnTo>
                  <a:lnTo>
                    <a:pt x="76" y="81"/>
                  </a:lnTo>
                  <a:lnTo>
                    <a:pt x="94" y="75"/>
                  </a:lnTo>
                  <a:lnTo>
                    <a:pt x="112" y="70"/>
                  </a:lnTo>
                  <a:lnTo>
                    <a:pt x="130" y="64"/>
                  </a:lnTo>
                  <a:lnTo>
                    <a:pt x="150" y="60"/>
                  </a:lnTo>
                  <a:lnTo>
                    <a:pt x="168" y="57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1129" y="1212"/>
              <a:ext cx="143" cy="159"/>
            </a:xfrm>
            <a:custGeom>
              <a:avLst/>
              <a:gdLst>
                <a:gd name="T0" fmla="*/ 143 w 143"/>
                <a:gd name="T1" fmla="*/ 43 h 159"/>
                <a:gd name="T2" fmla="*/ 103 w 143"/>
                <a:gd name="T3" fmla="*/ 0 h 159"/>
                <a:gd name="T4" fmla="*/ 88 w 143"/>
                <a:gd name="T5" fmla="*/ 15 h 159"/>
                <a:gd name="T6" fmla="*/ 73 w 143"/>
                <a:gd name="T7" fmla="*/ 30 h 159"/>
                <a:gd name="T8" fmla="*/ 59 w 143"/>
                <a:gd name="T9" fmla="*/ 46 h 159"/>
                <a:gd name="T10" fmla="*/ 46 w 143"/>
                <a:gd name="T11" fmla="*/ 62 h 159"/>
                <a:gd name="T12" fmla="*/ 34 w 143"/>
                <a:gd name="T13" fmla="*/ 79 h 159"/>
                <a:gd name="T14" fmla="*/ 21 w 143"/>
                <a:gd name="T15" fmla="*/ 97 h 159"/>
                <a:gd name="T16" fmla="*/ 10 w 143"/>
                <a:gd name="T17" fmla="*/ 115 h 159"/>
                <a:gd name="T18" fmla="*/ 0 w 143"/>
                <a:gd name="T19" fmla="*/ 133 h 159"/>
                <a:gd name="T20" fmla="*/ 54 w 143"/>
                <a:gd name="T21" fmla="*/ 159 h 159"/>
                <a:gd name="T22" fmla="*/ 64 w 143"/>
                <a:gd name="T23" fmla="*/ 144 h 159"/>
                <a:gd name="T24" fmla="*/ 74 w 143"/>
                <a:gd name="T25" fmla="*/ 127 h 159"/>
                <a:gd name="T26" fmla="*/ 84 w 143"/>
                <a:gd name="T27" fmla="*/ 112 h 159"/>
                <a:gd name="T28" fmla="*/ 95 w 143"/>
                <a:gd name="T29" fmla="*/ 98 h 159"/>
                <a:gd name="T30" fmla="*/ 106 w 143"/>
                <a:gd name="T31" fmla="*/ 83 h 159"/>
                <a:gd name="T32" fmla="*/ 117 w 143"/>
                <a:gd name="T33" fmla="*/ 69 h 159"/>
                <a:gd name="T34" fmla="*/ 129 w 143"/>
                <a:gd name="T35" fmla="*/ 57 h 159"/>
                <a:gd name="T36" fmla="*/ 143 w 143"/>
                <a:gd name="T37" fmla="*/ 4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3" h="159">
                  <a:moveTo>
                    <a:pt x="143" y="43"/>
                  </a:moveTo>
                  <a:lnTo>
                    <a:pt x="103" y="0"/>
                  </a:lnTo>
                  <a:lnTo>
                    <a:pt x="88" y="15"/>
                  </a:lnTo>
                  <a:lnTo>
                    <a:pt x="73" y="30"/>
                  </a:lnTo>
                  <a:lnTo>
                    <a:pt x="59" y="46"/>
                  </a:lnTo>
                  <a:lnTo>
                    <a:pt x="46" y="62"/>
                  </a:lnTo>
                  <a:lnTo>
                    <a:pt x="34" y="79"/>
                  </a:lnTo>
                  <a:lnTo>
                    <a:pt x="21" y="97"/>
                  </a:lnTo>
                  <a:lnTo>
                    <a:pt x="10" y="115"/>
                  </a:lnTo>
                  <a:lnTo>
                    <a:pt x="0" y="133"/>
                  </a:lnTo>
                  <a:lnTo>
                    <a:pt x="54" y="159"/>
                  </a:lnTo>
                  <a:lnTo>
                    <a:pt x="64" y="144"/>
                  </a:lnTo>
                  <a:lnTo>
                    <a:pt x="74" y="127"/>
                  </a:lnTo>
                  <a:lnTo>
                    <a:pt x="84" y="112"/>
                  </a:lnTo>
                  <a:lnTo>
                    <a:pt x="95" y="98"/>
                  </a:lnTo>
                  <a:lnTo>
                    <a:pt x="106" y="83"/>
                  </a:lnTo>
                  <a:lnTo>
                    <a:pt x="117" y="69"/>
                  </a:lnTo>
                  <a:lnTo>
                    <a:pt x="129" y="57"/>
                  </a:lnTo>
                  <a:lnTo>
                    <a:pt x="143" y="43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1972" y="1793"/>
              <a:ext cx="151" cy="166"/>
            </a:xfrm>
            <a:custGeom>
              <a:avLst/>
              <a:gdLst>
                <a:gd name="T0" fmla="*/ 151 w 151"/>
                <a:gd name="T1" fmla="*/ 25 h 166"/>
                <a:gd name="T2" fmla="*/ 97 w 151"/>
                <a:gd name="T3" fmla="*/ 0 h 166"/>
                <a:gd name="T4" fmla="*/ 87 w 151"/>
                <a:gd name="T5" fmla="*/ 18 h 166"/>
                <a:gd name="T6" fmla="*/ 76 w 151"/>
                <a:gd name="T7" fmla="*/ 35 h 166"/>
                <a:gd name="T8" fmla="*/ 65 w 151"/>
                <a:gd name="T9" fmla="*/ 51 h 166"/>
                <a:gd name="T10" fmla="*/ 54 w 151"/>
                <a:gd name="T11" fmla="*/ 67 h 166"/>
                <a:gd name="T12" fmla="*/ 41 w 151"/>
                <a:gd name="T13" fmla="*/ 82 h 166"/>
                <a:gd name="T14" fmla="*/ 27 w 151"/>
                <a:gd name="T15" fmla="*/ 97 h 166"/>
                <a:gd name="T16" fmla="*/ 13 w 151"/>
                <a:gd name="T17" fmla="*/ 112 h 166"/>
                <a:gd name="T18" fmla="*/ 0 w 151"/>
                <a:gd name="T19" fmla="*/ 126 h 166"/>
                <a:gd name="T20" fmla="*/ 43 w 151"/>
                <a:gd name="T21" fmla="*/ 166 h 166"/>
                <a:gd name="T22" fmla="*/ 59 w 151"/>
                <a:gd name="T23" fmla="*/ 151 h 166"/>
                <a:gd name="T24" fmla="*/ 74 w 151"/>
                <a:gd name="T25" fmla="*/ 135 h 166"/>
                <a:gd name="T26" fmla="*/ 88 w 151"/>
                <a:gd name="T27" fmla="*/ 118 h 166"/>
                <a:gd name="T28" fmla="*/ 104 w 151"/>
                <a:gd name="T29" fmla="*/ 100 h 166"/>
                <a:gd name="T30" fmla="*/ 116 w 151"/>
                <a:gd name="T31" fmla="*/ 82 h 166"/>
                <a:gd name="T32" fmla="*/ 129 w 151"/>
                <a:gd name="T33" fmla="*/ 64 h 166"/>
                <a:gd name="T34" fmla="*/ 140 w 151"/>
                <a:gd name="T35" fmla="*/ 44 h 166"/>
                <a:gd name="T36" fmla="*/ 151 w 151"/>
                <a:gd name="T37" fmla="*/ 2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166">
                  <a:moveTo>
                    <a:pt x="151" y="25"/>
                  </a:moveTo>
                  <a:lnTo>
                    <a:pt x="97" y="0"/>
                  </a:lnTo>
                  <a:lnTo>
                    <a:pt x="87" y="18"/>
                  </a:lnTo>
                  <a:lnTo>
                    <a:pt x="76" y="35"/>
                  </a:lnTo>
                  <a:lnTo>
                    <a:pt x="65" y="51"/>
                  </a:lnTo>
                  <a:lnTo>
                    <a:pt x="54" y="67"/>
                  </a:lnTo>
                  <a:lnTo>
                    <a:pt x="41" y="82"/>
                  </a:lnTo>
                  <a:lnTo>
                    <a:pt x="27" y="97"/>
                  </a:lnTo>
                  <a:lnTo>
                    <a:pt x="13" y="112"/>
                  </a:lnTo>
                  <a:lnTo>
                    <a:pt x="0" y="126"/>
                  </a:lnTo>
                  <a:lnTo>
                    <a:pt x="43" y="166"/>
                  </a:lnTo>
                  <a:lnTo>
                    <a:pt x="59" y="151"/>
                  </a:lnTo>
                  <a:lnTo>
                    <a:pt x="74" y="135"/>
                  </a:lnTo>
                  <a:lnTo>
                    <a:pt x="88" y="118"/>
                  </a:lnTo>
                  <a:lnTo>
                    <a:pt x="104" y="100"/>
                  </a:lnTo>
                  <a:lnTo>
                    <a:pt x="116" y="82"/>
                  </a:lnTo>
                  <a:lnTo>
                    <a:pt x="129" y="64"/>
                  </a:lnTo>
                  <a:lnTo>
                    <a:pt x="140" y="44"/>
                  </a:lnTo>
                  <a:lnTo>
                    <a:pt x="151" y="25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1371" y="2002"/>
              <a:ext cx="182" cy="103"/>
            </a:xfrm>
            <a:custGeom>
              <a:avLst/>
              <a:gdLst>
                <a:gd name="T0" fmla="*/ 29 w 182"/>
                <a:gd name="T1" fmla="*/ 0 h 103"/>
                <a:gd name="T2" fmla="*/ 0 w 182"/>
                <a:gd name="T3" fmla="*/ 52 h 103"/>
                <a:gd name="T4" fmla="*/ 21 w 182"/>
                <a:gd name="T5" fmla="*/ 62 h 103"/>
                <a:gd name="T6" fmla="*/ 41 w 182"/>
                <a:gd name="T7" fmla="*/ 70 h 103"/>
                <a:gd name="T8" fmla="*/ 62 w 182"/>
                <a:gd name="T9" fmla="*/ 77 h 103"/>
                <a:gd name="T10" fmla="*/ 84 w 182"/>
                <a:gd name="T11" fmla="*/ 84 h 103"/>
                <a:gd name="T12" fmla="*/ 107 w 182"/>
                <a:gd name="T13" fmla="*/ 89 h 103"/>
                <a:gd name="T14" fmla="*/ 129 w 182"/>
                <a:gd name="T15" fmla="*/ 95 h 103"/>
                <a:gd name="T16" fmla="*/ 151 w 182"/>
                <a:gd name="T17" fmla="*/ 99 h 103"/>
                <a:gd name="T18" fmla="*/ 175 w 182"/>
                <a:gd name="T19" fmla="*/ 103 h 103"/>
                <a:gd name="T20" fmla="*/ 182 w 182"/>
                <a:gd name="T21" fmla="*/ 46 h 103"/>
                <a:gd name="T22" fmla="*/ 161 w 182"/>
                <a:gd name="T23" fmla="*/ 44 h 103"/>
                <a:gd name="T24" fmla="*/ 141 w 182"/>
                <a:gd name="T25" fmla="*/ 39 h 103"/>
                <a:gd name="T26" fmla="*/ 122 w 182"/>
                <a:gd name="T27" fmla="*/ 35 h 103"/>
                <a:gd name="T28" fmla="*/ 102 w 182"/>
                <a:gd name="T29" fmla="*/ 30 h 103"/>
                <a:gd name="T30" fmla="*/ 83 w 182"/>
                <a:gd name="T31" fmla="*/ 24 h 103"/>
                <a:gd name="T32" fmla="*/ 65 w 182"/>
                <a:gd name="T33" fmla="*/ 17 h 103"/>
                <a:gd name="T34" fmla="*/ 47 w 182"/>
                <a:gd name="T35" fmla="*/ 9 h 103"/>
                <a:gd name="T36" fmla="*/ 29 w 182"/>
                <a:gd name="T3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2" h="103">
                  <a:moveTo>
                    <a:pt x="29" y="0"/>
                  </a:moveTo>
                  <a:lnTo>
                    <a:pt x="0" y="52"/>
                  </a:lnTo>
                  <a:lnTo>
                    <a:pt x="21" y="62"/>
                  </a:lnTo>
                  <a:lnTo>
                    <a:pt x="41" y="70"/>
                  </a:lnTo>
                  <a:lnTo>
                    <a:pt x="62" y="77"/>
                  </a:lnTo>
                  <a:lnTo>
                    <a:pt x="84" y="84"/>
                  </a:lnTo>
                  <a:lnTo>
                    <a:pt x="107" y="89"/>
                  </a:lnTo>
                  <a:lnTo>
                    <a:pt x="129" y="95"/>
                  </a:lnTo>
                  <a:lnTo>
                    <a:pt x="151" y="99"/>
                  </a:lnTo>
                  <a:lnTo>
                    <a:pt x="175" y="103"/>
                  </a:lnTo>
                  <a:lnTo>
                    <a:pt x="182" y="46"/>
                  </a:lnTo>
                  <a:lnTo>
                    <a:pt x="161" y="44"/>
                  </a:lnTo>
                  <a:lnTo>
                    <a:pt x="141" y="39"/>
                  </a:lnTo>
                  <a:lnTo>
                    <a:pt x="122" y="35"/>
                  </a:lnTo>
                  <a:lnTo>
                    <a:pt x="102" y="30"/>
                  </a:lnTo>
                  <a:lnTo>
                    <a:pt x="83" y="24"/>
                  </a:lnTo>
                  <a:lnTo>
                    <a:pt x="65" y="17"/>
                  </a:lnTo>
                  <a:lnTo>
                    <a:pt x="47" y="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1707" y="2004"/>
              <a:ext cx="169" cy="100"/>
            </a:xfrm>
            <a:custGeom>
              <a:avLst/>
              <a:gdLst>
                <a:gd name="T0" fmla="*/ 0 w 169"/>
                <a:gd name="T1" fmla="*/ 43 h 100"/>
                <a:gd name="T2" fmla="*/ 9 w 169"/>
                <a:gd name="T3" fmla="*/ 100 h 100"/>
                <a:gd name="T4" fmla="*/ 30 w 169"/>
                <a:gd name="T5" fmla="*/ 96 h 100"/>
                <a:gd name="T6" fmla="*/ 51 w 169"/>
                <a:gd name="T7" fmla="*/ 91 h 100"/>
                <a:gd name="T8" fmla="*/ 70 w 169"/>
                <a:gd name="T9" fmla="*/ 86 h 100"/>
                <a:gd name="T10" fmla="*/ 91 w 169"/>
                <a:gd name="T11" fmla="*/ 80 h 100"/>
                <a:gd name="T12" fmla="*/ 111 w 169"/>
                <a:gd name="T13" fmla="*/ 73 h 100"/>
                <a:gd name="T14" fmla="*/ 130 w 169"/>
                <a:gd name="T15" fmla="*/ 66 h 100"/>
                <a:gd name="T16" fmla="*/ 149 w 169"/>
                <a:gd name="T17" fmla="*/ 58 h 100"/>
                <a:gd name="T18" fmla="*/ 169 w 169"/>
                <a:gd name="T19" fmla="*/ 50 h 100"/>
                <a:gd name="T20" fmla="*/ 140 w 169"/>
                <a:gd name="T21" fmla="*/ 0 h 100"/>
                <a:gd name="T22" fmla="*/ 123 w 169"/>
                <a:gd name="T23" fmla="*/ 7 h 100"/>
                <a:gd name="T24" fmla="*/ 106 w 169"/>
                <a:gd name="T25" fmla="*/ 14 h 100"/>
                <a:gd name="T26" fmla="*/ 90 w 169"/>
                <a:gd name="T27" fmla="*/ 21 h 100"/>
                <a:gd name="T28" fmla="*/ 72 w 169"/>
                <a:gd name="T29" fmla="*/ 26 h 100"/>
                <a:gd name="T30" fmla="*/ 55 w 169"/>
                <a:gd name="T31" fmla="*/ 32 h 100"/>
                <a:gd name="T32" fmla="*/ 37 w 169"/>
                <a:gd name="T33" fmla="*/ 36 h 100"/>
                <a:gd name="T34" fmla="*/ 18 w 169"/>
                <a:gd name="T35" fmla="*/ 40 h 100"/>
                <a:gd name="T36" fmla="*/ 0 w 169"/>
                <a:gd name="T37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" h="100">
                  <a:moveTo>
                    <a:pt x="0" y="43"/>
                  </a:moveTo>
                  <a:lnTo>
                    <a:pt x="9" y="100"/>
                  </a:lnTo>
                  <a:lnTo>
                    <a:pt x="30" y="96"/>
                  </a:lnTo>
                  <a:lnTo>
                    <a:pt x="51" y="91"/>
                  </a:lnTo>
                  <a:lnTo>
                    <a:pt x="70" y="86"/>
                  </a:lnTo>
                  <a:lnTo>
                    <a:pt x="91" y="80"/>
                  </a:lnTo>
                  <a:lnTo>
                    <a:pt x="111" y="73"/>
                  </a:lnTo>
                  <a:lnTo>
                    <a:pt x="130" y="66"/>
                  </a:lnTo>
                  <a:lnTo>
                    <a:pt x="149" y="58"/>
                  </a:lnTo>
                  <a:lnTo>
                    <a:pt x="169" y="50"/>
                  </a:lnTo>
                  <a:lnTo>
                    <a:pt x="140" y="0"/>
                  </a:lnTo>
                  <a:lnTo>
                    <a:pt x="123" y="7"/>
                  </a:lnTo>
                  <a:lnTo>
                    <a:pt x="106" y="14"/>
                  </a:lnTo>
                  <a:lnTo>
                    <a:pt x="90" y="21"/>
                  </a:lnTo>
                  <a:lnTo>
                    <a:pt x="72" y="26"/>
                  </a:lnTo>
                  <a:lnTo>
                    <a:pt x="55" y="32"/>
                  </a:lnTo>
                  <a:lnTo>
                    <a:pt x="37" y="36"/>
                  </a:lnTo>
                  <a:lnTo>
                    <a:pt x="18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2110" y="1484"/>
              <a:ext cx="71" cy="176"/>
            </a:xfrm>
            <a:custGeom>
              <a:avLst/>
              <a:gdLst>
                <a:gd name="T0" fmla="*/ 4 w 71"/>
                <a:gd name="T1" fmla="*/ 168 h 176"/>
                <a:gd name="T2" fmla="*/ 65 w 71"/>
                <a:gd name="T3" fmla="*/ 176 h 176"/>
                <a:gd name="T4" fmla="*/ 67 w 71"/>
                <a:gd name="T5" fmla="*/ 156 h 176"/>
                <a:gd name="T6" fmla="*/ 70 w 71"/>
                <a:gd name="T7" fmla="*/ 138 h 176"/>
                <a:gd name="T8" fmla="*/ 71 w 71"/>
                <a:gd name="T9" fmla="*/ 119 h 176"/>
                <a:gd name="T10" fmla="*/ 71 w 71"/>
                <a:gd name="T11" fmla="*/ 101 h 176"/>
                <a:gd name="T12" fmla="*/ 70 w 71"/>
                <a:gd name="T13" fmla="*/ 75 h 176"/>
                <a:gd name="T14" fmla="*/ 68 w 71"/>
                <a:gd name="T15" fmla="*/ 50 h 176"/>
                <a:gd name="T16" fmla="*/ 64 w 71"/>
                <a:gd name="T17" fmla="*/ 25 h 176"/>
                <a:gd name="T18" fmla="*/ 60 w 71"/>
                <a:gd name="T19" fmla="*/ 0 h 176"/>
                <a:gd name="T20" fmla="*/ 0 w 71"/>
                <a:gd name="T21" fmla="*/ 12 h 176"/>
                <a:gd name="T22" fmla="*/ 4 w 71"/>
                <a:gd name="T23" fmla="*/ 34 h 176"/>
                <a:gd name="T24" fmla="*/ 7 w 71"/>
                <a:gd name="T25" fmla="*/ 57 h 176"/>
                <a:gd name="T26" fmla="*/ 10 w 71"/>
                <a:gd name="T27" fmla="*/ 79 h 176"/>
                <a:gd name="T28" fmla="*/ 10 w 71"/>
                <a:gd name="T29" fmla="*/ 101 h 176"/>
                <a:gd name="T30" fmla="*/ 10 w 71"/>
                <a:gd name="T31" fmla="*/ 119 h 176"/>
                <a:gd name="T32" fmla="*/ 9 w 71"/>
                <a:gd name="T33" fmla="*/ 136 h 176"/>
                <a:gd name="T34" fmla="*/ 7 w 71"/>
                <a:gd name="T35" fmla="*/ 152 h 176"/>
                <a:gd name="T36" fmla="*/ 4 w 71"/>
                <a:gd name="T37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176">
                  <a:moveTo>
                    <a:pt x="4" y="168"/>
                  </a:moveTo>
                  <a:lnTo>
                    <a:pt x="65" y="176"/>
                  </a:lnTo>
                  <a:lnTo>
                    <a:pt x="67" y="156"/>
                  </a:lnTo>
                  <a:lnTo>
                    <a:pt x="70" y="138"/>
                  </a:lnTo>
                  <a:lnTo>
                    <a:pt x="71" y="119"/>
                  </a:lnTo>
                  <a:lnTo>
                    <a:pt x="71" y="101"/>
                  </a:lnTo>
                  <a:lnTo>
                    <a:pt x="70" y="75"/>
                  </a:lnTo>
                  <a:lnTo>
                    <a:pt x="68" y="50"/>
                  </a:lnTo>
                  <a:lnTo>
                    <a:pt x="64" y="25"/>
                  </a:lnTo>
                  <a:lnTo>
                    <a:pt x="60" y="0"/>
                  </a:lnTo>
                  <a:lnTo>
                    <a:pt x="0" y="12"/>
                  </a:lnTo>
                  <a:lnTo>
                    <a:pt x="4" y="34"/>
                  </a:lnTo>
                  <a:lnTo>
                    <a:pt x="7" y="57"/>
                  </a:lnTo>
                  <a:lnTo>
                    <a:pt x="10" y="79"/>
                  </a:lnTo>
                  <a:lnTo>
                    <a:pt x="10" y="101"/>
                  </a:lnTo>
                  <a:lnTo>
                    <a:pt x="10" y="119"/>
                  </a:lnTo>
                  <a:lnTo>
                    <a:pt x="9" y="136"/>
                  </a:lnTo>
                  <a:lnTo>
                    <a:pt x="7" y="152"/>
                  </a:lnTo>
                  <a:lnTo>
                    <a:pt x="4" y="168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2477" y="1914"/>
              <a:ext cx="30" cy="65"/>
            </a:xfrm>
            <a:custGeom>
              <a:avLst/>
              <a:gdLst>
                <a:gd name="T0" fmla="*/ 1 w 30"/>
                <a:gd name="T1" fmla="*/ 65 h 65"/>
                <a:gd name="T2" fmla="*/ 8 w 30"/>
                <a:gd name="T3" fmla="*/ 50 h 65"/>
                <a:gd name="T4" fmla="*/ 16 w 30"/>
                <a:gd name="T5" fmla="*/ 33 h 65"/>
                <a:gd name="T6" fmla="*/ 23 w 30"/>
                <a:gd name="T7" fmla="*/ 16 h 65"/>
                <a:gd name="T8" fmla="*/ 30 w 30"/>
                <a:gd name="T9" fmla="*/ 0 h 65"/>
                <a:gd name="T10" fmla="*/ 23 w 30"/>
                <a:gd name="T11" fmla="*/ 16 h 65"/>
                <a:gd name="T12" fmla="*/ 15 w 30"/>
                <a:gd name="T13" fmla="*/ 33 h 65"/>
                <a:gd name="T14" fmla="*/ 8 w 30"/>
                <a:gd name="T15" fmla="*/ 50 h 65"/>
                <a:gd name="T16" fmla="*/ 0 w 30"/>
                <a:gd name="T17" fmla="*/ 65 h 65"/>
                <a:gd name="T18" fmla="*/ 1 w 30"/>
                <a:gd name="T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5">
                  <a:moveTo>
                    <a:pt x="1" y="65"/>
                  </a:moveTo>
                  <a:lnTo>
                    <a:pt x="8" y="50"/>
                  </a:lnTo>
                  <a:lnTo>
                    <a:pt x="16" y="33"/>
                  </a:lnTo>
                  <a:lnTo>
                    <a:pt x="23" y="16"/>
                  </a:lnTo>
                  <a:lnTo>
                    <a:pt x="30" y="0"/>
                  </a:lnTo>
                  <a:lnTo>
                    <a:pt x="23" y="16"/>
                  </a:lnTo>
                  <a:lnTo>
                    <a:pt x="15" y="33"/>
                  </a:lnTo>
                  <a:lnTo>
                    <a:pt x="8" y="50"/>
                  </a:lnTo>
                  <a:lnTo>
                    <a:pt x="0" y="65"/>
                  </a:lnTo>
                  <a:lnTo>
                    <a:pt x="1" y="65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2393" y="1138"/>
              <a:ext cx="158" cy="275"/>
            </a:xfrm>
            <a:custGeom>
              <a:avLst/>
              <a:gdLst>
                <a:gd name="T0" fmla="*/ 100 w 158"/>
                <a:gd name="T1" fmla="*/ 275 h 275"/>
                <a:gd name="T2" fmla="*/ 158 w 158"/>
                <a:gd name="T3" fmla="*/ 261 h 275"/>
                <a:gd name="T4" fmla="*/ 158 w 158"/>
                <a:gd name="T5" fmla="*/ 260 h 275"/>
                <a:gd name="T6" fmla="*/ 158 w 158"/>
                <a:gd name="T7" fmla="*/ 258 h 275"/>
                <a:gd name="T8" fmla="*/ 158 w 158"/>
                <a:gd name="T9" fmla="*/ 258 h 275"/>
                <a:gd name="T10" fmla="*/ 157 w 158"/>
                <a:gd name="T11" fmla="*/ 257 h 275"/>
                <a:gd name="T12" fmla="*/ 149 w 158"/>
                <a:gd name="T13" fmla="*/ 222 h 275"/>
                <a:gd name="T14" fmla="*/ 139 w 158"/>
                <a:gd name="T15" fmla="*/ 189 h 275"/>
                <a:gd name="T16" fmla="*/ 128 w 158"/>
                <a:gd name="T17" fmla="*/ 156 h 275"/>
                <a:gd name="T18" fmla="*/ 115 w 158"/>
                <a:gd name="T19" fmla="*/ 124 h 275"/>
                <a:gd name="T20" fmla="*/ 102 w 158"/>
                <a:gd name="T21" fmla="*/ 92 h 275"/>
                <a:gd name="T22" fmla="*/ 86 w 158"/>
                <a:gd name="T23" fmla="*/ 60 h 275"/>
                <a:gd name="T24" fmla="*/ 71 w 158"/>
                <a:gd name="T25" fmla="*/ 29 h 275"/>
                <a:gd name="T26" fmla="*/ 53 w 158"/>
                <a:gd name="T27" fmla="*/ 0 h 275"/>
                <a:gd name="T28" fmla="*/ 0 w 158"/>
                <a:gd name="T29" fmla="*/ 29 h 275"/>
                <a:gd name="T30" fmla="*/ 17 w 158"/>
                <a:gd name="T31" fmla="*/ 58 h 275"/>
                <a:gd name="T32" fmla="*/ 32 w 158"/>
                <a:gd name="T33" fmla="*/ 88 h 275"/>
                <a:gd name="T34" fmla="*/ 47 w 158"/>
                <a:gd name="T35" fmla="*/ 117 h 275"/>
                <a:gd name="T36" fmla="*/ 60 w 158"/>
                <a:gd name="T37" fmla="*/ 147 h 275"/>
                <a:gd name="T38" fmla="*/ 72 w 158"/>
                <a:gd name="T39" fmla="*/ 179 h 275"/>
                <a:gd name="T40" fmla="*/ 82 w 158"/>
                <a:gd name="T41" fmla="*/ 210 h 275"/>
                <a:gd name="T42" fmla="*/ 92 w 158"/>
                <a:gd name="T43" fmla="*/ 243 h 275"/>
                <a:gd name="T44" fmla="*/ 100 w 158"/>
                <a:gd name="T45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8" h="275">
                  <a:moveTo>
                    <a:pt x="100" y="275"/>
                  </a:moveTo>
                  <a:lnTo>
                    <a:pt x="158" y="261"/>
                  </a:lnTo>
                  <a:lnTo>
                    <a:pt x="158" y="260"/>
                  </a:lnTo>
                  <a:lnTo>
                    <a:pt x="158" y="258"/>
                  </a:lnTo>
                  <a:lnTo>
                    <a:pt x="158" y="258"/>
                  </a:lnTo>
                  <a:lnTo>
                    <a:pt x="157" y="257"/>
                  </a:lnTo>
                  <a:lnTo>
                    <a:pt x="149" y="222"/>
                  </a:lnTo>
                  <a:lnTo>
                    <a:pt x="139" y="189"/>
                  </a:lnTo>
                  <a:lnTo>
                    <a:pt x="128" y="156"/>
                  </a:lnTo>
                  <a:lnTo>
                    <a:pt x="115" y="124"/>
                  </a:lnTo>
                  <a:lnTo>
                    <a:pt x="102" y="92"/>
                  </a:lnTo>
                  <a:lnTo>
                    <a:pt x="86" y="60"/>
                  </a:lnTo>
                  <a:lnTo>
                    <a:pt x="71" y="29"/>
                  </a:lnTo>
                  <a:lnTo>
                    <a:pt x="53" y="0"/>
                  </a:lnTo>
                  <a:lnTo>
                    <a:pt x="0" y="29"/>
                  </a:lnTo>
                  <a:lnTo>
                    <a:pt x="17" y="58"/>
                  </a:lnTo>
                  <a:lnTo>
                    <a:pt x="32" y="88"/>
                  </a:lnTo>
                  <a:lnTo>
                    <a:pt x="47" y="117"/>
                  </a:lnTo>
                  <a:lnTo>
                    <a:pt x="60" y="147"/>
                  </a:lnTo>
                  <a:lnTo>
                    <a:pt x="72" y="179"/>
                  </a:lnTo>
                  <a:lnTo>
                    <a:pt x="82" y="210"/>
                  </a:lnTo>
                  <a:lnTo>
                    <a:pt x="92" y="243"/>
                  </a:lnTo>
                  <a:lnTo>
                    <a:pt x="100" y="275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2421" y="1700"/>
              <a:ext cx="146" cy="279"/>
            </a:xfrm>
            <a:custGeom>
              <a:avLst/>
              <a:gdLst>
                <a:gd name="T0" fmla="*/ 82 w 146"/>
                <a:gd name="T1" fmla="*/ 0 h 279"/>
                <a:gd name="T2" fmla="*/ 76 w 146"/>
                <a:gd name="T3" fmla="*/ 33 h 279"/>
                <a:gd name="T4" fmla="*/ 69 w 146"/>
                <a:gd name="T5" fmla="*/ 67 h 279"/>
                <a:gd name="T6" fmla="*/ 61 w 146"/>
                <a:gd name="T7" fmla="*/ 99 h 279"/>
                <a:gd name="T8" fmla="*/ 51 w 146"/>
                <a:gd name="T9" fmla="*/ 130 h 279"/>
                <a:gd name="T10" fmla="*/ 40 w 146"/>
                <a:gd name="T11" fmla="*/ 162 h 279"/>
                <a:gd name="T12" fmla="*/ 29 w 146"/>
                <a:gd name="T13" fmla="*/ 193 h 279"/>
                <a:gd name="T14" fmla="*/ 15 w 146"/>
                <a:gd name="T15" fmla="*/ 223 h 279"/>
                <a:gd name="T16" fmla="*/ 0 w 146"/>
                <a:gd name="T17" fmla="*/ 254 h 279"/>
                <a:gd name="T18" fmla="*/ 56 w 146"/>
                <a:gd name="T19" fmla="*/ 279 h 279"/>
                <a:gd name="T20" fmla="*/ 64 w 146"/>
                <a:gd name="T21" fmla="*/ 264 h 279"/>
                <a:gd name="T22" fmla="*/ 71 w 146"/>
                <a:gd name="T23" fmla="*/ 247 h 279"/>
                <a:gd name="T24" fmla="*/ 78 w 146"/>
                <a:gd name="T25" fmla="*/ 230 h 279"/>
                <a:gd name="T26" fmla="*/ 86 w 146"/>
                <a:gd name="T27" fmla="*/ 214 h 279"/>
                <a:gd name="T28" fmla="*/ 99 w 146"/>
                <a:gd name="T29" fmla="*/ 186 h 279"/>
                <a:gd name="T30" fmla="*/ 108 w 146"/>
                <a:gd name="T31" fmla="*/ 160 h 279"/>
                <a:gd name="T32" fmla="*/ 118 w 146"/>
                <a:gd name="T33" fmla="*/ 133 h 279"/>
                <a:gd name="T34" fmla="*/ 126 w 146"/>
                <a:gd name="T35" fmla="*/ 107 h 279"/>
                <a:gd name="T36" fmla="*/ 132 w 146"/>
                <a:gd name="T37" fmla="*/ 82 h 279"/>
                <a:gd name="T38" fmla="*/ 137 w 146"/>
                <a:gd name="T39" fmla="*/ 56 h 279"/>
                <a:gd name="T40" fmla="*/ 142 w 146"/>
                <a:gd name="T41" fmla="*/ 29 h 279"/>
                <a:gd name="T42" fmla="*/ 146 w 146"/>
                <a:gd name="T43" fmla="*/ 3 h 279"/>
                <a:gd name="T44" fmla="*/ 82 w 146"/>
                <a:gd name="T45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" h="279">
                  <a:moveTo>
                    <a:pt x="82" y="0"/>
                  </a:moveTo>
                  <a:lnTo>
                    <a:pt x="76" y="33"/>
                  </a:lnTo>
                  <a:lnTo>
                    <a:pt x="69" y="67"/>
                  </a:lnTo>
                  <a:lnTo>
                    <a:pt x="61" y="99"/>
                  </a:lnTo>
                  <a:lnTo>
                    <a:pt x="51" y="130"/>
                  </a:lnTo>
                  <a:lnTo>
                    <a:pt x="40" y="162"/>
                  </a:lnTo>
                  <a:lnTo>
                    <a:pt x="29" y="193"/>
                  </a:lnTo>
                  <a:lnTo>
                    <a:pt x="15" y="223"/>
                  </a:lnTo>
                  <a:lnTo>
                    <a:pt x="0" y="254"/>
                  </a:lnTo>
                  <a:lnTo>
                    <a:pt x="56" y="279"/>
                  </a:lnTo>
                  <a:lnTo>
                    <a:pt x="64" y="264"/>
                  </a:lnTo>
                  <a:lnTo>
                    <a:pt x="71" y="247"/>
                  </a:lnTo>
                  <a:lnTo>
                    <a:pt x="78" y="230"/>
                  </a:lnTo>
                  <a:lnTo>
                    <a:pt x="86" y="214"/>
                  </a:lnTo>
                  <a:lnTo>
                    <a:pt x="99" y="186"/>
                  </a:lnTo>
                  <a:lnTo>
                    <a:pt x="108" y="160"/>
                  </a:lnTo>
                  <a:lnTo>
                    <a:pt x="118" y="133"/>
                  </a:lnTo>
                  <a:lnTo>
                    <a:pt x="126" y="107"/>
                  </a:lnTo>
                  <a:lnTo>
                    <a:pt x="132" y="82"/>
                  </a:lnTo>
                  <a:lnTo>
                    <a:pt x="137" y="56"/>
                  </a:lnTo>
                  <a:lnTo>
                    <a:pt x="142" y="29"/>
                  </a:lnTo>
                  <a:lnTo>
                    <a:pt x="146" y="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710" y="1167"/>
              <a:ext cx="73" cy="172"/>
            </a:xfrm>
            <a:custGeom>
              <a:avLst/>
              <a:gdLst>
                <a:gd name="T0" fmla="*/ 71 w 73"/>
                <a:gd name="T1" fmla="*/ 0 h 172"/>
                <a:gd name="T2" fmla="*/ 60 w 73"/>
                <a:gd name="T3" fmla="*/ 21 h 172"/>
                <a:gd name="T4" fmla="*/ 50 w 73"/>
                <a:gd name="T5" fmla="*/ 42 h 172"/>
                <a:gd name="T6" fmla="*/ 41 w 73"/>
                <a:gd name="T7" fmla="*/ 63 h 172"/>
                <a:gd name="T8" fmla="*/ 31 w 73"/>
                <a:gd name="T9" fmla="*/ 84 h 172"/>
                <a:gd name="T10" fmla="*/ 23 w 73"/>
                <a:gd name="T11" fmla="*/ 106 h 172"/>
                <a:gd name="T12" fmla="*/ 14 w 73"/>
                <a:gd name="T13" fmla="*/ 128 h 172"/>
                <a:gd name="T14" fmla="*/ 7 w 73"/>
                <a:gd name="T15" fmla="*/ 150 h 172"/>
                <a:gd name="T16" fmla="*/ 0 w 73"/>
                <a:gd name="T17" fmla="*/ 172 h 172"/>
                <a:gd name="T18" fmla="*/ 7 w 73"/>
                <a:gd name="T19" fmla="*/ 150 h 172"/>
                <a:gd name="T20" fmla="*/ 16 w 73"/>
                <a:gd name="T21" fmla="*/ 128 h 172"/>
                <a:gd name="T22" fmla="*/ 23 w 73"/>
                <a:gd name="T23" fmla="*/ 106 h 172"/>
                <a:gd name="T24" fmla="*/ 32 w 73"/>
                <a:gd name="T25" fmla="*/ 85 h 172"/>
                <a:gd name="T26" fmla="*/ 41 w 73"/>
                <a:gd name="T27" fmla="*/ 64 h 172"/>
                <a:gd name="T28" fmla="*/ 50 w 73"/>
                <a:gd name="T29" fmla="*/ 43 h 172"/>
                <a:gd name="T30" fmla="*/ 61 w 73"/>
                <a:gd name="T31" fmla="*/ 23 h 172"/>
                <a:gd name="T32" fmla="*/ 73 w 73"/>
                <a:gd name="T33" fmla="*/ 2 h 172"/>
                <a:gd name="T34" fmla="*/ 71 w 73"/>
                <a:gd name="T3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172">
                  <a:moveTo>
                    <a:pt x="71" y="0"/>
                  </a:moveTo>
                  <a:lnTo>
                    <a:pt x="60" y="21"/>
                  </a:lnTo>
                  <a:lnTo>
                    <a:pt x="50" y="42"/>
                  </a:lnTo>
                  <a:lnTo>
                    <a:pt x="41" y="63"/>
                  </a:lnTo>
                  <a:lnTo>
                    <a:pt x="31" y="84"/>
                  </a:lnTo>
                  <a:lnTo>
                    <a:pt x="23" y="106"/>
                  </a:lnTo>
                  <a:lnTo>
                    <a:pt x="14" y="128"/>
                  </a:lnTo>
                  <a:lnTo>
                    <a:pt x="7" y="150"/>
                  </a:lnTo>
                  <a:lnTo>
                    <a:pt x="0" y="172"/>
                  </a:lnTo>
                  <a:lnTo>
                    <a:pt x="7" y="150"/>
                  </a:lnTo>
                  <a:lnTo>
                    <a:pt x="16" y="128"/>
                  </a:lnTo>
                  <a:lnTo>
                    <a:pt x="23" y="106"/>
                  </a:lnTo>
                  <a:lnTo>
                    <a:pt x="32" y="85"/>
                  </a:lnTo>
                  <a:lnTo>
                    <a:pt x="41" y="64"/>
                  </a:lnTo>
                  <a:lnTo>
                    <a:pt x="50" y="43"/>
                  </a:lnTo>
                  <a:lnTo>
                    <a:pt x="61" y="23"/>
                  </a:lnTo>
                  <a:lnTo>
                    <a:pt x="73" y="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963" y="2212"/>
              <a:ext cx="3" cy="4"/>
            </a:xfrm>
            <a:custGeom>
              <a:avLst/>
              <a:gdLst>
                <a:gd name="T0" fmla="*/ 0 w 3"/>
                <a:gd name="T1" fmla="*/ 3 h 4"/>
                <a:gd name="T2" fmla="*/ 1 w 3"/>
                <a:gd name="T3" fmla="*/ 3 h 4"/>
                <a:gd name="T4" fmla="*/ 1 w 3"/>
                <a:gd name="T5" fmla="*/ 3 h 4"/>
                <a:gd name="T6" fmla="*/ 1 w 3"/>
                <a:gd name="T7" fmla="*/ 4 h 4"/>
                <a:gd name="T8" fmla="*/ 3 w 3"/>
                <a:gd name="T9" fmla="*/ 4 h 4"/>
                <a:gd name="T10" fmla="*/ 1 w 3"/>
                <a:gd name="T11" fmla="*/ 0 h 4"/>
                <a:gd name="T12" fmla="*/ 0 w 3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3" y="4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688" y="1169"/>
              <a:ext cx="149" cy="277"/>
            </a:xfrm>
            <a:custGeom>
              <a:avLst/>
              <a:gdLst>
                <a:gd name="T0" fmla="*/ 60 w 149"/>
                <a:gd name="T1" fmla="*/ 277 h 277"/>
                <a:gd name="T2" fmla="*/ 67 w 149"/>
                <a:gd name="T3" fmla="*/ 244 h 277"/>
                <a:gd name="T4" fmla="*/ 74 w 149"/>
                <a:gd name="T5" fmla="*/ 212 h 277"/>
                <a:gd name="T6" fmla="*/ 83 w 149"/>
                <a:gd name="T7" fmla="*/ 179 h 277"/>
                <a:gd name="T8" fmla="*/ 95 w 149"/>
                <a:gd name="T9" fmla="*/ 148 h 277"/>
                <a:gd name="T10" fmla="*/ 106 w 149"/>
                <a:gd name="T11" fmla="*/ 116 h 277"/>
                <a:gd name="T12" fmla="*/ 118 w 149"/>
                <a:gd name="T13" fmla="*/ 86 h 277"/>
                <a:gd name="T14" fmla="*/ 133 w 149"/>
                <a:gd name="T15" fmla="*/ 57 h 277"/>
                <a:gd name="T16" fmla="*/ 149 w 149"/>
                <a:gd name="T17" fmla="*/ 27 h 277"/>
                <a:gd name="T18" fmla="*/ 95 w 149"/>
                <a:gd name="T19" fmla="*/ 0 h 277"/>
                <a:gd name="T20" fmla="*/ 83 w 149"/>
                <a:gd name="T21" fmla="*/ 21 h 277"/>
                <a:gd name="T22" fmla="*/ 72 w 149"/>
                <a:gd name="T23" fmla="*/ 41 h 277"/>
                <a:gd name="T24" fmla="*/ 63 w 149"/>
                <a:gd name="T25" fmla="*/ 62 h 277"/>
                <a:gd name="T26" fmla="*/ 54 w 149"/>
                <a:gd name="T27" fmla="*/ 83 h 277"/>
                <a:gd name="T28" fmla="*/ 45 w 149"/>
                <a:gd name="T29" fmla="*/ 104 h 277"/>
                <a:gd name="T30" fmla="*/ 38 w 149"/>
                <a:gd name="T31" fmla="*/ 126 h 277"/>
                <a:gd name="T32" fmla="*/ 29 w 149"/>
                <a:gd name="T33" fmla="*/ 148 h 277"/>
                <a:gd name="T34" fmla="*/ 22 w 149"/>
                <a:gd name="T35" fmla="*/ 170 h 277"/>
                <a:gd name="T36" fmla="*/ 15 w 149"/>
                <a:gd name="T37" fmla="*/ 194 h 277"/>
                <a:gd name="T38" fmla="*/ 10 w 149"/>
                <a:gd name="T39" fmla="*/ 219 h 277"/>
                <a:gd name="T40" fmla="*/ 4 w 149"/>
                <a:gd name="T41" fmla="*/ 243 h 277"/>
                <a:gd name="T42" fmla="*/ 0 w 149"/>
                <a:gd name="T43" fmla="*/ 267 h 277"/>
                <a:gd name="T44" fmla="*/ 60 w 149"/>
                <a:gd name="T45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277">
                  <a:moveTo>
                    <a:pt x="60" y="277"/>
                  </a:moveTo>
                  <a:lnTo>
                    <a:pt x="67" y="244"/>
                  </a:lnTo>
                  <a:lnTo>
                    <a:pt x="74" y="212"/>
                  </a:lnTo>
                  <a:lnTo>
                    <a:pt x="83" y="179"/>
                  </a:lnTo>
                  <a:lnTo>
                    <a:pt x="95" y="148"/>
                  </a:lnTo>
                  <a:lnTo>
                    <a:pt x="106" y="116"/>
                  </a:lnTo>
                  <a:lnTo>
                    <a:pt x="118" y="86"/>
                  </a:lnTo>
                  <a:lnTo>
                    <a:pt x="133" y="57"/>
                  </a:lnTo>
                  <a:lnTo>
                    <a:pt x="149" y="27"/>
                  </a:lnTo>
                  <a:lnTo>
                    <a:pt x="95" y="0"/>
                  </a:lnTo>
                  <a:lnTo>
                    <a:pt x="83" y="21"/>
                  </a:lnTo>
                  <a:lnTo>
                    <a:pt x="72" y="41"/>
                  </a:lnTo>
                  <a:lnTo>
                    <a:pt x="63" y="62"/>
                  </a:lnTo>
                  <a:lnTo>
                    <a:pt x="54" y="83"/>
                  </a:lnTo>
                  <a:lnTo>
                    <a:pt x="45" y="104"/>
                  </a:lnTo>
                  <a:lnTo>
                    <a:pt x="38" y="126"/>
                  </a:lnTo>
                  <a:lnTo>
                    <a:pt x="29" y="148"/>
                  </a:lnTo>
                  <a:lnTo>
                    <a:pt x="22" y="170"/>
                  </a:lnTo>
                  <a:lnTo>
                    <a:pt x="15" y="194"/>
                  </a:lnTo>
                  <a:lnTo>
                    <a:pt x="10" y="219"/>
                  </a:lnTo>
                  <a:lnTo>
                    <a:pt x="4" y="243"/>
                  </a:lnTo>
                  <a:lnTo>
                    <a:pt x="0" y="267"/>
                  </a:lnTo>
                  <a:lnTo>
                    <a:pt x="60" y="277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1" name="Freeform 62"/>
            <p:cNvSpPr>
              <a:spLocks/>
            </p:cNvSpPr>
            <p:nvPr/>
          </p:nvSpPr>
          <p:spPr bwMode="auto">
            <a:xfrm>
              <a:off x="685" y="1719"/>
              <a:ext cx="146" cy="274"/>
            </a:xfrm>
            <a:custGeom>
              <a:avLst/>
              <a:gdLst>
                <a:gd name="T0" fmla="*/ 61 w 146"/>
                <a:gd name="T1" fmla="*/ 0 h 274"/>
                <a:gd name="T2" fmla="*/ 0 w 146"/>
                <a:gd name="T3" fmla="*/ 9 h 274"/>
                <a:gd name="T4" fmla="*/ 7 w 146"/>
                <a:gd name="T5" fmla="*/ 43 h 274"/>
                <a:gd name="T6" fmla="*/ 16 w 146"/>
                <a:gd name="T7" fmla="*/ 78 h 274"/>
                <a:gd name="T8" fmla="*/ 25 w 146"/>
                <a:gd name="T9" fmla="*/ 113 h 274"/>
                <a:gd name="T10" fmla="*/ 36 w 146"/>
                <a:gd name="T11" fmla="*/ 146 h 274"/>
                <a:gd name="T12" fmla="*/ 48 w 146"/>
                <a:gd name="T13" fmla="*/ 179 h 274"/>
                <a:gd name="T14" fmla="*/ 61 w 146"/>
                <a:gd name="T15" fmla="*/ 211 h 274"/>
                <a:gd name="T16" fmla="*/ 75 w 146"/>
                <a:gd name="T17" fmla="*/ 243 h 274"/>
                <a:gd name="T18" fmla="*/ 92 w 146"/>
                <a:gd name="T19" fmla="*/ 274 h 274"/>
                <a:gd name="T20" fmla="*/ 146 w 146"/>
                <a:gd name="T21" fmla="*/ 247 h 274"/>
                <a:gd name="T22" fmla="*/ 132 w 146"/>
                <a:gd name="T23" fmla="*/ 218 h 274"/>
                <a:gd name="T24" fmla="*/ 118 w 146"/>
                <a:gd name="T25" fmla="*/ 189 h 274"/>
                <a:gd name="T26" fmla="*/ 106 w 146"/>
                <a:gd name="T27" fmla="*/ 159 h 274"/>
                <a:gd name="T28" fmla="*/ 95 w 146"/>
                <a:gd name="T29" fmla="*/ 128 h 274"/>
                <a:gd name="T30" fmla="*/ 84 w 146"/>
                <a:gd name="T31" fmla="*/ 98 h 274"/>
                <a:gd name="T32" fmla="*/ 75 w 146"/>
                <a:gd name="T33" fmla="*/ 66 h 274"/>
                <a:gd name="T34" fmla="*/ 68 w 146"/>
                <a:gd name="T35" fmla="*/ 32 h 274"/>
                <a:gd name="T36" fmla="*/ 61 w 146"/>
                <a:gd name="T3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274">
                  <a:moveTo>
                    <a:pt x="61" y="0"/>
                  </a:moveTo>
                  <a:lnTo>
                    <a:pt x="0" y="9"/>
                  </a:lnTo>
                  <a:lnTo>
                    <a:pt x="7" y="43"/>
                  </a:lnTo>
                  <a:lnTo>
                    <a:pt x="16" y="78"/>
                  </a:lnTo>
                  <a:lnTo>
                    <a:pt x="25" y="113"/>
                  </a:lnTo>
                  <a:lnTo>
                    <a:pt x="36" y="146"/>
                  </a:lnTo>
                  <a:lnTo>
                    <a:pt x="48" y="179"/>
                  </a:lnTo>
                  <a:lnTo>
                    <a:pt x="61" y="211"/>
                  </a:lnTo>
                  <a:lnTo>
                    <a:pt x="75" y="243"/>
                  </a:lnTo>
                  <a:lnTo>
                    <a:pt x="92" y="274"/>
                  </a:lnTo>
                  <a:lnTo>
                    <a:pt x="146" y="247"/>
                  </a:lnTo>
                  <a:lnTo>
                    <a:pt x="132" y="218"/>
                  </a:lnTo>
                  <a:lnTo>
                    <a:pt x="118" y="189"/>
                  </a:lnTo>
                  <a:lnTo>
                    <a:pt x="106" y="159"/>
                  </a:lnTo>
                  <a:lnTo>
                    <a:pt x="95" y="128"/>
                  </a:lnTo>
                  <a:lnTo>
                    <a:pt x="84" y="98"/>
                  </a:lnTo>
                  <a:lnTo>
                    <a:pt x="75" y="66"/>
                  </a:lnTo>
                  <a:lnTo>
                    <a:pt x="68" y="3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2" name="Freeform 63"/>
            <p:cNvSpPr>
              <a:spLocks/>
            </p:cNvSpPr>
            <p:nvPr/>
          </p:nvSpPr>
          <p:spPr bwMode="auto">
            <a:xfrm>
              <a:off x="1472" y="689"/>
              <a:ext cx="280" cy="68"/>
            </a:xfrm>
            <a:custGeom>
              <a:avLst/>
              <a:gdLst>
                <a:gd name="T0" fmla="*/ 151 w 280"/>
                <a:gd name="T1" fmla="*/ 57 h 68"/>
                <a:gd name="T2" fmla="*/ 167 w 280"/>
                <a:gd name="T3" fmla="*/ 57 h 68"/>
                <a:gd name="T4" fmla="*/ 182 w 280"/>
                <a:gd name="T5" fmla="*/ 57 h 68"/>
                <a:gd name="T6" fmla="*/ 197 w 280"/>
                <a:gd name="T7" fmla="*/ 58 h 68"/>
                <a:gd name="T8" fmla="*/ 212 w 280"/>
                <a:gd name="T9" fmla="*/ 58 h 68"/>
                <a:gd name="T10" fmla="*/ 228 w 280"/>
                <a:gd name="T11" fmla="*/ 59 h 68"/>
                <a:gd name="T12" fmla="*/ 243 w 280"/>
                <a:gd name="T13" fmla="*/ 61 h 68"/>
                <a:gd name="T14" fmla="*/ 257 w 280"/>
                <a:gd name="T15" fmla="*/ 64 h 68"/>
                <a:gd name="T16" fmla="*/ 272 w 280"/>
                <a:gd name="T17" fmla="*/ 65 h 68"/>
                <a:gd name="T18" fmla="*/ 280 w 280"/>
                <a:gd name="T19" fmla="*/ 8 h 68"/>
                <a:gd name="T20" fmla="*/ 265 w 280"/>
                <a:gd name="T21" fmla="*/ 7 h 68"/>
                <a:gd name="T22" fmla="*/ 248 w 280"/>
                <a:gd name="T23" fmla="*/ 4 h 68"/>
                <a:gd name="T24" fmla="*/ 233 w 280"/>
                <a:gd name="T25" fmla="*/ 2 h 68"/>
                <a:gd name="T26" fmla="*/ 217 w 280"/>
                <a:gd name="T27" fmla="*/ 1 h 68"/>
                <a:gd name="T28" fmla="*/ 201 w 280"/>
                <a:gd name="T29" fmla="*/ 1 h 68"/>
                <a:gd name="T30" fmla="*/ 185 w 280"/>
                <a:gd name="T31" fmla="*/ 0 h 68"/>
                <a:gd name="T32" fmla="*/ 168 w 280"/>
                <a:gd name="T33" fmla="*/ 0 h 68"/>
                <a:gd name="T34" fmla="*/ 151 w 280"/>
                <a:gd name="T35" fmla="*/ 0 h 68"/>
                <a:gd name="T36" fmla="*/ 132 w 280"/>
                <a:gd name="T37" fmla="*/ 0 h 68"/>
                <a:gd name="T38" fmla="*/ 112 w 280"/>
                <a:gd name="T39" fmla="*/ 1 h 68"/>
                <a:gd name="T40" fmla="*/ 93 w 280"/>
                <a:gd name="T41" fmla="*/ 1 h 68"/>
                <a:gd name="T42" fmla="*/ 75 w 280"/>
                <a:gd name="T43" fmla="*/ 2 h 68"/>
                <a:gd name="T44" fmla="*/ 56 w 280"/>
                <a:gd name="T45" fmla="*/ 4 h 68"/>
                <a:gd name="T46" fmla="*/ 38 w 280"/>
                <a:gd name="T47" fmla="*/ 7 h 68"/>
                <a:gd name="T48" fmla="*/ 18 w 280"/>
                <a:gd name="T49" fmla="*/ 8 h 68"/>
                <a:gd name="T50" fmla="*/ 0 w 280"/>
                <a:gd name="T51" fmla="*/ 11 h 68"/>
                <a:gd name="T52" fmla="*/ 8 w 280"/>
                <a:gd name="T53" fmla="*/ 68 h 68"/>
                <a:gd name="T54" fmla="*/ 26 w 280"/>
                <a:gd name="T55" fmla="*/ 65 h 68"/>
                <a:gd name="T56" fmla="*/ 44 w 280"/>
                <a:gd name="T57" fmla="*/ 64 h 68"/>
                <a:gd name="T58" fmla="*/ 61 w 280"/>
                <a:gd name="T59" fmla="*/ 61 h 68"/>
                <a:gd name="T60" fmla="*/ 79 w 280"/>
                <a:gd name="T61" fmla="*/ 59 h 68"/>
                <a:gd name="T62" fmla="*/ 97 w 280"/>
                <a:gd name="T63" fmla="*/ 58 h 68"/>
                <a:gd name="T64" fmla="*/ 115 w 280"/>
                <a:gd name="T65" fmla="*/ 58 h 68"/>
                <a:gd name="T66" fmla="*/ 133 w 280"/>
                <a:gd name="T67" fmla="*/ 57 h 68"/>
                <a:gd name="T68" fmla="*/ 151 w 280"/>
                <a:gd name="T69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0" h="68">
                  <a:moveTo>
                    <a:pt x="151" y="57"/>
                  </a:moveTo>
                  <a:lnTo>
                    <a:pt x="167" y="57"/>
                  </a:lnTo>
                  <a:lnTo>
                    <a:pt x="182" y="57"/>
                  </a:lnTo>
                  <a:lnTo>
                    <a:pt x="197" y="58"/>
                  </a:lnTo>
                  <a:lnTo>
                    <a:pt x="212" y="58"/>
                  </a:lnTo>
                  <a:lnTo>
                    <a:pt x="228" y="59"/>
                  </a:lnTo>
                  <a:lnTo>
                    <a:pt x="243" y="61"/>
                  </a:lnTo>
                  <a:lnTo>
                    <a:pt x="257" y="64"/>
                  </a:lnTo>
                  <a:lnTo>
                    <a:pt x="272" y="65"/>
                  </a:lnTo>
                  <a:lnTo>
                    <a:pt x="280" y="8"/>
                  </a:lnTo>
                  <a:lnTo>
                    <a:pt x="265" y="7"/>
                  </a:lnTo>
                  <a:lnTo>
                    <a:pt x="248" y="4"/>
                  </a:lnTo>
                  <a:lnTo>
                    <a:pt x="233" y="2"/>
                  </a:lnTo>
                  <a:lnTo>
                    <a:pt x="217" y="1"/>
                  </a:lnTo>
                  <a:lnTo>
                    <a:pt x="201" y="1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51" y="0"/>
                  </a:lnTo>
                  <a:lnTo>
                    <a:pt x="132" y="0"/>
                  </a:lnTo>
                  <a:lnTo>
                    <a:pt x="112" y="1"/>
                  </a:lnTo>
                  <a:lnTo>
                    <a:pt x="93" y="1"/>
                  </a:lnTo>
                  <a:lnTo>
                    <a:pt x="75" y="2"/>
                  </a:lnTo>
                  <a:lnTo>
                    <a:pt x="56" y="4"/>
                  </a:lnTo>
                  <a:lnTo>
                    <a:pt x="38" y="7"/>
                  </a:lnTo>
                  <a:lnTo>
                    <a:pt x="18" y="8"/>
                  </a:lnTo>
                  <a:lnTo>
                    <a:pt x="0" y="11"/>
                  </a:lnTo>
                  <a:lnTo>
                    <a:pt x="8" y="68"/>
                  </a:lnTo>
                  <a:lnTo>
                    <a:pt x="26" y="65"/>
                  </a:lnTo>
                  <a:lnTo>
                    <a:pt x="44" y="64"/>
                  </a:lnTo>
                  <a:lnTo>
                    <a:pt x="61" y="61"/>
                  </a:lnTo>
                  <a:lnTo>
                    <a:pt x="79" y="59"/>
                  </a:lnTo>
                  <a:lnTo>
                    <a:pt x="97" y="58"/>
                  </a:lnTo>
                  <a:lnTo>
                    <a:pt x="115" y="58"/>
                  </a:lnTo>
                  <a:lnTo>
                    <a:pt x="133" y="57"/>
                  </a:lnTo>
                  <a:lnTo>
                    <a:pt x="151" y="57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3" name="Freeform 64"/>
            <p:cNvSpPr>
              <a:spLocks/>
            </p:cNvSpPr>
            <p:nvPr/>
          </p:nvSpPr>
          <p:spPr bwMode="auto">
            <a:xfrm>
              <a:off x="1530" y="1061"/>
              <a:ext cx="170" cy="63"/>
            </a:xfrm>
            <a:custGeom>
              <a:avLst/>
              <a:gdLst>
                <a:gd name="T0" fmla="*/ 93 w 170"/>
                <a:gd name="T1" fmla="*/ 56 h 63"/>
                <a:gd name="T2" fmla="*/ 102 w 170"/>
                <a:gd name="T3" fmla="*/ 56 h 63"/>
                <a:gd name="T4" fmla="*/ 111 w 170"/>
                <a:gd name="T5" fmla="*/ 56 h 63"/>
                <a:gd name="T6" fmla="*/ 120 w 170"/>
                <a:gd name="T7" fmla="*/ 56 h 63"/>
                <a:gd name="T8" fmla="*/ 128 w 170"/>
                <a:gd name="T9" fmla="*/ 58 h 63"/>
                <a:gd name="T10" fmla="*/ 136 w 170"/>
                <a:gd name="T11" fmla="*/ 58 h 63"/>
                <a:gd name="T12" fmla="*/ 145 w 170"/>
                <a:gd name="T13" fmla="*/ 59 h 63"/>
                <a:gd name="T14" fmla="*/ 153 w 170"/>
                <a:gd name="T15" fmla="*/ 59 h 63"/>
                <a:gd name="T16" fmla="*/ 161 w 170"/>
                <a:gd name="T17" fmla="*/ 61 h 63"/>
                <a:gd name="T18" fmla="*/ 170 w 170"/>
                <a:gd name="T19" fmla="*/ 4 h 63"/>
                <a:gd name="T20" fmla="*/ 160 w 170"/>
                <a:gd name="T21" fmla="*/ 2 h 63"/>
                <a:gd name="T22" fmla="*/ 150 w 170"/>
                <a:gd name="T23" fmla="*/ 2 h 63"/>
                <a:gd name="T24" fmla="*/ 142 w 170"/>
                <a:gd name="T25" fmla="*/ 1 h 63"/>
                <a:gd name="T26" fmla="*/ 132 w 170"/>
                <a:gd name="T27" fmla="*/ 1 h 63"/>
                <a:gd name="T28" fmla="*/ 122 w 170"/>
                <a:gd name="T29" fmla="*/ 0 h 63"/>
                <a:gd name="T30" fmla="*/ 113 w 170"/>
                <a:gd name="T31" fmla="*/ 0 h 63"/>
                <a:gd name="T32" fmla="*/ 103 w 170"/>
                <a:gd name="T33" fmla="*/ 0 h 63"/>
                <a:gd name="T34" fmla="*/ 93 w 170"/>
                <a:gd name="T35" fmla="*/ 0 h 63"/>
                <a:gd name="T36" fmla="*/ 81 w 170"/>
                <a:gd name="T37" fmla="*/ 0 h 63"/>
                <a:gd name="T38" fmla="*/ 70 w 170"/>
                <a:gd name="T39" fmla="*/ 0 h 63"/>
                <a:gd name="T40" fmla="*/ 57 w 170"/>
                <a:gd name="T41" fmla="*/ 1 h 63"/>
                <a:gd name="T42" fmla="*/ 46 w 170"/>
                <a:gd name="T43" fmla="*/ 1 h 63"/>
                <a:gd name="T44" fmla="*/ 35 w 170"/>
                <a:gd name="T45" fmla="*/ 2 h 63"/>
                <a:gd name="T46" fmla="*/ 24 w 170"/>
                <a:gd name="T47" fmla="*/ 4 h 63"/>
                <a:gd name="T48" fmla="*/ 11 w 170"/>
                <a:gd name="T49" fmla="*/ 5 h 63"/>
                <a:gd name="T50" fmla="*/ 0 w 170"/>
                <a:gd name="T51" fmla="*/ 6 h 63"/>
                <a:gd name="T52" fmla="*/ 9 w 170"/>
                <a:gd name="T53" fmla="*/ 63 h 63"/>
                <a:gd name="T54" fmla="*/ 20 w 170"/>
                <a:gd name="T55" fmla="*/ 62 h 63"/>
                <a:gd name="T56" fmla="*/ 29 w 170"/>
                <a:gd name="T57" fmla="*/ 61 h 63"/>
                <a:gd name="T58" fmla="*/ 41 w 170"/>
                <a:gd name="T59" fmla="*/ 59 h 63"/>
                <a:gd name="T60" fmla="*/ 52 w 170"/>
                <a:gd name="T61" fmla="*/ 58 h 63"/>
                <a:gd name="T62" fmla="*/ 61 w 170"/>
                <a:gd name="T63" fmla="*/ 58 h 63"/>
                <a:gd name="T64" fmla="*/ 72 w 170"/>
                <a:gd name="T65" fmla="*/ 56 h 63"/>
                <a:gd name="T66" fmla="*/ 82 w 170"/>
                <a:gd name="T67" fmla="*/ 56 h 63"/>
                <a:gd name="T68" fmla="*/ 93 w 170"/>
                <a:gd name="T69" fmla="*/ 5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0" h="63">
                  <a:moveTo>
                    <a:pt x="93" y="56"/>
                  </a:moveTo>
                  <a:lnTo>
                    <a:pt x="102" y="56"/>
                  </a:lnTo>
                  <a:lnTo>
                    <a:pt x="111" y="56"/>
                  </a:lnTo>
                  <a:lnTo>
                    <a:pt x="120" y="56"/>
                  </a:lnTo>
                  <a:lnTo>
                    <a:pt x="128" y="58"/>
                  </a:lnTo>
                  <a:lnTo>
                    <a:pt x="136" y="58"/>
                  </a:lnTo>
                  <a:lnTo>
                    <a:pt x="145" y="59"/>
                  </a:lnTo>
                  <a:lnTo>
                    <a:pt x="153" y="59"/>
                  </a:lnTo>
                  <a:lnTo>
                    <a:pt x="161" y="61"/>
                  </a:lnTo>
                  <a:lnTo>
                    <a:pt x="170" y="4"/>
                  </a:lnTo>
                  <a:lnTo>
                    <a:pt x="160" y="2"/>
                  </a:lnTo>
                  <a:lnTo>
                    <a:pt x="150" y="2"/>
                  </a:lnTo>
                  <a:lnTo>
                    <a:pt x="142" y="1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0"/>
                  </a:lnTo>
                  <a:lnTo>
                    <a:pt x="81" y="0"/>
                  </a:lnTo>
                  <a:lnTo>
                    <a:pt x="70" y="0"/>
                  </a:lnTo>
                  <a:lnTo>
                    <a:pt x="57" y="1"/>
                  </a:lnTo>
                  <a:lnTo>
                    <a:pt x="46" y="1"/>
                  </a:lnTo>
                  <a:lnTo>
                    <a:pt x="35" y="2"/>
                  </a:lnTo>
                  <a:lnTo>
                    <a:pt x="24" y="4"/>
                  </a:lnTo>
                  <a:lnTo>
                    <a:pt x="11" y="5"/>
                  </a:lnTo>
                  <a:lnTo>
                    <a:pt x="0" y="6"/>
                  </a:lnTo>
                  <a:lnTo>
                    <a:pt x="9" y="63"/>
                  </a:lnTo>
                  <a:lnTo>
                    <a:pt x="20" y="62"/>
                  </a:lnTo>
                  <a:lnTo>
                    <a:pt x="29" y="61"/>
                  </a:lnTo>
                  <a:lnTo>
                    <a:pt x="41" y="59"/>
                  </a:lnTo>
                  <a:lnTo>
                    <a:pt x="52" y="58"/>
                  </a:lnTo>
                  <a:lnTo>
                    <a:pt x="61" y="58"/>
                  </a:lnTo>
                  <a:lnTo>
                    <a:pt x="72" y="56"/>
                  </a:lnTo>
                  <a:lnTo>
                    <a:pt x="82" y="56"/>
                  </a:lnTo>
                  <a:lnTo>
                    <a:pt x="93" y="5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1496" y="2413"/>
              <a:ext cx="283" cy="70"/>
            </a:xfrm>
            <a:custGeom>
              <a:avLst/>
              <a:gdLst>
                <a:gd name="T0" fmla="*/ 127 w 283"/>
                <a:gd name="T1" fmla="*/ 11 h 70"/>
                <a:gd name="T2" fmla="*/ 112 w 283"/>
                <a:gd name="T3" fmla="*/ 11 h 70"/>
                <a:gd name="T4" fmla="*/ 97 w 283"/>
                <a:gd name="T5" fmla="*/ 11 h 70"/>
                <a:gd name="T6" fmla="*/ 82 w 283"/>
                <a:gd name="T7" fmla="*/ 10 h 70"/>
                <a:gd name="T8" fmla="*/ 68 w 283"/>
                <a:gd name="T9" fmla="*/ 10 h 70"/>
                <a:gd name="T10" fmla="*/ 52 w 283"/>
                <a:gd name="T11" fmla="*/ 8 h 70"/>
                <a:gd name="T12" fmla="*/ 37 w 283"/>
                <a:gd name="T13" fmla="*/ 7 h 70"/>
                <a:gd name="T14" fmla="*/ 23 w 283"/>
                <a:gd name="T15" fmla="*/ 6 h 70"/>
                <a:gd name="T16" fmla="*/ 8 w 283"/>
                <a:gd name="T17" fmla="*/ 4 h 70"/>
                <a:gd name="T18" fmla="*/ 0 w 283"/>
                <a:gd name="T19" fmla="*/ 61 h 70"/>
                <a:gd name="T20" fmla="*/ 15 w 283"/>
                <a:gd name="T21" fmla="*/ 63 h 70"/>
                <a:gd name="T22" fmla="*/ 32 w 283"/>
                <a:gd name="T23" fmla="*/ 65 h 70"/>
                <a:gd name="T24" fmla="*/ 47 w 283"/>
                <a:gd name="T25" fmla="*/ 67 h 70"/>
                <a:gd name="T26" fmla="*/ 63 w 283"/>
                <a:gd name="T27" fmla="*/ 67 h 70"/>
                <a:gd name="T28" fmla="*/ 79 w 283"/>
                <a:gd name="T29" fmla="*/ 68 h 70"/>
                <a:gd name="T30" fmla="*/ 95 w 283"/>
                <a:gd name="T31" fmla="*/ 70 h 70"/>
                <a:gd name="T32" fmla="*/ 111 w 283"/>
                <a:gd name="T33" fmla="*/ 70 h 70"/>
                <a:gd name="T34" fmla="*/ 127 w 283"/>
                <a:gd name="T35" fmla="*/ 70 h 70"/>
                <a:gd name="T36" fmla="*/ 147 w 283"/>
                <a:gd name="T37" fmla="*/ 70 h 70"/>
                <a:gd name="T38" fmla="*/ 166 w 283"/>
                <a:gd name="T39" fmla="*/ 68 h 70"/>
                <a:gd name="T40" fmla="*/ 187 w 283"/>
                <a:gd name="T41" fmla="*/ 68 h 70"/>
                <a:gd name="T42" fmla="*/ 206 w 283"/>
                <a:gd name="T43" fmla="*/ 67 h 70"/>
                <a:gd name="T44" fmla="*/ 226 w 283"/>
                <a:gd name="T45" fmla="*/ 64 h 70"/>
                <a:gd name="T46" fmla="*/ 245 w 283"/>
                <a:gd name="T47" fmla="*/ 63 h 70"/>
                <a:gd name="T48" fmla="*/ 263 w 283"/>
                <a:gd name="T49" fmla="*/ 60 h 70"/>
                <a:gd name="T50" fmla="*/ 283 w 283"/>
                <a:gd name="T51" fmla="*/ 57 h 70"/>
                <a:gd name="T52" fmla="*/ 273 w 283"/>
                <a:gd name="T53" fmla="*/ 0 h 70"/>
                <a:gd name="T54" fmla="*/ 255 w 283"/>
                <a:gd name="T55" fmla="*/ 3 h 70"/>
                <a:gd name="T56" fmla="*/ 237 w 283"/>
                <a:gd name="T57" fmla="*/ 6 h 70"/>
                <a:gd name="T58" fmla="*/ 219 w 283"/>
                <a:gd name="T59" fmla="*/ 7 h 70"/>
                <a:gd name="T60" fmla="*/ 201 w 283"/>
                <a:gd name="T61" fmla="*/ 8 h 70"/>
                <a:gd name="T62" fmla="*/ 183 w 283"/>
                <a:gd name="T63" fmla="*/ 10 h 70"/>
                <a:gd name="T64" fmla="*/ 165 w 283"/>
                <a:gd name="T65" fmla="*/ 11 h 70"/>
                <a:gd name="T66" fmla="*/ 145 w 283"/>
                <a:gd name="T67" fmla="*/ 11 h 70"/>
                <a:gd name="T68" fmla="*/ 127 w 283"/>
                <a:gd name="T69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3" h="70">
                  <a:moveTo>
                    <a:pt x="127" y="11"/>
                  </a:moveTo>
                  <a:lnTo>
                    <a:pt x="112" y="11"/>
                  </a:lnTo>
                  <a:lnTo>
                    <a:pt x="97" y="11"/>
                  </a:lnTo>
                  <a:lnTo>
                    <a:pt x="82" y="10"/>
                  </a:lnTo>
                  <a:lnTo>
                    <a:pt x="68" y="10"/>
                  </a:lnTo>
                  <a:lnTo>
                    <a:pt x="52" y="8"/>
                  </a:lnTo>
                  <a:lnTo>
                    <a:pt x="37" y="7"/>
                  </a:lnTo>
                  <a:lnTo>
                    <a:pt x="23" y="6"/>
                  </a:lnTo>
                  <a:lnTo>
                    <a:pt x="8" y="4"/>
                  </a:lnTo>
                  <a:lnTo>
                    <a:pt x="0" y="61"/>
                  </a:lnTo>
                  <a:lnTo>
                    <a:pt x="15" y="63"/>
                  </a:lnTo>
                  <a:lnTo>
                    <a:pt x="32" y="65"/>
                  </a:lnTo>
                  <a:lnTo>
                    <a:pt x="47" y="67"/>
                  </a:lnTo>
                  <a:lnTo>
                    <a:pt x="63" y="67"/>
                  </a:lnTo>
                  <a:lnTo>
                    <a:pt x="79" y="68"/>
                  </a:lnTo>
                  <a:lnTo>
                    <a:pt x="95" y="70"/>
                  </a:lnTo>
                  <a:lnTo>
                    <a:pt x="111" y="70"/>
                  </a:lnTo>
                  <a:lnTo>
                    <a:pt x="127" y="70"/>
                  </a:lnTo>
                  <a:lnTo>
                    <a:pt x="147" y="70"/>
                  </a:lnTo>
                  <a:lnTo>
                    <a:pt x="166" y="68"/>
                  </a:lnTo>
                  <a:lnTo>
                    <a:pt x="187" y="68"/>
                  </a:lnTo>
                  <a:lnTo>
                    <a:pt x="206" y="67"/>
                  </a:lnTo>
                  <a:lnTo>
                    <a:pt x="226" y="64"/>
                  </a:lnTo>
                  <a:lnTo>
                    <a:pt x="245" y="63"/>
                  </a:lnTo>
                  <a:lnTo>
                    <a:pt x="263" y="60"/>
                  </a:lnTo>
                  <a:lnTo>
                    <a:pt x="283" y="57"/>
                  </a:lnTo>
                  <a:lnTo>
                    <a:pt x="273" y="0"/>
                  </a:lnTo>
                  <a:lnTo>
                    <a:pt x="255" y="3"/>
                  </a:lnTo>
                  <a:lnTo>
                    <a:pt x="237" y="6"/>
                  </a:lnTo>
                  <a:lnTo>
                    <a:pt x="219" y="7"/>
                  </a:lnTo>
                  <a:lnTo>
                    <a:pt x="201" y="8"/>
                  </a:lnTo>
                  <a:lnTo>
                    <a:pt x="183" y="10"/>
                  </a:lnTo>
                  <a:lnTo>
                    <a:pt x="165" y="11"/>
                  </a:lnTo>
                  <a:lnTo>
                    <a:pt x="145" y="11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1546" y="2047"/>
              <a:ext cx="170" cy="64"/>
            </a:xfrm>
            <a:custGeom>
              <a:avLst/>
              <a:gdLst>
                <a:gd name="T0" fmla="*/ 77 w 170"/>
                <a:gd name="T1" fmla="*/ 7 h 64"/>
                <a:gd name="T2" fmla="*/ 69 w 170"/>
                <a:gd name="T3" fmla="*/ 7 h 64"/>
                <a:gd name="T4" fmla="*/ 59 w 170"/>
                <a:gd name="T5" fmla="*/ 7 h 64"/>
                <a:gd name="T6" fmla="*/ 51 w 170"/>
                <a:gd name="T7" fmla="*/ 7 h 64"/>
                <a:gd name="T8" fmla="*/ 43 w 170"/>
                <a:gd name="T9" fmla="*/ 5 h 64"/>
                <a:gd name="T10" fmla="*/ 33 w 170"/>
                <a:gd name="T11" fmla="*/ 5 h 64"/>
                <a:gd name="T12" fmla="*/ 25 w 170"/>
                <a:gd name="T13" fmla="*/ 4 h 64"/>
                <a:gd name="T14" fmla="*/ 15 w 170"/>
                <a:gd name="T15" fmla="*/ 3 h 64"/>
                <a:gd name="T16" fmla="*/ 7 w 170"/>
                <a:gd name="T17" fmla="*/ 1 h 64"/>
                <a:gd name="T18" fmla="*/ 0 w 170"/>
                <a:gd name="T19" fmla="*/ 58 h 64"/>
                <a:gd name="T20" fmla="*/ 9 w 170"/>
                <a:gd name="T21" fmla="*/ 60 h 64"/>
                <a:gd name="T22" fmla="*/ 19 w 170"/>
                <a:gd name="T23" fmla="*/ 61 h 64"/>
                <a:gd name="T24" fmla="*/ 29 w 170"/>
                <a:gd name="T25" fmla="*/ 62 h 64"/>
                <a:gd name="T26" fmla="*/ 38 w 170"/>
                <a:gd name="T27" fmla="*/ 62 h 64"/>
                <a:gd name="T28" fmla="*/ 48 w 170"/>
                <a:gd name="T29" fmla="*/ 64 h 64"/>
                <a:gd name="T30" fmla="*/ 58 w 170"/>
                <a:gd name="T31" fmla="*/ 64 h 64"/>
                <a:gd name="T32" fmla="*/ 68 w 170"/>
                <a:gd name="T33" fmla="*/ 64 h 64"/>
                <a:gd name="T34" fmla="*/ 77 w 170"/>
                <a:gd name="T35" fmla="*/ 64 h 64"/>
                <a:gd name="T36" fmla="*/ 90 w 170"/>
                <a:gd name="T37" fmla="*/ 64 h 64"/>
                <a:gd name="T38" fmla="*/ 101 w 170"/>
                <a:gd name="T39" fmla="*/ 64 h 64"/>
                <a:gd name="T40" fmla="*/ 113 w 170"/>
                <a:gd name="T41" fmla="*/ 62 h 64"/>
                <a:gd name="T42" fmla="*/ 124 w 170"/>
                <a:gd name="T43" fmla="*/ 62 h 64"/>
                <a:gd name="T44" fmla="*/ 136 w 170"/>
                <a:gd name="T45" fmla="*/ 61 h 64"/>
                <a:gd name="T46" fmla="*/ 147 w 170"/>
                <a:gd name="T47" fmla="*/ 60 h 64"/>
                <a:gd name="T48" fmla="*/ 159 w 170"/>
                <a:gd name="T49" fmla="*/ 58 h 64"/>
                <a:gd name="T50" fmla="*/ 170 w 170"/>
                <a:gd name="T51" fmla="*/ 57 h 64"/>
                <a:gd name="T52" fmla="*/ 161 w 170"/>
                <a:gd name="T53" fmla="*/ 0 h 64"/>
                <a:gd name="T54" fmla="*/ 151 w 170"/>
                <a:gd name="T55" fmla="*/ 1 h 64"/>
                <a:gd name="T56" fmla="*/ 140 w 170"/>
                <a:gd name="T57" fmla="*/ 3 h 64"/>
                <a:gd name="T58" fmla="*/ 130 w 170"/>
                <a:gd name="T59" fmla="*/ 4 h 64"/>
                <a:gd name="T60" fmla="*/ 119 w 170"/>
                <a:gd name="T61" fmla="*/ 5 h 64"/>
                <a:gd name="T62" fmla="*/ 109 w 170"/>
                <a:gd name="T63" fmla="*/ 5 h 64"/>
                <a:gd name="T64" fmla="*/ 98 w 170"/>
                <a:gd name="T65" fmla="*/ 7 h 64"/>
                <a:gd name="T66" fmla="*/ 88 w 170"/>
                <a:gd name="T67" fmla="*/ 7 h 64"/>
                <a:gd name="T68" fmla="*/ 77 w 170"/>
                <a:gd name="T69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0" h="64">
                  <a:moveTo>
                    <a:pt x="77" y="7"/>
                  </a:moveTo>
                  <a:lnTo>
                    <a:pt x="69" y="7"/>
                  </a:lnTo>
                  <a:lnTo>
                    <a:pt x="59" y="7"/>
                  </a:lnTo>
                  <a:lnTo>
                    <a:pt x="51" y="7"/>
                  </a:lnTo>
                  <a:lnTo>
                    <a:pt x="43" y="5"/>
                  </a:lnTo>
                  <a:lnTo>
                    <a:pt x="33" y="5"/>
                  </a:lnTo>
                  <a:lnTo>
                    <a:pt x="25" y="4"/>
                  </a:lnTo>
                  <a:lnTo>
                    <a:pt x="15" y="3"/>
                  </a:lnTo>
                  <a:lnTo>
                    <a:pt x="7" y="1"/>
                  </a:lnTo>
                  <a:lnTo>
                    <a:pt x="0" y="58"/>
                  </a:lnTo>
                  <a:lnTo>
                    <a:pt x="9" y="60"/>
                  </a:lnTo>
                  <a:lnTo>
                    <a:pt x="19" y="61"/>
                  </a:lnTo>
                  <a:lnTo>
                    <a:pt x="29" y="62"/>
                  </a:lnTo>
                  <a:lnTo>
                    <a:pt x="38" y="62"/>
                  </a:lnTo>
                  <a:lnTo>
                    <a:pt x="48" y="64"/>
                  </a:lnTo>
                  <a:lnTo>
                    <a:pt x="58" y="64"/>
                  </a:lnTo>
                  <a:lnTo>
                    <a:pt x="68" y="64"/>
                  </a:lnTo>
                  <a:lnTo>
                    <a:pt x="77" y="64"/>
                  </a:lnTo>
                  <a:lnTo>
                    <a:pt x="90" y="64"/>
                  </a:lnTo>
                  <a:lnTo>
                    <a:pt x="101" y="64"/>
                  </a:lnTo>
                  <a:lnTo>
                    <a:pt x="113" y="62"/>
                  </a:lnTo>
                  <a:lnTo>
                    <a:pt x="124" y="62"/>
                  </a:lnTo>
                  <a:lnTo>
                    <a:pt x="136" y="61"/>
                  </a:lnTo>
                  <a:lnTo>
                    <a:pt x="147" y="60"/>
                  </a:lnTo>
                  <a:lnTo>
                    <a:pt x="159" y="58"/>
                  </a:lnTo>
                  <a:lnTo>
                    <a:pt x="170" y="57"/>
                  </a:lnTo>
                  <a:lnTo>
                    <a:pt x="161" y="0"/>
                  </a:lnTo>
                  <a:lnTo>
                    <a:pt x="151" y="1"/>
                  </a:lnTo>
                  <a:lnTo>
                    <a:pt x="140" y="3"/>
                  </a:lnTo>
                  <a:lnTo>
                    <a:pt x="130" y="4"/>
                  </a:lnTo>
                  <a:lnTo>
                    <a:pt x="119" y="5"/>
                  </a:lnTo>
                  <a:lnTo>
                    <a:pt x="109" y="5"/>
                  </a:lnTo>
                  <a:lnTo>
                    <a:pt x="98" y="7"/>
                  </a:lnTo>
                  <a:lnTo>
                    <a:pt x="88" y="7"/>
                  </a:lnTo>
                  <a:lnTo>
                    <a:pt x="77" y="7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6" name="Freeform 67"/>
            <p:cNvSpPr>
              <a:spLocks/>
            </p:cNvSpPr>
            <p:nvPr/>
          </p:nvSpPr>
          <p:spPr bwMode="auto">
            <a:xfrm>
              <a:off x="1992" y="768"/>
              <a:ext cx="261" cy="194"/>
            </a:xfrm>
            <a:custGeom>
              <a:avLst/>
              <a:gdLst>
                <a:gd name="T0" fmla="*/ 226 w 261"/>
                <a:gd name="T1" fmla="*/ 194 h 194"/>
                <a:gd name="T2" fmla="*/ 261 w 261"/>
                <a:gd name="T3" fmla="*/ 155 h 194"/>
                <a:gd name="T4" fmla="*/ 249 w 261"/>
                <a:gd name="T5" fmla="*/ 144 h 194"/>
                <a:gd name="T6" fmla="*/ 236 w 261"/>
                <a:gd name="T7" fmla="*/ 133 h 194"/>
                <a:gd name="T8" fmla="*/ 224 w 261"/>
                <a:gd name="T9" fmla="*/ 122 h 194"/>
                <a:gd name="T10" fmla="*/ 211 w 261"/>
                <a:gd name="T11" fmla="*/ 111 h 194"/>
                <a:gd name="T12" fmla="*/ 197 w 261"/>
                <a:gd name="T13" fmla="*/ 100 h 194"/>
                <a:gd name="T14" fmla="*/ 183 w 261"/>
                <a:gd name="T15" fmla="*/ 90 h 194"/>
                <a:gd name="T16" fmla="*/ 170 w 261"/>
                <a:gd name="T17" fmla="*/ 79 h 194"/>
                <a:gd name="T18" fmla="*/ 156 w 261"/>
                <a:gd name="T19" fmla="*/ 69 h 194"/>
                <a:gd name="T20" fmla="*/ 140 w 261"/>
                <a:gd name="T21" fmla="*/ 59 h 194"/>
                <a:gd name="T22" fmla="*/ 124 w 261"/>
                <a:gd name="T23" fmla="*/ 50 h 194"/>
                <a:gd name="T24" fmla="*/ 109 w 261"/>
                <a:gd name="T25" fmla="*/ 41 h 194"/>
                <a:gd name="T26" fmla="*/ 92 w 261"/>
                <a:gd name="T27" fmla="*/ 32 h 194"/>
                <a:gd name="T28" fmla="*/ 75 w 261"/>
                <a:gd name="T29" fmla="*/ 23 h 194"/>
                <a:gd name="T30" fmla="*/ 59 w 261"/>
                <a:gd name="T31" fmla="*/ 15 h 194"/>
                <a:gd name="T32" fmla="*/ 42 w 261"/>
                <a:gd name="T33" fmla="*/ 8 h 194"/>
                <a:gd name="T34" fmla="*/ 25 w 261"/>
                <a:gd name="T35" fmla="*/ 0 h 194"/>
                <a:gd name="T36" fmla="*/ 0 w 261"/>
                <a:gd name="T37" fmla="*/ 53 h 194"/>
                <a:gd name="T38" fmla="*/ 16 w 261"/>
                <a:gd name="T39" fmla="*/ 59 h 194"/>
                <a:gd name="T40" fmla="*/ 31 w 261"/>
                <a:gd name="T41" fmla="*/ 66 h 194"/>
                <a:gd name="T42" fmla="*/ 46 w 261"/>
                <a:gd name="T43" fmla="*/ 75 h 194"/>
                <a:gd name="T44" fmla="*/ 61 w 261"/>
                <a:gd name="T45" fmla="*/ 82 h 194"/>
                <a:gd name="T46" fmla="*/ 77 w 261"/>
                <a:gd name="T47" fmla="*/ 90 h 194"/>
                <a:gd name="T48" fmla="*/ 91 w 261"/>
                <a:gd name="T49" fmla="*/ 98 h 194"/>
                <a:gd name="T50" fmla="*/ 106 w 261"/>
                <a:gd name="T51" fmla="*/ 107 h 194"/>
                <a:gd name="T52" fmla="*/ 120 w 261"/>
                <a:gd name="T53" fmla="*/ 115 h 194"/>
                <a:gd name="T54" fmla="*/ 134 w 261"/>
                <a:gd name="T55" fmla="*/ 125 h 194"/>
                <a:gd name="T56" fmla="*/ 147 w 261"/>
                <a:gd name="T57" fmla="*/ 134 h 194"/>
                <a:gd name="T58" fmla="*/ 161 w 261"/>
                <a:gd name="T59" fmla="*/ 143 h 194"/>
                <a:gd name="T60" fmla="*/ 175 w 261"/>
                <a:gd name="T61" fmla="*/ 152 h 194"/>
                <a:gd name="T62" fmla="*/ 188 w 261"/>
                <a:gd name="T63" fmla="*/ 163 h 194"/>
                <a:gd name="T64" fmla="*/ 202 w 261"/>
                <a:gd name="T65" fmla="*/ 173 h 194"/>
                <a:gd name="T66" fmla="*/ 214 w 261"/>
                <a:gd name="T67" fmla="*/ 183 h 194"/>
                <a:gd name="T68" fmla="*/ 226 w 261"/>
                <a:gd name="T6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1" h="194">
                  <a:moveTo>
                    <a:pt x="226" y="194"/>
                  </a:moveTo>
                  <a:lnTo>
                    <a:pt x="261" y="155"/>
                  </a:lnTo>
                  <a:lnTo>
                    <a:pt x="249" y="144"/>
                  </a:lnTo>
                  <a:lnTo>
                    <a:pt x="236" y="133"/>
                  </a:lnTo>
                  <a:lnTo>
                    <a:pt x="224" y="122"/>
                  </a:lnTo>
                  <a:lnTo>
                    <a:pt x="211" y="111"/>
                  </a:lnTo>
                  <a:lnTo>
                    <a:pt x="197" y="100"/>
                  </a:lnTo>
                  <a:lnTo>
                    <a:pt x="183" y="90"/>
                  </a:lnTo>
                  <a:lnTo>
                    <a:pt x="170" y="79"/>
                  </a:lnTo>
                  <a:lnTo>
                    <a:pt x="156" y="69"/>
                  </a:lnTo>
                  <a:lnTo>
                    <a:pt x="140" y="59"/>
                  </a:lnTo>
                  <a:lnTo>
                    <a:pt x="124" y="50"/>
                  </a:lnTo>
                  <a:lnTo>
                    <a:pt x="109" y="41"/>
                  </a:lnTo>
                  <a:lnTo>
                    <a:pt x="92" y="32"/>
                  </a:lnTo>
                  <a:lnTo>
                    <a:pt x="75" y="23"/>
                  </a:lnTo>
                  <a:lnTo>
                    <a:pt x="59" y="15"/>
                  </a:lnTo>
                  <a:lnTo>
                    <a:pt x="42" y="8"/>
                  </a:lnTo>
                  <a:lnTo>
                    <a:pt x="25" y="0"/>
                  </a:lnTo>
                  <a:lnTo>
                    <a:pt x="0" y="53"/>
                  </a:lnTo>
                  <a:lnTo>
                    <a:pt x="16" y="59"/>
                  </a:lnTo>
                  <a:lnTo>
                    <a:pt x="31" y="66"/>
                  </a:lnTo>
                  <a:lnTo>
                    <a:pt x="46" y="75"/>
                  </a:lnTo>
                  <a:lnTo>
                    <a:pt x="61" y="82"/>
                  </a:lnTo>
                  <a:lnTo>
                    <a:pt x="77" y="90"/>
                  </a:lnTo>
                  <a:lnTo>
                    <a:pt x="91" y="98"/>
                  </a:lnTo>
                  <a:lnTo>
                    <a:pt x="106" y="107"/>
                  </a:lnTo>
                  <a:lnTo>
                    <a:pt x="120" y="115"/>
                  </a:lnTo>
                  <a:lnTo>
                    <a:pt x="134" y="125"/>
                  </a:lnTo>
                  <a:lnTo>
                    <a:pt x="147" y="134"/>
                  </a:lnTo>
                  <a:lnTo>
                    <a:pt x="161" y="143"/>
                  </a:lnTo>
                  <a:lnTo>
                    <a:pt x="175" y="152"/>
                  </a:lnTo>
                  <a:lnTo>
                    <a:pt x="188" y="163"/>
                  </a:lnTo>
                  <a:lnTo>
                    <a:pt x="202" y="173"/>
                  </a:lnTo>
                  <a:lnTo>
                    <a:pt x="214" y="183"/>
                  </a:lnTo>
                  <a:lnTo>
                    <a:pt x="226" y="194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1834" y="1109"/>
              <a:ext cx="168" cy="135"/>
            </a:xfrm>
            <a:custGeom>
              <a:avLst/>
              <a:gdLst>
                <a:gd name="T0" fmla="*/ 129 w 168"/>
                <a:gd name="T1" fmla="*/ 135 h 135"/>
                <a:gd name="T2" fmla="*/ 168 w 168"/>
                <a:gd name="T3" fmla="*/ 92 h 135"/>
                <a:gd name="T4" fmla="*/ 153 w 168"/>
                <a:gd name="T5" fmla="*/ 78 h 135"/>
                <a:gd name="T6" fmla="*/ 136 w 168"/>
                <a:gd name="T7" fmla="*/ 65 h 135"/>
                <a:gd name="T8" fmla="*/ 118 w 168"/>
                <a:gd name="T9" fmla="*/ 53 h 135"/>
                <a:gd name="T10" fmla="*/ 101 w 168"/>
                <a:gd name="T11" fmla="*/ 40 h 135"/>
                <a:gd name="T12" fmla="*/ 82 w 168"/>
                <a:gd name="T13" fmla="*/ 29 h 135"/>
                <a:gd name="T14" fmla="*/ 64 w 168"/>
                <a:gd name="T15" fmla="*/ 19 h 135"/>
                <a:gd name="T16" fmla="*/ 45 w 168"/>
                <a:gd name="T17" fmla="*/ 10 h 135"/>
                <a:gd name="T18" fmla="*/ 25 w 168"/>
                <a:gd name="T19" fmla="*/ 0 h 135"/>
                <a:gd name="T20" fmla="*/ 0 w 168"/>
                <a:gd name="T21" fmla="*/ 53 h 135"/>
                <a:gd name="T22" fmla="*/ 18 w 168"/>
                <a:gd name="T23" fmla="*/ 61 h 135"/>
                <a:gd name="T24" fmla="*/ 36 w 168"/>
                <a:gd name="T25" fmla="*/ 69 h 135"/>
                <a:gd name="T26" fmla="*/ 53 w 168"/>
                <a:gd name="T27" fmla="*/ 79 h 135"/>
                <a:gd name="T28" fmla="*/ 70 w 168"/>
                <a:gd name="T29" fmla="*/ 89 h 135"/>
                <a:gd name="T30" fmla="*/ 85 w 168"/>
                <a:gd name="T31" fmla="*/ 100 h 135"/>
                <a:gd name="T32" fmla="*/ 100 w 168"/>
                <a:gd name="T33" fmla="*/ 111 h 135"/>
                <a:gd name="T34" fmla="*/ 115 w 168"/>
                <a:gd name="T35" fmla="*/ 122 h 135"/>
                <a:gd name="T36" fmla="*/ 129 w 168"/>
                <a:gd name="T3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135">
                  <a:moveTo>
                    <a:pt x="129" y="135"/>
                  </a:moveTo>
                  <a:lnTo>
                    <a:pt x="168" y="92"/>
                  </a:lnTo>
                  <a:lnTo>
                    <a:pt x="153" y="78"/>
                  </a:lnTo>
                  <a:lnTo>
                    <a:pt x="136" y="65"/>
                  </a:lnTo>
                  <a:lnTo>
                    <a:pt x="118" y="53"/>
                  </a:lnTo>
                  <a:lnTo>
                    <a:pt x="101" y="40"/>
                  </a:lnTo>
                  <a:lnTo>
                    <a:pt x="82" y="29"/>
                  </a:lnTo>
                  <a:lnTo>
                    <a:pt x="64" y="19"/>
                  </a:lnTo>
                  <a:lnTo>
                    <a:pt x="45" y="10"/>
                  </a:lnTo>
                  <a:lnTo>
                    <a:pt x="25" y="0"/>
                  </a:lnTo>
                  <a:lnTo>
                    <a:pt x="0" y="53"/>
                  </a:lnTo>
                  <a:lnTo>
                    <a:pt x="18" y="61"/>
                  </a:lnTo>
                  <a:lnTo>
                    <a:pt x="36" y="69"/>
                  </a:lnTo>
                  <a:lnTo>
                    <a:pt x="53" y="79"/>
                  </a:lnTo>
                  <a:lnTo>
                    <a:pt x="70" y="89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15" y="122"/>
                  </a:lnTo>
                  <a:lnTo>
                    <a:pt x="129" y="135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968" y="782"/>
              <a:ext cx="260" cy="197"/>
            </a:xfrm>
            <a:custGeom>
              <a:avLst/>
              <a:gdLst>
                <a:gd name="T0" fmla="*/ 260 w 260"/>
                <a:gd name="T1" fmla="*/ 51 h 197"/>
                <a:gd name="T2" fmla="*/ 235 w 260"/>
                <a:gd name="T3" fmla="*/ 0 h 197"/>
                <a:gd name="T4" fmla="*/ 218 w 260"/>
                <a:gd name="T5" fmla="*/ 8 h 197"/>
                <a:gd name="T6" fmla="*/ 203 w 260"/>
                <a:gd name="T7" fmla="*/ 15 h 197"/>
                <a:gd name="T8" fmla="*/ 186 w 260"/>
                <a:gd name="T9" fmla="*/ 23 h 197"/>
                <a:gd name="T10" fmla="*/ 171 w 260"/>
                <a:gd name="T11" fmla="*/ 32 h 197"/>
                <a:gd name="T12" fmla="*/ 156 w 260"/>
                <a:gd name="T13" fmla="*/ 41 h 197"/>
                <a:gd name="T14" fmla="*/ 141 w 260"/>
                <a:gd name="T15" fmla="*/ 50 h 197"/>
                <a:gd name="T16" fmla="*/ 125 w 260"/>
                <a:gd name="T17" fmla="*/ 59 h 197"/>
                <a:gd name="T18" fmla="*/ 110 w 260"/>
                <a:gd name="T19" fmla="*/ 69 h 197"/>
                <a:gd name="T20" fmla="*/ 96 w 260"/>
                <a:gd name="T21" fmla="*/ 79 h 197"/>
                <a:gd name="T22" fmla="*/ 81 w 260"/>
                <a:gd name="T23" fmla="*/ 88 h 197"/>
                <a:gd name="T24" fmla="*/ 67 w 260"/>
                <a:gd name="T25" fmla="*/ 100 h 197"/>
                <a:gd name="T26" fmla="*/ 53 w 260"/>
                <a:gd name="T27" fmla="*/ 111 h 197"/>
                <a:gd name="T28" fmla="*/ 39 w 260"/>
                <a:gd name="T29" fmla="*/ 120 h 197"/>
                <a:gd name="T30" fmla="*/ 27 w 260"/>
                <a:gd name="T31" fmla="*/ 131 h 197"/>
                <a:gd name="T32" fmla="*/ 13 w 260"/>
                <a:gd name="T33" fmla="*/ 144 h 197"/>
                <a:gd name="T34" fmla="*/ 0 w 260"/>
                <a:gd name="T35" fmla="*/ 155 h 197"/>
                <a:gd name="T36" fmla="*/ 41 w 260"/>
                <a:gd name="T37" fmla="*/ 197 h 197"/>
                <a:gd name="T38" fmla="*/ 66 w 260"/>
                <a:gd name="T39" fmla="*/ 176 h 197"/>
                <a:gd name="T40" fmla="*/ 91 w 260"/>
                <a:gd name="T41" fmla="*/ 155 h 197"/>
                <a:gd name="T42" fmla="*/ 117 w 260"/>
                <a:gd name="T43" fmla="*/ 136 h 197"/>
                <a:gd name="T44" fmla="*/ 145 w 260"/>
                <a:gd name="T45" fmla="*/ 116 h 197"/>
                <a:gd name="T46" fmla="*/ 172 w 260"/>
                <a:gd name="T47" fmla="*/ 98 h 197"/>
                <a:gd name="T48" fmla="*/ 200 w 260"/>
                <a:gd name="T49" fmla="*/ 82 h 197"/>
                <a:gd name="T50" fmla="*/ 229 w 260"/>
                <a:gd name="T51" fmla="*/ 66 h 197"/>
                <a:gd name="T52" fmla="*/ 260 w 260"/>
                <a:gd name="T53" fmla="*/ 5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0" h="197">
                  <a:moveTo>
                    <a:pt x="260" y="51"/>
                  </a:moveTo>
                  <a:lnTo>
                    <a:pt x="235" y="0"/>
                  </a:lnTo>
                  <a:lnTo>
                    <a:pt x="218" y="8"/>
                  </a:lnTo>
                  <a:lnTo>
                    <a:pt x="203" y="15"/>
                  </a:lnTo>
                  <a:lnTo>
                    <a:pt x="186" y="23"/>
                  </a:lnTo>
                  <a:lnTo>
                    <a:pt x="171" y="32"/>
                  </a:lnTo>
                  <a:lnTo>
                    <a:pt x="156" y="41"/>
                  </a:lnTo>
                  <a:lnTo>
                    <a:pt x="141" y="50"/>
                  </a:lnTo>
                  <a:lnTo>
                    <a:pt x="125" y="59"/>
                  </a:lnTo>
                  <a:lnTo>
                    <a:pt x="110" y="69"/>
                  </a:lnTo>
                  <a:lnTo>
                    <a:pt x="96" y="79"/>
                  </a:lnTo>
                  <a:lnTo>
                    <a:pt x="81" y="88"/>
                  </a:lnTo>
                  <a:lnTo>
                    <a:pt x="67" y="100"/>
                  </a:lnTo>
                  <a:lnTo>
                    <a:pt x="53" y="111"/>
                  </a:lnTo>
                  <a:lnTo>
                    <a:pt x="39" y="120"/>
                  </a:lnTo>
                  <a:lnTo>
                    <a:pt x="27" y="131"/>
                  </a:lnTo>
                  <a:lnTo>
                    <a:pt x="13" y="144"/>
                  </a:lnTo>
                  <a:lnTo>
                    <a:pt x="0" y="155"/>
                  </a:lnTo>
                  <a:lnTo>
                    <a:pt x="41" y="197"/>
                  </a:lnTo>
                  <a:lnTo>
                    <a:pt x="66" y="176"/>
                  </a:lnTo>
                  <a:lnTo>
                    <a:pt x="91" y="155"/>
                  </a:lnTo>
                  <a:lnTo>
                    <a:pt x="117" y="136"/>
                  </a:lnTo>
                  <a:lnTo>
                    <a:pt x="145" y="116"/>
                  </a:lnTo>
                  <a:lnTo>
                    <a:pt x="172" y="98"/>
                  </a:lnTo>
                  <a:lnTo>
                    <a:pt x="200" y="82"/>
                  </a:lnTo>
                  <a:lnTo>
                    <a:pt x="229" y="66"/>
                  </a:lnTo>
                  <a:lnTo>
                    <a:pt x="260" y="51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9" name="Freeform 70"/>
            <p:cNvSpPr>
              <a:spLocks/>
            </p:cNvSpPr>
            <p:nvPr/>
          </p:nvSpPr>
          <p:spPr bwMode="auto">
            <a:xfrm>
              <a:off x="1232" y="1117"/>
              <a:ext cx="164" cy="138"/>
            </a:xfrm>
            <a:custGeom>
              <a:avLst/>
              <a:gdLst>
                <a:gd name="T0" fmla="*/ 164 w 164"/>
                <a:gd name="T1" fmla="*/ 53 h 138"/>
                <a:gd name="T2" fmla="*/ 139 w 164"/>
                <a:gd name="T3" fmla="*/ 0 h 138"/>
                <a:gd name="T4" fmla="*/ 119 w 164"/>
                <a:gd name="T5" fmla="*/ 10 h 138"/>
                <a:gd name="T6" fmla="*/ 101 w 164"/>
                <a:gd name="T7" fmla="*/ 20 h 138"/>
                <a:gd name="T8" fmla="*/ 83 w 164"/>
                <a:gd name="T9" fmla="*/ 31 h 138"/>
                <a:gd name="T10" fmla="*/ 65 w 164"/>
                <a:gd name="T11" fmla="*/ 43 h 138"/>
                <a:gd name="T12" fmla="*/ 49 w 164"/>
                <a:gd name="T13" fmla="*/ 55 h 138"/>
                <a:gd name="T14" fmla="*/ 32 w 164"/>
                <a:gd name="T15" fmla="*/ 68 h 138"/>
                <a:gd name="T16" fmla="*/ 15 w 164"/>
                <a:gd name="T17" fmla="*/ 81 h 138"/>
                <a:gd name="T18" fmla="*/ 0 w 164"/>
                <a:gd name="T19" fmla="*/ 95 h 138"/>
                <a:gd name="T20" fmla="*/ 40 w 164"/>
                <a:gd name="T21" fmla="*/ 138 h 138"/>
                <a:gd name="T22" fmla="*/ 54 w 164"/>
                <a:gd name="T23" fmla="*/ 125 h 138"/>
                <a:gd name="T24" fmla="*/ 68 w 164"/>
                <a:gd name="T25" fmla="*/ 113 h 138"/>
                <a:gd name="T26" fmla="*/ 83 w 164"/>
                <a:gd name="T27" fmla="*/ 102 h 138"/>
                <a:gd name="T28" fmla="*/ 99 w 164"/>
                <a:gd name="T29" fmla="*/ 91 h 138"/>
                <a:gd name="T30" fmla="*/ 114 w 164"/>
                <a:gd name="T31" fmla="*/ 81 h 138"/>
                <a:gd name="T32" fmla="*/ 130 w 164"/>
                <a:gd name="T33" fmla="*/ 71 h 138"/>
                <a:gd name="T34" fmla="*/ 147 w 164"/>
                <a:gd name="T35" fmla="*/ 61 h 138"/>
                <a:gd name="T36" fmla="*/ 164 w 164"/>
                <a:gd name="T37" fmla="*/ 5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4" h="138">
                  <a:moveTo>
                    <a:pt x="164" y="53"/>
                  </a:moveTo>
                  <a:lnTo>
                    <a:pt x="139" y="0"/>
                  </a:lnTo>
                  <a:lnTo>
                    <a:pt x="119" y="10"/>
                  </a:lnTo>
                  <a:lnTo>
                    <a:pt x="101" y="20"/>
                  </a:lnTo>
                  <a:lnTo>
                    <a:pt x="83" y="31"/>
                  </a:lnTo>
                  <a:lnTo>
                    <a:pt x="65" y="43"/>
                  </a:lnTo>
                  <a:lnTo>
                    <a:pt x="49" y="55"/>
                  </a:lnTo>
                  <a:lnTo>
                    <a:pt x="32" y="68"/>
                  </a:lnTo>
                  <a:lnTo>
                    <a:pt x="15" y="81"/>
                  </a:lnTo>
                  <a:lnTo>
                    <a:pt x="0" y="95"/>
                  </a:lnTo>
                  <a:lnTo>
                    <a:pt x="40" y="138"/>
                  </a:lnTo>
                  <a:lnTo>
                    <a:pt x="54" y="125"/>
                  </a:lnTo>
                  <a:lnTo>
                    <a:pt x="68" y="113"/>
                  </a:lnTo>
                  <a:lnTo>
                    <a:pt x="83" y="102"/>
                  </a:lnTo>
                  <a:lnTo>
                    <a:pt x="99" y="91"/>
                  </a:lnTo>
                  <a:lnTo>
                    <a:pt x="114" y="81"/>
                  </a:lnTo>
                  <a:lnTo>
                    <a:pt x="130" y="71"/>
                  </a:lnTo>
                  <a:lnTo>
                    <a:pt x="147" y="61"/>
                  </a:lnTo>
                  <a:lnTo>
                    <a:pt x="164" y="53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2058" y="1330"/>
              <a:ext cx="112" cy="166"/>
            </a:xfrm>
            <a:custGeom>
              <a:avLst/>
              <a:gdLst>
                <a:gd name="T0" fmla="*/ 52 w 112"/>
                <a:gd name="T1" fmla="*/ 166 h 166"/>
                <a:gd name="T2" fmla="*/ 112 w 112"/>
                <a:gd name="T3" fmla="*/ 154 h 166"/>
                <a:gd name="T4" fmla="*/ 108 w 112"/>
                <a:gd name="T5" fmla="*/ 133 h 166"/>
                <a:gd name="T6" fmla="*/ 102 w 112"/>
                <a:gd name="T7" fmla="*/ 113 h 166"/>
                <a:gd name="T8" fmla="*/ 95 w 112"/>
                <a:gd name="T9" fmla="*/ 93 h 166"/>
                <a:gd name="T10" fmla="*/ 88 w 112"/>
                <a:gd name="T11" fmla="*/ 73 h 166"/>
                <a:gd name="T12" fmla="*/ 80 w 112"/>
                <a:gd name="T13" fmla="*/ 55 h 166"/>
                <a:gd name="T14" fmla="*/ 72 w 112"/>
                <a:gd name="T15" fmla="*/ 36 h 166"/>
                <a:gd name="T16" fmla="*/ 62 w 112"/>
                <a:gd name="T17" fmla="*/ 18 h 166"/>
                <a:gd name="T18" fmla="*/ 52 w 112"/>
                <a:gd name="T19" fmla="*/ 0 h 166"/>
                <a:gd name="T20" fmla="*/ 0 w 112"/>
                <a:gd name="T21" fmla="*/ 29 h 166"/>
                <a:gd name="T22" fmla="*/ 9 w 112"/>
                <a:gd name="T23" fmla="*/ 45 h 166"/>
                <a:gd name="T24" fmla="*/ 18 w 112"/>
                <a:gd name="T25" fmla="*/ 62 h 166"/>
                <a:gd name="T26" fmla="*/ 25 w 112"/>
                <a:gd name="T27" fmla="*/ 79 h 166"/>
                <a:gd name="T28" fmla="*/ 31 w 112"/>
                <a:gd name="T29" fmla="*/ 95 h 166"/>
                <a:gd name="T30" fmla="*/ 38 w 112"/>
                <a:gd name="T31" fmla="*/ 112 h 166"/>
                <a:gd name="T32" fmla="*/ 44 w 112"/>
                <a:gd name="T33" fmla="*/ 130 h 166"/>
                <a:gd name="T34" fmla="*/ 48 w 112"/>
                <a:gd name="T35" fmla="*/ 148 h 166"/>
                <a:gd name="T36" fmla="*/ 52 w 112"/>
                <a:gd name="T3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166">
                  <a:moveTo>
                    <a:pt x="52" y="166"/>
                  </a:moveTo>
                  <a:lnTo>
                    <a:pt x="112" y="154"/>
                  </a:lnTo>
                  <a:lnTo>
                    <a:pt x="108" y="133"/>
                  </a:lnTo>
                  <a:lnTo>
                    <a:pt x="102" y="113"/>
                  </a:lnTo>
                  <a:lnTo>
                    <a:pt x="95" y="93"/>
                  </a:lnTo>
                  <a:lnTo>
                    <a:pt x="88" y="73"/>
                  </a:lnTo>
                  <a:lnTo>
                    <a:pt x="80" y="55"/>
                  </a:lnTo>
                  <a:lnTo>
                    <a:pt x="72" y="36"/>
                  </a:lnTo>
                  <a:lnTo>
                    <a:pt x="62" y="18"/>
                  </a:lnTo>
                  <a:lnTo>
                    <a:pt x="52" y="0"/>
                  </a:lnTo>
                  <a:lnTo>
                    <a:pt x="0" y="29"/>
                  </a:lnTo>
                  <a:lnTo>
                    <a:pt x="9" y="45"/>
                  </a:lnTo>
                  <a:lnTo>
                    <a:pt x="18" y="62"/>
                  </a:lnTo>
                  <a:lnTo>
                    <a:pt x="25" y="79"/>
                  </a:lnTo>
                  <a:lnTo>
                    <a:pt x="31" y="95"/>
                  </a:lnTo>
                  <a:lnTo>
                    <a:pt x="38" y="112"/>
                  </a:lnTo>
                  <a:lnTo>
                    <a:pt x="44" y="130"/>
                  </a:lnTo>
                  <a:lnTo>
                    <a:pt x="48" y="148"/>
                  </a:lnTo>
                  <a:lnTo>
                    <a:pt x="52" y="16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2069" y="1652"/>
              <a:ext cx="106" cy="166"/>
            </a:xfrm>
            <a:custGeom>
              <a:avLst/>
              <a:gdLst>
                <a:gd name="T0" fmla="*/ 0 w 106"/>
                <a:gd name="T1" fmla="*/ 141 h 166"/>
                <a:gd name="T2" fmla="*/ 54 w 106"/>
                <a:gd name="T3" fmla="*/ 166 h 166"/>
                <a:gd name="T4" fmla="*/ 63 w 106"/>
                <a:gd name="T5" fmla="*/ 148 h 166"/>
                <a:gd name="T6" fmla="*/ 72 w 106"/>
                <a:gd name="T7" fmla="*/ 129 h 166"/>
                <a:gd name="T8" fmla="*/ 80 w 106"/>
                <a:gd name="T9" fmla="*/ 109 h 166"/>
                <a:gd name="T10" fmla="*/ 87 w 106"/>
                <a:gd name="T11" fmla="*/ 90 h 166"/>
                <a:gd name="T12" fmla="*/ 93 w 106"/>
                <a:gd name="T13" fmla="*/ 69 h 166"/>
                <a:gd name="T14" fmla="*/ 98 w 106"/>
                <a:gd name="T15" fmla="*/ 49 h 166"/>
                <a:gd name="T16" fmla="*/ 102 w 106"/>
                <a:gd name="T17" fmla="*/ 29 h 166"/>
                <a:gd name="T18" fmla="*/ 106 w 106"/>
                <a:gd name="T19" fmla="*/ 8 h 166"/>
                <a:gd name="T20" fmla="*/ 45 w 106"/>
                <a:gd name="T21" fmla="*/ 0 h 166"/>
                <a:gd name="T22" fmla="*/ 43 w 106"/>
                <a:gd name="T23" fmla="*/ 18 h 166"/>
                <a:gd name="T24" fmla="*/ 39 w 106"/>
                <a:gd name="T25" fmla="*/ 37 h 166"/>
                <a:gd name="T26" fmla="*/ 34 w 106"/>
                <a:gd name="T27" fmla="*/ 55 h 166"/>
                <a:gd name="T28" fmla="*/ 29 w 106"/>
                <a:gd name="T29" fmla="*/ 73 h 166"/>
                <a:gd name="T30" fmla="*/ 22 w 106"/>
                <a:gd name="T31" fmla="*/ 91 h 166"/>
                <a:gd name="T32" fmla="*/ 15 w 106"/>
                <a:gd name="T33" fmla="*/ 108 h 166"/>
                <a:gd name="T34" fmla="*/ 8 w 106"/>
                <a:gd name="T35" fmla="*/ 124 h 166"/>
                <a:gd name="T36" fmla="*/ 0 w 106"/>
                <a:gd name="T37" fmla="*/ 14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6" h="166">
                  <a:moveTo>
                    <a:pt x="0" y="141"/>
                  </a:moveTo>
                  <a:lnTo>
                    <a:pt x="54" y="166"/>
                  </a:lnTo>
                  <a:lnTo>
                    <a:pt x="63" y="148"/>
                  </a:lnTo>
                  <a:lnTo>
                    <a:pt x="72" y="129"/>
                  </a:lnTo>
                  <a:lnTo>
                    <a:pt x="80" y="109"/>
                  </a:lnTo>
                  <a:lnTo>
                    <a:pt x="87" y="90"/>
                  </a:lnTo>
                  <a:lnTo>
                    <a:pt x="93" y="69"/>
                  </a:lnTo>
                  <a:lnTo>
                    <a:pt x="98" y="49"/>
                  </a:lnTo>
                  <a:lnTo>
                    <a:pt x="102" y="29"/>
                  </a:lnTo>
                  <a:lnTo>
                    <a:pt x="106" y="8"/>
                  </a:lnTo>
                  <a:lnTo>
                    <a:pt x="45" y="0"/>
                  </a:lnTo>
                  <a:lnTo>
                    <a:pt x="43" y="18"/>
                  </a:lnTo>
                  <a:lnTo>
                    <a:pt x="39" y="37"/>
                  </a:lnTo>
                  <a:lnTo>
                    <a:pt x="34" y="55"/>
                  </a:lnTo>
                  <a:lnTo>
                    <a:pt x="29" y="73"/>
                  </a:lnTo>
                  <a:lnTo>
                    <a:pt x="22" y="91"/>
                  </a:lnTo>
                  <a:lnTo>
                    <a:pt x="15" y="108"/>
                  </a:lnTo>
                  <a:lnTo>
                    <a:pt x="8" y="124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2033" y="2180"/>
              <a:ext cx="260" cy="201"/>
            </a:xfrm>
            <a:custGeom>
              <a:avLst/>
              <a:gdLst>
                <a:gd name="T0" fmla="*/ 217 w 260"/>
                <a:gd name="T1" fmla="*/ 0 h 201"/>
                <a:gd name="T2" fmla="*/ 202 w 260"/>
                <a:gd name="T3" fmla="*/ 14 h 201"/>
                <a:gd name="T4" fmla="*/ 187 w 260"/>
                <a:gd name="T5" fmla="*/ 28 h 201"/>
                <a:gd name="T6" fmla="*/ 170 w 260"/>
                <a:gd name="T7" fmla="*/ 42 h 201"/>
                <a:gd name="T8" fmla="*/ 154 w 260"/>
                <a:gd name="T9" fmla="*/ 56 h 201"/>
                <a:gd name="T10" fmla="*/ 137 w 260"/>
                <a:gd name="T11" fmla="*/ 68 h 201"/>
                <a:gd name="T12" fmla="*/ 120 w 260"/>
                <a:gd name="T13" fmla="*/ 81 h 201"/>
                <a:gd name="T14" fmla="*/ 104 w 260"/>
                <a:gd name="T15" fmla="*/ 92 h 201"/>
                <a:gd name="T16" fmla="*/ 86 w 260"/>
                <a:gd name="T17" fmla="*/ 103 h 201"/>
                <a:gd name="T18" fmla="*/ 75 w 260"/>
                <a:gd name="T19" fmla="*/ 110 h 201"/>
                <a:gd name="T20" fmla="*/ 65 w 260"/>
                <a:gd name="T21" fmla="*/ 115 h 201"/>
                <a:gd name="T22" fmla="*/ 54 w 260"/>
                <a:gd name="T23" fmla="*/ 122 h 201"/>
                <a:gd name="T24" fmla="*/ 43 w 260"/>
                <a:gd name="T25" fmla="*/ 128 h 201"/>
                <a:gd name="T26" fmla="*/ 33 w 260"/>
                <a:gd name="T27" fmla="*/ 135 h 201"/>
                <a:gd name="T28" fmla="*/ 22 w 260"/>
                <a:gd name="T29" fmla="*/ 140 h 201"/>
                <a:gd name="T30" fmla="*/ 11 w 260"/>
                <a:gd name="T31" fmla="*/ 146 h 201"/>
                <a:gd name="T32" fmla="*/ 0 w 260"/>
                <a:gd name="T33" fmla="*/ 151 h 201"/>
                <a:gd name="T34" fmla="*/ 29 w 260"/>
                <a:gd name="T35" fmla="*/ 201 h 201"/>
                <a:gd name="T36" fmla="*/ 34 w 260"/>
                <a:gd name="T37" fmla="*/ 198 h 201"/>
                <a:gd name="T38" fmla="*/ 40 w 260"/>
                <a:gd name="T39" fmla="*/ 196 h 201"/>
                <a:gd name="T40" fmla="*/ 45 w 260"/>
                <a:gd name="T41" fmla="*/ 193 h 201"/>
                <a:gd name="T42" fmla="*/ 51 w 260"/>
                <a:gd name="T43" fmla="*/ 190 h 201"/>
                <a:gd name="T44" fmla="*/ 56 w 260"/>
                <a:gd name="T45" fmla="*/ 187 h 201"/>
                <a:gd name="T46" fmla="*/ 62 w 260"/>
                <a:gd name="T47" fmla="*/ 183 h 201"/>
                <a:gd name="T48" fmla="*/ 68 w 260"/>
                <a:gd name="T49" fmla="*/ 180 h 201"/>
                <a:gd name="T50" fmla="*/ 73 w 260"/>
                <a:gd name="T51" fmla="*/ 178 h 201"/>
                <a:gd name="T52" fmla="*/ 97 w 260"/>
                <a:gd name="T53" fmla="*/ 164 h 201"/>
                <a:gd name="T54" fmla="*/ 120 w 260"/>
                <a:gd name="T55" fmla="*/ 150 h 201"/>
                <a:gd name="T56" fmla="*/ 142 w 260"/>
                <a:gd name="T57" fmla="*/ 136 h 201"/>
                <a:gd name="T58" fmla="*/ 166 w 260"/>
                <a:gd name="T59" fmla="*/ 119 h 201"/>
                <a:gd name="T60" fmla="*/ 187 w 260"/>
                <a:gd name="T61" fmla="*/ 104 h 201"/>
                <a:gd name="T62" fmla="*/ 209 w 260"/>
                <a:gd name="T63" fmla="*/ 87 h 201"/>
                <a:gd name="T64" fmla="*/ 230 w 260"/>
                <a:gd name="T65" fmla="*/ 71 h 201"/>
                <a:gd name="T66" fmla="*/ 249 w 260"/>
                <a:gd name="T67" fmla="*/ 53 h 201"/>
                <a:gd name="T68" fmla="*/ 252 w 260"/>
                <a:gd name="T69" fmla="*/ 50 h 201"/>
                <a:gd name="T70" fmla="*/ 255 w 260"/>
                <a:gd name="T71" fmla="*/ 46 h 201"/>
                <a:gd name="T72" fmla="*/ 258 w 260"/>
                <a:gd name="T73" fmla="*/ 43 h 201"/>
                <a:gd name="T74" fmla="*/ 260 w 260"/>
                <a:gd name="T75" fmla="*/ 40 h 201"/>
                <a:gd name="T76" fmla="*/ 217 w 260"/>
                <a:gd name="T7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0" h="201">
                  <a:moveTo>
                    <a:pt x="217" y="0"/>
                  </a:moveTo>
                  <a:lnTo>
                    <a:pt x="202" y="14"/>
                  </a:lnTo>
                  <a:lnTo>
                    <a:pt x="187" y="28"/>
                  </a:lnTo>
                  <a:lnTo>
                    <a:pt x="170" y="42"/>
                  </a:lnTo>
                  <a:lnTo>
                    <a:pt x="154" y="56"/>
                  </a:lnTo>
                  <a:lnTo>
                    <a:pt x="137" y="68"/>
                  </a:lnTo>
                  <a:lnTo>
                    <a:pt x="120" y="81"/>
                  </a:lnTo>
                  <a:lnTo>
                    <a:pt x="104" y="92"/>
                  </a:lnTo>
                  <a:lnTo>
                    <a:pt x="86" y="103"/>
                  </a:lnTo>
                  <a:lnTo>
                    <a:pt x="75" y="110"/>
                  </a:lnTo>
                  <a:lnTo>
                    <a:pt x="65" y="115"/>
                  </a:lnTo>
                  <a:lnTo>
                    <a:pt x="54" y="122"/>
                  </a:lnTo>
                  <a:lnTo>
                    <a:pt x="43" y="128"/>
                  </a:lnTo>
                  <a:lnTo>
                    <a:pt x="33" y="135"/>
                  </a:lnTo>
                  <a:lnTo>
                    <a:pt x="22" y="140"/>
                  </a:lnTo>
                  <a:lnTo>
                    <a:pt x="11" y="146"/>
                  </a:lnTo>
                  <a:lnTo>
                    <a:pt x="0" y="151"/>
                  </a:lnTo>
                  <a:lnTo>
                    <a:pt x="29" y="201"/>
                  </a:lnTo>
                  <a:lnTo>
                    <a:pt x="34" y="198"/>
                  </a:lnTo>
                  <a:lnTo>
                    <a:pt x="40" y="196"/>
                  </a:lnTo>
                  <a:lnTo>
                    <a:pt x="45" y="193"/>
                  </a:lnTo>
                  <a:lnTo>
                    <a:pt x="51" y="190"/>
                  </a:lnTo>
                  <a:lnTo>
                    <a:pt x="56" y="187"/>
                  </a:lnTo>
                  <a:lnTo>
                    <a:pt x="62" y="183"/>
                  </a:lnTo>
                  <a:lnTo>
                    <a:pt x="68" y="180"/>
                  </a:lnTo>
                  <a:lnTo>
                    <a:pt x="73" y="178"/>
                  </a:lnTo>
                  <a:lnTo>
                    <a:pt x="97" y="164"/>
                  </a:lnTo>
                  <a:lnTo>
                    <a:pt x="120" y="150"/>
                  </a:lnTo>
                  <a:lnTo>
                    <a:pt x="142" y="136"/>
                  </a:lnTo>
                  <a:lnTo>
                    <a:pt x="166" y="119"/>
                  </a:lnTo>
                  <a:lnTo>
                    <a:pt x="187" y="104"/>
                  </a:lnTo>
                  <a:lnTo>
                    <a:pt x="209" y="87"/>
                  </a:lnTo>
                  <a:lnTo>
                    <a:pt x="230" y="71"/>
                  </a:lnTo>
                  <a:lnTo>
                    <a:pt x="249" y="53"/>
                  </a:lnTo>
                  <a:lnTo>
                    <a:pt x="252" y="50"/>
                  </a:lnTo>
                  <a:lnTo>
                    <a:pt x="255" y="46"/>
                  </a:lnTo>
                  <a:lnTo>
                    <a:pt x="258" y="43"/>
                  </a:lnTo>
                  <a:lnTo>
                    <a:pt x="260" y="4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1847" y="1919"/>
              <a:ext cx="168" cy="135"/>
            </a:xfrm>
            <a:custGeom>
              <a:avLst/>
              <a:gdLst>
                <a:gd name="T0" fmla="*/ 0 w 168"/>
                <a:gd name="T1" fmla="*/ 85 h 135"/>
                <a:gd name="T2" fmla="*/ 29 w 168"/>
                <a:gd name="T3" fmla="*/ 135 h 135"/>
                <a:gd name="T4" fmla="*/ 48 w 168"/>
                <a:gd name="T5" fmla="*/ 125 h 135"/>
                <a:gd name="T6" fmla="*/ 66 w 168"/>
                <a:gd name="T7" fmla="*/ 115 h 135"/>
                <a:gd name="T8" fmla="*/ 84 w 168"/>
                <a:gd name="T9" fmla="*/ 104 h 135"/>
                <a:gd name="T10" fmla="*/ 102 w 168"/>
                <a:gd name="T11" fmla="*/ 92 h 135"/>
                <a:gd name="T12" fmla="*/ 119 w 168"/>
                <a:gd name="T13" fmla="*/ 81 h 135"/>
                <a:gd name="T14" fmla="*/ 136 w 168"/>
                <a:gd name="T15" fmla="*/ 67 h 135"/>
                <a:gd name="T16" fmla="*/ 152 w 168"/>
                <a:gd name="T17" fmla="*/ 54 h 135"/>
                <a:gd name="T18" fmla="*/ 168 w 168"/>
                <a:gd name="T19" fmla="*/ 40 h 135"/>
                <a:gd name="T20" fmla="*/ 125 w 168"/>
                <a:gd name="T21" fmla="*/ 0 h 135"/>
                <a:gd name="T22" fmla="*/ 111 w 168"/>
                <a:gd name="T23" fmla="*/ 13 h 135"/>
                <a:gd name="T24" fmla="*/ 97 w 168"/>
                <a:gd name="T25" fmla="*/ 24 h 135"/>
                <a:gd name="T26" fmla="*/ 82 w 168"/>
                <a:gd name="T27" fmla="*/ 36 h 135"/>
                <a:gd name="T28" fmla="*/ 66 w 168"/>
                <a:gd name="T29" fmla="*/ 46 h 135"/>
                <a:gd name="T30" fmla="*/ 51 w 168"/>
                <a:gd name="T31" fmla="*/ 57 h 135"/>
                <a:gd name="T32" fmla="*/ 34 w 168"/>
                <a:gd name="T33" fmla="*/ 67 h 135"/>
                <a:gd name="T34" fmla="*/ 18 w 168"/>
                <a:gd name="T35" fmla="*/ 77 h 135"/>
                <a:gd name="T36" fmla="*/ 0 w 168"/>
                <a:gd name="T37" fmla="*/ 8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135">
                  <a:moveTo>
                    <a:pt x="0" y="85"/>
                  </a:moveTo>
                  <a:lnTo>
                    <a:pt x="29" y="135"/>
                  </a:lnTo>
                  <a:lnTo>
                    <a:pt x="48" y="125"/>
                  </a:lnTo>
                  <a:lnTo>
                    <a:pt x="66" y="115"/>
                  </a:lnTo>
                  <a:lnTo>
                    <a:pt x="84" y="104"/>
                  </a:lnTo>
                  <a:lnTo>
                    <a:pt x="102" y="92"/>
                  </a:lnTo>
                  <a:lnTo>
                    <a:pt x="119" y="81"/>
                  </a:lnTo>
                  <a:lnTo>
                    <a:pt x="136" y="67"/>
                  </a:lnTo>
                  <a:lnTo>
                    <a:pt x="152" y="54"/>
                  </a:lnTo>
                  <a:lnTo>
                    <a:pt x="168" y="40"/>
                  </a:lnTo>
                  <a:lnTo>
                    <a:pt x="125" y="0"/>
                  </a:lnTo>
                  <a:lnTo>
                    <a:pt x="111" y="13"/>
                  </a:lnTo>
                  <a:lnTo>
                    <a:pt x="97" y="24"/>
                  </a:lnTo>
                  <a:lnTo>
                    <a:pt x="82" y="36"/>
                  </a:lnTo>
                  <a:lnTo>
                    <a:pt x="66" y="46"/>
                  </a:lnTo>
                  <a:lnTo>
                    <a:pt x="51" y="57"/>
                  </a:lnTo>
                  <a:lnTo>
                    <a:pt x="34" y="67"/>
                  </a:lnTo>
                  <a:lnTo>
                    <a:pt x="18" y="77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4" name="Freeform 75"/>
            <p:cNvSpPr>
              <a:spLocks/>
            </p:cNvSpPr>
            <p:nvPr/>
          </p:nvSpPr>
          <p:spPr bwMode="auto">
            <a:xfrm>
              <a:off x="1075" y="1345"/>
              <a:ext cx="108" cy="166"/>
            </a:xfrm>
            <a:custGeom>
              <a:avLst/>
              <a:gdLst>
                <a:gd name="T0" fmla="*/ 60 w 108"/>
                <a:gd name="T1" fmla="*/ 166 h 166"/>
                <a:gd name="T2" fmla="*/ 64 w 108"/>
                <a:gd name="T3" fmla="*/ 148 h 166"/>
                <a:gd name="T4" fmla="*/ 68 w 108"/>
                <a:gd name="T5" fmla="*/ 129 h 166"/>
                <a:gd name="T6" fmla="*/ 72 w 108"/>
                <a:gd name="T7" fmla="*/ 111 h 166"/>
                <a:gd name="T8" fmla="*/ 78 w 108"/>
                <a:gd name="T9" fmla="*/ 94 h 166"/>
                <a:gd name="T10" fmla="*/ 85 w 108"/>
                <a:gd name="T11" fmla="*/ 76 h 166"/>
                <a:gd name="T12" fmla="*/ 92 w 108"/>
                <a:gd name="T13" fmla="*/ 60 h 166"/>
                <a:gd name="T14" fmla="*/ 100 w 108"/>
                <a:gd name="T15" fmla="*/ 43 h 166"/>
                <a:gd name="T16" fmla="*/ 108 w 108"/>
                <a:gd name="T17" fmla="*/ 26 h 166"/>
                <a:gd name="T18" fmla="*/ 54 w 108"/>
                <a:gd name="T19" fmla="*/ 0 h 166"/>
                <a:gd name="T20" fmla="*/ 45 w 108"/>
                <a:gd name="T21" fmla="*/ 18 h 166"/>
                <a:gd name="T22" fmla="*/ 36 w 108"/>
                <a:gd name="T23" fmla="*/ 36 h 166"/>
                <a:gd name="T24" fmla="*/ 28 w 108"/>
                <a:gd name="T25" fmla="*/ 55 h 166"/>
                <a:gd name="T26" fmla="*/ 21 w 108"/>
                <a:gd name="T27" fmla="*/ 75 h 166"/>
                <a:gd name="T28" fmla="*/ 14 w 108"/>
                <a:gd name="T29" fmla="*/ 94 h 166"/>
                <a:gd name="T30" fmla="*/ 9 w 108"/>
                <a:gd name="T31" fmla="*/ 115 h 166"/>
                <a:gd name="T32" fmla="*/ 4 w 108"/>
                <a:gd name="T33" fmla="*/ 136 h 166"/>
                <a:gd name="T34" fmla="*/ 0 w 108"/>
                <a:gd name="T35" fmla="*/ 157 h 166"/>
                <a:gd name="T36" fmla="*/ 60 w 108"/>
                <a:gd name="T3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6">
                  <a:moveTo>
                    <a:pt x="60" y="166"/>
                  </a:moveTo>
                  <a:lnTo>
                    <a:pt x="64" y="148"/>
                  </a:lnTo>
                  <a:lnTo>
                    <a:pt x="68" y="129"/>
                  </a:lnTo>
                  <a:lnTo>
                    <a:pt x="72" y="111"/>
                  </a:lnTo>
                  <a:lnTo>
                    <a:pt x="78" y="94"/>
                  </a:lnTo>
                  <a:lnTo>
                    <a:pt x="85" y="76"/>
                  </a:lnTo>
                  <a:lnTo>
                    <a:pt x="92" y="60"/>
                  </a:lnTo>
                  <a:lnTo>
                    <a:pt x="100" y="43"/>
                  </a:lnTo>
                  <a:lnTo>
                    <a:pt x="108" y="26"/>
                  </a:lnTo>
                  <a:lnTo>
                    <a:pt x="54" y="0"/>
                  </a:lnTo>
                  <a:lnTo>
                    <a:pt x="45" y="18"/>
                  </a:lnTo>
                  <a:lnTo>
                    <a:pt x="36" y="36"/>
                  </a:lnTo>
                  <a:lnTo>
                    <a:pt x="28" y="55"/>
                  </a:lnTo>
                  <a:lnTo>
                    <a:pt x="21" y="75"/>
                  </a:lnTo>
                  <a:lnTo>
                    <a:pt x="14" y="94"/>
                  </a:lnTo>
                  <a:lnTo>
                    <a:pt x="9" y="115"/>
                  </a:lnTo>
                  <a:lnTo>
                    <a:pt x="4" y="136"/>
                  </a:lnTo>
                  <a:lnTo>
                    <a:pt x="0" y="157"/>
                  </a:lnTo>
                  <a:lnTo>
                    <a:pt x="60" y="16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5" name="Freeform 76"/>
            <p:cNvSpPr>
              <a:spLocks/>
            </p:cNvSpPr>
            <p:nvPr/>
          </p:nvSpPr>
          <p:spPr bwMode="auto">
            <a:xfrm>
              <a:off x="964" y="2181"/>
              <a:ext cx="253" cy="202"/>
            </a:xfrm>
            <a:custGeom>
              <a:avLst/>
              <a:gdLst>
                <a:gd name="T0" fmla="*/ 34 w 253"/>
                <a:gd name="T1" fmla="*/ 0 h 202"/>
                <a:gd name="T2" fmla="*/ 0 w 253"/>
                <a:gd name="T3" fmla="*/ 31 h 202"/>
                <a:gd name="T4" fmla="*/ 2 w 253"/>
                <a:gd name="T5" fmla="*/ 35 h 202"/>
                <a:gd name="T6" fmla="*/ 3 w 253"/>
                <a:gd name="T7" fmla="*/ 52 h 202"/>
                <a:gd name="T8" fmla="*/ 16 w 253"/>
                <a:gd name="T9" fmla="*/ 63 h 202"/>
                <a:gd name="T10" fmla="*/ 27 w 253"/>
                <a:gd name="T11" fmla="*/ 73 h 202"/>
                <a:gd name="T12" fmla="*/ 39 w 253"/>
                <a:gd name="T13" fmla="*/ 84 h 202"/>
                <a:gd name="T14" fmla="*/ 52 w 253"/>
                <a:gd name="T15" fmla="*/ 93 h 202"/>
                <a:gd name="T16" fmla="*/ 65 w 253"/>
                <a:gd name="T17" fmla="*/ 103 h 202"/>
                <a:gd name="T18" fmla="*/ 78 w 253"/>
                <a:gd name="T19" fmla="*/ 113 h 202"/>
                <a:gd name="T20" fmla="*/ 90 w 253"/>
                <a:gd name="T21" fmla="*/ 123 h 202"/>
                <a:gd name="T22" fmla="*/ 104 w 253"/>
                <a:gd name="T23" fmla="*/ 132 h 202"/>
                <a:gd name="T24" fmla="*/ 118 w 253"/>
                <a:gd name="T25" fmla="*/ 142 h 202"/>
                <a:gd name="T26" fmla="*/ 133 w 253"/>
                <a:gd name="T27" fmla="*/ 152 h 202"/>
                <a:gd name="T28" fmla="*/ 147 w 253"/>
                <a:gd name="T29" fmla="*/ 160 h 202"/>
                <a:gd name="T30" fmla="*/ 163 w 253"/>
                <a:gd name="T31" fmla="*/ 170 h 202"/>
                <a:gd name="T32" fmla="*/ 178 w 253"/>
                <a:gd name="T33" fmla="*/ 178 h 202"/>
                <a:gd name="T34" fmla="*/ 195 w 253"/>
                <a:gd name="T35" fmla="*/ 186 h 202"/>
                <a:gd name="T36" fmla="*/ 210 w 253"/>
                <a:gd name="T37" fmla="*/ 195 h 202"/>
                <a:gd name="T38" fmla="*/ 225 w 253"/>
                <a:gd name="T39" fmla="*/ 202 h 202"/>
                <a:gd name="T40" fmla="*/ 253 w 253"/>
                <a:gd name="T41" fmla="*/ 152 h 202"/>
                <a:gd name="T42" fmla="*/ 222 w 253"/>
                <a:gd name="T43" fmla="*/ 136 h 202"/>
                <a:gd name="T44" fmla="*/ 193 w 253"/>
                <a:gd name="T45" fmla="*/ 120 h 202"/>
                <a:gd name="T46" fmla="*/ 165 w 253"/>
                <a:gd name="T47" fmla="*/ 102 h 202"/>
                <a:gd name="T48" fmla="*/ 138 w 253"/>
                <a:gd name="T49" fmla="*/ 84 h 202"/>
                <a:gd name="T50" fmla="*/ 110 w 253"/>
                <a:gd name="T51" fmla="*/ 64 h 202"/>
                <a:gd name="T52" fmla="*/ 84 w 253"/>
                <a:gd name="T53" fmla="*/ 43 h 202"/>
                <a:gd name="T54" fmla="*/ 59 w 253"/>
                <a:gd name="T55" fmla="*/ 23 h 202"/>
                <a:gd name="T56" fmla="*/ 34 w 253"/>
                <a:gd name="T5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3" h="202">
                  <a:moveTo>
                    <a:pt x="34" y="0"/>
                  </a:moveTo>
                  <a:lnTo>
                    <a:pt x="0" y="31"/>
                  </a:lnTo>
                  <a:lnTo>
                    <a:pt x="2" y="35"/>
                  </a:lnTo>
                  <a:lnTo>
                    <a:pt x="3" y="52"/>
                  </a:lnTo>
                  <a:lnTo>
                    <a:pt x="16" y="63"/>
                  </a:lnTo>
                  <a:lnTo>
                    <a:pt x="27" y="73"/>
                  </a:lnTo>
                  <a:lnTo>
                    <a:pt x="39" y="84"/>
                  </a:lnTo>
                  <a:lnTo>
                    <a:pt x="52" y="93"/>
                  </a:lnTo>
                  <a:lnTo>
                    <a:pt x="65" y="103"/>
                  </a:lnTo>
                  <a:lnTo>
                    <a:pt x="78" y="113"/>
                  </a:lnTo>
                  <a:lnTo>
                    <a:pt x="90" y="123"/>
                  </a:lnTo>
                  <a:lnTo>
                    <a:pt x="104" y="132"/>
                  </a:lnTo>
                  <a:lnTo>
                    <a:pt x="118" y="142"/>
                  </a:lnTo>
                  <a:lnTo>
                    <a:pt x="133" y="152"/>
                  </a:lnTo>
                  <a:lnTo>
                    <a:pt x="147" y="160"/>
                  </a:lnTo>
                  <a:lnTo>
                    <a:pt x="163" y="170"/>
                  </a:lnTo>
                  <a:lnTo>
                    <a:pt x="178" y="178"/>
                  </a:lnTo>
                  <a:lnTo>
                    <a:pt x="195" y="186"/>
                  </a:lnTo>
                  <a:lnTo>
                    <a:pt x="210" y="195"/>
                  </a:lnTo>
                  <a:lnTo>
                    <a:pt x="225" y="202"/>
                  </a:lnTo>
                  <a:lnTo>
                    <a:pt x="253" y="152"/>
                  </a:lnTo>
                  <a:lnTo>
                    <a:pt x="222" y="136"/>
                  </a:lnTo>
                  <a:lnTo>
                    <a:pt x="193" y="120"/>
                  </a:lnTo>
                  <a:lnTo>
                    <a:pt x="165" y="102"/>
                  </a:lnTo>
                  <a:lnTo>
                    <a:pt x="138" y="84"/>
                  </a:lnTo>
                  <a:lnTo>
                    <a:pt x="110" y="64"/>
                  </a:lnTo>
                  <a:lnTo>
                    <a:pt x="84" y="43"/>
                  </a:lnTo>
                  <a:lnTo>
                    <a:pt x="59" y="2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1231" y="1916"/>
              <a:ext cx="169" cy="138"/>
            </a:xfrm>
            <a:custGeom>
              <a:avLst/>
              <a:gdLst>
                <a:gd name="T0" fmla="*/ 169 w 169"/>
                <a:gd name="T1" fmla="*/ 86 h 138"/>
                <a:gd name="T2" fmla="*/ 151 w 169"/>
                <a:gd name="T3" fmla="*/ 78 h 138"/>
                <a:gd name="T4" fmla="*/ 134 w 169"/>
                <a:gd name="T5" fmla="*/ 68 h 138"/>
                <a:gd name="T6" fmla="*/ 118 w 169"/>
                <a:gd name="T7" fmla="*/ 59 h 138"/>
                <a:gd name="T8" fmla="*/ 102 w 169"/>
                <a:gd name="T9" fmla="*/ 48 h 138"/>
                <a:gd name="T10" fmla="*/ 86 w 169"/>
                <a:gd name="T11" fmla="*/ 37 h 138"/>
                <a:gd name="T12" fmla="*/ 70 w 169"/>
                <a:gd name="T13" fmla="*/ 25 h 138"/>
                <a:gd name="T14" fmla="*/ 57 w 169"/>
                <a:gd name="T15" fmla="*/ 13 h 138"/>
                <a:gd name="T16" fmla="*/ 43 w 169"/>
                <a:gd name="T17" fmla="*/ 0 h 138"/>
                <a:gd name="T18" fmla="*/ 0 w 169"/>
                <a:gd name="T19" fmla="*/ 41 h 138"/>
                <a:gd name="T20" fmla="*/ 15 w 169"/>
                <a:gd name="T21" fmla="*/ 55 h 138"/>
                <a:gd name="T22" fmla="*/ 32 w 169"/>
                <a:gd name="T23" fmla="*/ 68 h 138"/>
                <a:gd name="T24" fmla="*/ 48 w 169"/>
                <a:gd name="T25" fmla="*/ 82 h 138"/>
                <a:gd name="T26" fmla="*/ 66 w 169"/>
                <a:gd name="T27" fmla="*/ 95 h 138"/>
                <a:gd name="T28" fmla="*/ 84 w 169"/>
                <a:gd name="T29" fmla="*/ 106 h 138"/>
                <a:gd name="T30" fmla="*/ 102 w 169"/>
                <a:gd name="T31" fmla="*/ 117 h 138"/>
                <a:gd name="T32" fmla="*/ 120 w 169"/>
                <a:gd name="T33" fmla="*/ 128 h 138"/>
                <a:gd name="T34" fmla="*/ 140 w 169"/>
                <a:gd name="T35" fmla="*/ 138 h 138"/>
                <a:gd name="T36" fmla="*/ 169 w 169"/>
                <a:gd name="T37" fmla="*/ 8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" h="138">
                  <a:moveTo>
                    <a:pt x="169" y="86"/>
                  </a:moveTo>
                  <a:lnTo>
                    <a:pt x="151" y="78"/>
                  </a:lnTo>
                  <a:lnTo>
                    <a:pt x="134" y="68"/>
                  </a:lnTo>
                  <a:lnTo>
                    <a:pt x="118" y="59"/>
                  </a:lnTo>
                  <a:lnTo>
                    <a:pt x="102" y="48"/>
                  </a:lnTo>
                  <a:lnTo>
                    <a:pt x="86" y="37"/>
                  </a:lnTo>
                  <a:lnTo>
                    <a:pt x="70" y="25"/>
                  </a:lnTo>
                  <a:lnTo>
                    <a:pt x="57" y="13"/>
                  </a:lnTo>
                  <a:lnTo>
                    <a:pt x="43" y="0"/>
                  </a:lnTo>
                  <a:lnTo>
                    <a:pt x="0" y="41"/>
                  </a:lnTo>
                  <a:lnTo>
                    <a:pt x="15" y="55"/>
                  </a:lnTo>
                  <a:lnTo>
                    <a:pt x="32" y="68"/>
                  </a:lnTo>
                  <a:lnTo>
                    <a:pt x="48" y="82"/>
                  </a:lnTo>
                  <a:lnTo>
                    <a:pt x="66" y="95"/>
                  </a:lnTo>
                  <a:lnTo>
                    <a:pt x="84" y="106"/>
                  </a:lnTo>
                  <a:lnTo>
                    <a:pt x="102" y="117"/>
                  </a:lnTo>
                  <a:lnTo>
                    <a:pt x="120" y="128"/>
                  </a:lnTo>
                  <a:lnTo>
                    <a:pt x="140" y="138"/>
                  </a:lnTo>
                  <a:lnTo>
                    <a:pt x="169" y="8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1075" y="1663"/>
              <a:ext cx="107" cy="162"/>
            </a:xfrm>
            <a:custGeom>
              <a:avLst/>
              <a:gdLst>
                <a:gd name="T0" fmla="*/ 60 w 107"/>
                <a:gd name="T1" fmla="*/ 0 h 162"/>
                <a:gd name="T2" fmla="*/ 0 w 107"/>
                <a:gd name="T3" fmla="*/ 9 h 162"/>
                <a:gd name="T4" fmla="*/ 4 w 107"/>
                <a:gd name="T5" fmla="*/ 30 h 162"/>
                <a:gd name="T6" fmla="*/ 9 w 107"/>
                <a:gd name="T7" fmla="*/ 50 h 162"/>
                <a:gd name="T8" fmla="*/ 14 w 107"/>
                <a:gd name="T9" fmla="*/ 69 h 162"/>
                <a:gd name="T10" fmla="*/ 21 w 107"/>
                <a:gd name="T11" fmla="*/ 88 h 162"/>
                <a:gd name="T12" fmla="*/ 28 w 107"/>
                <a:gd name="T13" fmla="*/ 108 h 162"/>
                <a:gd name="T14" fmla="*/ 35 w 107"/>
                <a:gd name="T15" fmla="*/ 126 h 162"/>
                <a:gd name="T16" fmla="*/ 43 w 107"/>
                <a:gd name="T17" fmla="*/ 144 h 162"/>
                <a:gd name="T18" fmla="*/ 53 w 107"/>
                <a:gd name="T19" fmla="*/ 162 h 162"/>
                <a:gd name="T20" fmla="*/ 107 w 107"/>
                <a:gd name="T21" fmla="*/ 136 h 162"/>
                <a:gd name="T22" fmla="*/ 99 w 107"/>
                <a:gd name="T23" fmla="*/ 120 h 162"/>
                <a:gd name="T24" fmla="*/ 92 w 107"/>
                <a:gd name="T25" fmla="*/ 104 h 162"/>
                <a:gd name="T26" fmla="*/ 85 w 107"/>
                <a:gd name="T27" fmla="*/ 87 h 162"/>
                <a:gd name="T28" fmla="*/ 78 w 107"/>
                <a:gd name="T29" fmla="*/ 70 h 162"/>
                <a:gd name="T30" fmla="*/ 72 w 107"/>
                <a:gd name="T31" fmla="*/ 52 h 162"/>
                <a:gd name="T32" fmla="*/ 68 w 107"/>
                <a:gd name="T33" fmla="*/ 36 h 162"/>
                <a:gd name="T34" fmla="*/ 64 w 107"/>
                <a:gd name="T35" fmla="*/ 18 h 162"/>
                <a:gd name="T36" fmla="*/ 60 w 107"/>
                <a:gd name="T3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" h="162">
                  <a:moveTo>
                    <a:pt x="60" y="0"/>
                  </a:moveTo>
                  <a:lnTo>
                    <a:pt x="0" y="9"/>
                  </a:lnTo>
                  <a:lnTo>
                    <a:pt x="4" y="30"/>
                  </a:lnTo>
                  <a:lnTo>
                    <a:pt x="9" y="50"/>
                  </a:lnTo>
                  <a:lnTo>
                    <a:pt x="14" y="69"/>
                  </a:lnTo>
                  <a:lnTo>
                    <a:pt x="21" y="88"/>
                  </a:lnTo>
                  <a:lnTo>
                    <a:pt x="28" y="108"/>
                  </a:lnTo>
                  <a:lnTo>
                    <a:pt x="35" y="126"/>
                  </a:lnTo>
                  <a:lnTo>
                    <a:pt x="43" y="144"/>
                  </a:lnTo>
                  <a:lnTo>
                    <a:pt x="53" y="162"/>
                  </a:lnTo>
                  <a:lnTo>
                    <a:pt x="107" y="136"/>
                  </a:lnTo>
                  <a:lnTo>
                    <a:pt x="99" y="120"/>
                  </a:lnTo>
                  <a:lnTo>
                    <a:pt x="92" y="104"/>
                  </a:lnTo>
                  <a:lnTo>
                    <a:pt x="85" y="87"/>
                  </a:lnTo>
                  <a:lnTo>
                    <a:pt x="78" y="70"/>
                  </a:lnTo>
                  <a:lnTo>
                    <a:pt x="72" y="52"/>
                  </a:lnTo>
                  <a:lnTo>
                    <a:pt x="68" y="36"/>
                  </a:lnTo>
                  <a:lnTo>
                    <a:pt x="64" y="1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8" name="Freeform 79"/>
            <p:cNvSpPr>
              <a:spLocks/>
            </p:cNvSpPr>
            <p:nvPr/>
          </p:nvSpPr>
          <p:spPr bwMode="auto">
            <a:xfrm>
              <a:off x="1480" y="746"/>
              <a:ext cx="264" cy="321"/>
            </a:xfrm>
            <a:custGeom>
              <a:avLst/>
              <a:gdLst>
                <a:gd name="T0" fmla="*/ 143 w 264"/>
                <a:gd name="T1" fmla="*/ 315 h 321"/>
                <a:gd name="T2" fmla="*/ 153 w 264"/>
                <a:gd name="T3" fmla="*/ 315 h 321"/>
                <a:gd name="T4" fmla="*/ 163 w 264"/>
                <a:gd name="T5" fmla="*/ 315 h 321"/>
                <a:gd name="T6" fmla="*/ 172 w 264"/>
                <a:gd name="T7" fmla="*/ 315 h 321"/>
                <a:gd name="T8" fmla="*/ 182 w 264"/>
                <a:gd name="T9" fmla="*/ 316 h 321"/>
                <a:gd name="T10" fmla="*/ 192 w 264"/>
                <a:gd name="T11" fmla="*/ 316 h 321"/>
                <a:gd name="T12" fmla="*/ 200 w 264"/>
                <a:gd name="T13" fmla="*/ 317 h 321"/>
                <a:gd name="T14" fmla="*/ 210 w 264"/>
                <a:gd name="T15" fmla="*/ 317 h 321"/>
                <a:gd name="T16" fmla="*/ 220 w 264"/>
                <a:gd name="T17" fmla="*/ 319 h 321"/>
                <a:gd name="T18" fmla="*/ 264 w 264"/>
                <a:gd name="T19" fmla="*/ 8 h 321"/>
                <a:gd name="T20" fmla="*/ 249 w 264"/>
                <a:gd name="T21" fmla="*/ 7 h 321"/>
                <a:gd name="T22" fmla="*/ 235 w 264"/>
                <a:gd name="T23" fmla="*/ 4 h 321"/>
                <a:gd name="T24" fmla="*/ 220 w 264"/>
                <a:gd name="T25" fmla="*/ 2 h 321"/>
                <a:gd name="T26" fmla="*/ 204 w 264"/>
                <a:gd name="T27" fmla="*/ 1 h 321"/>
                <a:gd name="T28" fmla="*/ 189 w 264"/>
                <a:gd name="T29" fmla="*/ 1 h 321"/>
                <a:gd name="T30" fmla="*/ 174 w 264"/>
                <a:gd name="T31" fmla="*/ 0 h 321"/>
                <a:gd name="T32" fmla="*/ 159 w 264"/>
                <a:gd name="T33" fmla="*/ 0 h 321"/>
                <a:gd name="T34" fmla="*/ 143 w 264"/>
                <a:gd name="T35" fmla="*/ 0 h 321"/>
                <a:gd name="T36" fmla="*/ 125 w 264"/>
                <a:gd name="T37" fmla="*/ 0 h 321"/>
                <a:gd name="T38" fmla="*/ 107 w 264"/>
                <a:gd name="T39" fmla="*/ 1 h 321"/>
                <a:gd name="T40" fmla="*/ 89 w 264"/>
                <a:gd name="T41" fmla="*/ 1 h 321"/>
                <a:gd name="T42" fmla="*/ 71 w 264"/>
                <a:gd name="T43" fmla="*/ 2 h 321"/>
                <a:gd name="T44" fmla="*/ 53 w 264"/>
                <a:gd name="T45" fmla="*/ 4 h 321"/>
                <a:gd name="T46" fmla="*/ 36 w 264"/>
                <a:gd name="T47" fmla="*/ 7 h 321"/>
                <a:gd name="T48" fmla="*/ 18 w 264"/>
                <a:gd name="T49" fmla="*/ 8 h 321"/>
                <a:gd name="T50" fmla="*/ 0 w 264"/>
                <a:gd name="T51" fmla="*/ 11 h 321"/>
                <a:gd name="T52" fmla="*/ 50 w 264"/>
                <a:gd name="T53" fmla="*/ 321 h 321"/>
                <a:gd name="T54" fmla="*/ 61 w 264"/>
                <a:gd name="T55" fmla="*/ 320 h 321"/>
                <a:gd name="T56" fmla="*/ 74 w 264"/>
                <a:gd name="T57" fmla="*/ 319 h 321"/>
                <a:gd name="T58" fmla="*/ 85 w 264"/>
                <a:gd name="T59" fmla="*/ 317 h 321"/>
                <a:gd name="T60" fmla="*/ 96 w 264"/>
                <a:gd name="T61" fmla="*/ 316 h 321"/>
                <a:gd name="T62" fmla="*/ 107 w 264"/>
                <a:gd name="T63" fmla="*/ 316 h 321"/>
                <a:gd name="T64" fmla="*/ 120 w 264"/>
                <a:gd name="T65" fmla="*/ 315 h 321"/>
                <a:gd name="T66" fmla="*/ 131 w 264"/>
                <a:gd name="T67" fmla="*/ 315 h 321"/>
                <a:gd name="T68" fmla="*/ 143 w 264"/>
                <a:gd name="T69" fmla="*/ 315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4" h="321">
                  <a:moveTo>
                    <a:pt x="143" y="315"/>
                  </a:moveTo>
                  <a:lnTo>
                    <a:pt x="153" y="315"/>
                  </a:lnTo>
                  <a:lnTo>
                    <a:pt x="163" y="315"/>
                  </a:lnTo>
                  <a:lnTo>
                    <a:pt x="172" y="315"/>
                  </a:lnTo>
                  <a:lnTo>
                    <a:pt x="182" y="316"/>
                  </a:lnTo>
                  <a:lnTo>
                    <a:pt x="192" y="316"/>
                  </a:lnTo>
                  <a:lnTo>
                    <a:pt x="200" y="317"/>
                  </a:lnTo>
                  <a:lnTo>
                    <a:pt x="210" y="317"/>
                  </a:lnTo>
                  <a:lnTo>
                    <a:pt x="220" y="319"/>
                  </a:lnTo>
                  <a:lnTo>
                    <a:pt x="264" y="8"/>
                  </a:lnTo>
                  <a:lnTo>
                    <a:pt x="249" y="7"/>
                  </a:lnTo>
                  <a:lnTo>
                    <a:pt x="235" y="4"/>
                  </a:lnTo>
                  <a:lnTo>
                    <a:pt x="220" y="2"/>
                  </a:lnTo>
                  <a:lnTo>
                    <a:pt x="204" y="1"/>
                  </a:lnTo>
                  <a:lnTo>
                    <a:pt x="189" y="1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3" y="0"/>
                  </a:lnTo>
                  <a:lnTo>
                    <a:pt x="125" y="0"/>
                  </a:lnTo>
                  <a:lnTo>
                    <a:pt x="107" y="1"/>
                  </a:lnTo>
                  <a:lnTo>
                    <a:pt x="89" y="1"/>
                  </a:lnTo>
                  <a:lnTo>
                    <a:pt x="71" y="2"/>
                  </a:lnTo>
                  <a:lnTo>
                    <a:pt x="53" y="4"/>
                  </a:lnTo>
                  <a:lnTo>
                    <a:pt x="36" y="7"/>
                  </a:lnTo>
                  <a:lnTo>
                    <a:pt x="18" y="8"/>
                  </a:lnTo>
                  <a:lnTo>
                    <a:pt x="0" y="11"/>
                  </a:lnTo>
                  <a:lnTo>
                    <a:pt x="50" y="321"/>
                  </a:lnTo>
                  <a:lnTo>
                    <a:pt x="61" y="320"/>
                  </a:lnTo>
                  <a:lnTo>
                    <a:pt x="74" y="319"/>
                  </a:lnTo>
                  <a:lnTo>
                    <a:pt x="85" y="317"/>
                  </a:lnTo>
                  <a:lnTo>
                    <a:pt x="96" y="316"/>
                  </a:lnTo>
                  <a:lnTo>
                    <a:pt x="107" y="316"/>
                  </a:lnTo>
                  <a:lnTo>
                    <a:pt x="120" y="315"/>
                  </a:lnTo>
                  <a:lnTo>
                    <a:pt x="131" y="315"/>
                  </a:lnTo>
                  <a:lnTo>
                    <a:pt x="143" y="315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1539" y="1117"/>
              <a:ext cx="152" cy="410"/>
            </a:xfrm>
            <a:custGeom>
              <a:avLst/>
              <a:gdLst>
                <a:gd name="T0" fmla="*/ 84 w 152"/>
                <a:gd name="T1" fmla="*/ 407 h 410"/>
                <a:gd name="T2" fmla="*/ 87 w 152"/>
                <a:gd name="T3" fmla="*/ 407 h 410"/>
                <a:gd name="T4" fmla="*/ 90 w 152"/>
                <a:gd name="T5" fmla="*/ 407 h 410"/>
                <a:gd name="T6" fmla="*/ 91 w 152"/>
                <a:gd name="T7" fmla="*/ 407 h 410"/>
                <a:gd name="T8" fmla="*/ 94 w 152"/>
                <a:gd name="T9" fmla="*/ 407 h 410"/>
                <a:gd name="T10" fmla="*/ 152 w 152"/>
                <a:gd name="T11" fmla="*/ 5 h 410"/>
                <a:gd name="T12" fmla="*/ 144 w 152"/>
                <a:gd name="T13" fmla="*/ 3 h 410"/>
                <a:gd name="T14" fmla="*/ 136 w 152"/>
                <a:gd name="T15" fmla="*/ 3 h 410"/>
                <a:gd name="T16" fmla="*/ 127 w 152"/>
                <a:gd name="T17" fmla="*/ 2 h 410"/>
                <a:gd name="T18" fmla="*/ 119 w 152"/>
                <a:gd name="T19" fmla="*/ 2 h 410"/>
                <a:gd name="T20" fmla="*/ 111 w 152"/>
                <a:gd name="T21" fmla="*/ 0 h 410"/>
                <a:gd name="T22" fmla="*/ 102 w 152"/>
                <a:gd name="T23" fmla="*/ 0 h 410"/>
                <a:gd name="T24" fmla="*/ 93 w 152"/>
                <a:gd name="T25" fmla="*/ 0 h 410"/>
                <a:gd name="T26" fmla="*/ 84 w 152"/>
                <a:gd name="T27" fmla="*/ 0 h 410"/>
                <a:gd name="T28" fmla="*/ 73 w 152"/>
                <a:gd name="T29" fmla="*/ 0 h 410"/>
                <a:gd name="T30" fmla="*/ 63 w 152"/>
                <a:gd name="T31" fmla="*/ 0 h 410"/>
                <a:gd name="T32" fmla="*/ 52 w 152"/>
                <a:gd name="T33" fmla="*/ 2 h 410"/>
                <a:gd name="T34" fmla="*/ 43 w 152"/>
                <a:gd name="T35" fmla="*/ 2 h 410"/>
                <a:gd name="T36" fmla="*/ 32 w 152"/>
                <a:gd name="T37" fmla="*/ 3 h 410"/>
                <a:gd name="T38" fmla="*/ 20 w 152"/>
                <a:gd name="T39" fmla="*/ 5 h 410"/>
                <a:gd name="T40" fmla="*/ 11 w 152"/>
                <a:gd name="T41" fmla="*/ 6 h 410"/>
                <a:gd name="T42" fmla="*/ 0 w 152"/>
                <a:gd name="T43" fmla="*/ 7 h 410"/>
                <a:gd name="T44" fmla="*/ 65 w 152"/>
                <a:gd name="T45" fmla="*/ 410 h 410"/>
                <a:gd name="T46" fmla="*/ 69 w 152"/>
                <a:gd name="T47" fmla="*/ 408 h 410"/>
                <a:gd name="T48" fmla="*/ 75 w 152"/>
                <a:gd name="T49" fmla="*/ 408 h 410"/>
                <a:gd name="T50" fmla="*/ 79 w 152"/>
                <a:gd name="T51" fmla="*/ 407 h 410"/>
                <a:gd name="T52" fmla="*/ 84 w 152"/>
                <a:gd name="T53" fmla="*/ 40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2" h="410">
                  <a:moveTo>
                    <a:pt x="84" y="407"/>
                  </a:moveTo>
                  <a:lnTo>
                    <a:pt x="87" y="407"/>
                  </a:lnTo>
                  <a:lnTo>
                    <a:pt x="90" y="407"/>
                  </a:lnTo>
                  <a:lnTo>
                    <a:pt x="91" y="407"/>
                  </a:lnTo>
                  <a:lnTo>
                    <a:pt x="94" y="407"/>
                  </a:lnTo>
                  <a:lnTo>
                    <a:pt x="152" y="5"/>
                  </a:lnTo>
                  <a:lnTo>
                    <a:pt x="144" y="3"/>
                  </a:lnTo>
                  <a:lnTo>
                    <a:pt x="136" y="3"/>
                  </a:lnTo>
                  <a:lnTo>
                    <a:pt x="127" y="2"/>
                  </a:lnTo>
                  <a:lnTo>
                    <a:pt x="119" y="2"/>
                  </a:lnTo>
                  <a:lnTo>
                    <a:pt x="111" y="0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3" y="0"/>
                  </a:lnTo>
                  <a:lnTo>
                    <a:pt x="63" y="0"/>
                  </a:lnTo>
                  <a:lnTo>
                    <a:pt x="52" y="2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0" y="5"/>
                  </a:lnTo>
                  <a:lnTo>
                    <a:pt x="11" y="6"/>
                  </a:lnTo>
                  <a:lnTo>
                    <a:pt x="0" y="7"/>
                  </a:lnTo>
                  <a:lnTo>
                    <a:pt x="65" y="410"/>
                  </a:lnTo>
                  <a:lnTo>
                    <a:pt x="69" y="408"/>
                  </a:lnTo>
                  <a:lnTo>
                    <a:pt x="75" y="408"/>
                  </a:lnTo>
                  <a:lnTo>
                    <a:pt x="79" y="407"/>
                  </a:lnTo>
                  <a:lnTo>
                    <a:pt x="84" y="407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1504" y="2104"/>
              <a:ext cx="265" cy="320"/>
            </a:xfrm>
            <a:custGeom>
              <a:avLst/>
              <a:gdLst>
                <a:gd name="T0" fmla="*/ 119 w 265"/>
                <a:gd name="T1" fmla="*/ 7 h 320"/>
                <a:gd name="T2" fmla="*/ 110 w 265"/>
                <a:gd name="T3" fmla="*/ 7 h 320"/>
                <a:gd name="T4" fmla="*/ 100 w 265"/>
                <a:gd name="T5" fmla="*/ 7 h 320"/>
                <a:gd name="T6" fmla="*/ 90 w 265"/>
                <a:gd name="T7" fmla="*/ 7 h 320"/>
                <a:gd name="T8" fmla="*/ 80 w 265"/>
                <a:gd name="T9" fmla="*/ 5 h 320"/>
                <a:gd name="T10" fmla="*/ 71 w 265"/>
                <a:gd name="T11" fmla="*/ 5 h 320"/>
                <a:gd name="T12" fmla="*/ 61 w 265"/>
                <a:gd name="T13" fmla="*/ 4 h 320"/>
                <a:gd name="T14" fmla="*/ 51 w 265"/>
                <a:gd name="T15" fmla="*/ 3 h 320"/>
                <a:gd name="T16" fmla="*/ 42 w 265"/>
                <a:gd name="T17" fmla="*/ 1 h 320"/>
                <a:gd name="T18" fmla="*/ 0 w 265"/>
                <a:gd name="T19" fmla="*/ 313 h 320"/>
                <a:gd name="T20" fmla="*/ 15 w 265"/>
                <a:gd name="T21" fmla="*/ 315 h 320"/>
                <a:gd name="T22" fmla="*/ 29 w 265"/>
                <a:gd name="T23" fmla="*/ 316 h 320"/>
                <a:gd name="T24" fmla="*/ 44 w 265"/>
                <a:gd name="T25" fmla="*/ 317 h 320"/>
                <a:gd name="T26" fmla="*/ 60 w 265"/>
                <a:gd name="T27" fmla="*/ 319 h 320"/>
                <a:gd name="T28" fmla="*/ 74 w 265"/>
                <a:gd name="T29" fmla="*/ 319 h 320"/>
                <a:gd name="T30" fmla="*/ 89 w 265"/>
                <a:gd name="T31" fmla="*/ 320 h 320"/>
                <a:gd name="T32" fmla="*/ 104 w 265"/>
                <a:gd name="T33" fmla="*/ 320 h 320"/>
                <a:gd name="T34" fmla="*/ 119 w 265"/>
                <a:gd name="T35" fmla="*/ 320 h 320"/>
                <a:gd name="T36" fmla="*/ 137 w 265"/>
                <a:gd name="T37" fmla="*/ 320 h 320"/>
                <a:gd name="T38" fmla="*/ 157 w 265"/>
                <a:gd name="T39" fmla="*/ 320 h 320"/>
                <a:gd name="T40" fmla="*/ 175 w 265"/>
                <a:gd name="T41" fmla="*/ 319 h 320"/>
                <a:gd name="T42" fmla="*/ 193 w 265"/>
                <a:gd name="T43" fmla="*/ 317 h 320"/>
                <a:gd name="T44" fmla="*/ 211 w 265"/>
                <a:gd name="T45" fmla="*/ 316 h 320"/>
                <a:gd name="T46" fmla="*/ 229 w 265"/>
                <a:gd name="T47" fmla="*/ 315 h 320"/>
                <a:gd name="T48" fmla="*/ 247 w 265"/>
                <a:gd name="T49" fmla="*/ 312 h 320"/>
                <a:gd name="T50" fmla="*/ 265 w 265"/>
                <a:gd name="T51" fmla="*/ 309 h 320"/>
                <a:gd name="T52" fmla="*/ 212 w 265"/>
                <a:gd name="T53" fmla="*/ 0 h 320"/>
                <a:gd name="T54" fmla="*/ 201 w 265"/>
                <a:gd name="T55" fmla="*/ 1 h 320"/>
                <a:gd name="T56" fmla="*/ 189 w 265"/>
                <a:gd name="T57" fmla="*/ 3 h 320"/>
                <a:gd name="T58" fmla="*/ 178 w 265"/>
                <a:gd name="T59" fmla="*/ 4 h 320"/>
                <a:gd name="T60" fmla="*/ 166 w 265"/>
                <a:gd name="T61" fmla="*/ 5 h 320"/>
                <a:gd name="T62" fmla="*/ 155 w 265"/>
                <a:gd name="T63" fmla="*/ 5 h 320"/>
                <a:gd name="T64" fmla="*/ 143 w 265"/>
                <a:gd name="T65" fmla="*/ 7 h 320"/>
                <a:gd name="T66" fmla="*/ 132 w 265"/>
                <a:gd name="T67" fmla="*/ 7 h 320"/>
                <a:gd name="T68" fmla="*/ 119 w 265"/>
                <a:gd name="T69" fmla="*/ 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5" h="320">
                  <a:moveTo>
                    <a:pt x="119" y="7"/>
                  </a:moveTo>
                  <a:lnTo>
                    <a:pt x="110" y="7"/>
                  </a:lnTo>
                  <a:lnTo>
                    <a:pt x="100" y="7"/>
                  </a:lnTo>
                  <a:lnTo>
                    <a:pt x="90" y="7"/>
                  </a:lnTo>
                  <a:lnTo>
                    <a:pt x="80" y="5"/>
                  </a:lnTo>
                  <a:lnTo>
                    <a:pt x="71" y="5"/>
                  </a:lnTo>
                  <a:lnTo>
                    <a:pt x="61" y="4"/>
                  </a:lnTo>
                  <a:lnTo>
                    <a:pt x="51" y="3"/>
                  </a:lnTo>
                  <a:lnTo>
                    <a:pt x="42" y="1"/>
                  </a:lnTo>
                  <a:lnTo>
                    <a:pt x="0" y="313"/>
                  </a:lnTo>
                  <a:lnTo>
                    <a:pt x="15" y="315"/>
                  </a:lnTo>
                  <a:lnTo>
                    <a:pt x="29" y="316"/>
                  </a:lnTo>
                  <a:lnTo>
                    <a:pt x="44" y="317"/>
                  </a:lnTo>
                  <a:lnTo>
                    <a:pt x="60" y="319"/>
                  </a:lnTo>
                  <a:lnTo>
                    <a:pt x="74" y="319"/>
                  </a:lnTo>
                  <a:lnTo>
                    <a:pt x="89" y="320"/>
                  </a:lnTo>
                  <a:lnTo>
                    <a:pt x="104" y="320"/>
                  </a:lnTo>
                  <a:lnTo>
                    <a:pt x="119" y="320"/>
                  </a:lnTo>
                  <a:lnTo>
                    <a:pt x="137" y="320"/>
                  </a:lnTo>
                  <a:lnTo>
                    <a:pt x="157" y="320"/>
                  </a:lnTo>
                  <a:lnTo>
                    <a:pt x="175" y="319"/>
                  </a:lnTo>
                  <a:lnTo>
                    <a:pt x="193" y="317"/>
                  </a:lnTo>
                  <a:lnTo>
                    <a:pt x="211" y="316"/>
                  </a:lnTo>
                  <a:lnTo>
                    <a:pt x="229" y="315"/>
                  </a:lnTo>
                  <a:lnTo>
                    <a:pt x="247" y="312"/>
                  </a:lnTo>
                  <a:lnTo>
                    <a:pt x="265" y="309"/>
                  </a:lnTo>
                  <a:lnTo>
                    <a:pt x="212" y="0"/>
                  </a:lnTo>
                  <a:lnTo>
                    <a:pt x="201" y="1"/>
                  </a:lnTo>
                  <a:lnTo>
                    <a:pt x="189" y="3"/>
                  </a:lnTo>
                  <a:lnTo>
                    <a:pt x="178" y="4"/>
                  </a:lnTo>
                  <a:lnTo>
                    <a:pt x="166" y="5"/>
                  </a:lnTo>
                  <a:lnTo>
                    <a:pt x="155" y="5"/>
                  </a:lnTo>
                  <a:lnTo>
                    <a:pt x="143" y="7"/>
                  </a:lnTo>
                  <a:lnTo>
                    <a:pt x="132" y="7"/>
                  </a:lnTo>
                  <a:lnTo>
                    <a:pt x="119" y="7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1553" y="1645"/>
              <a:ext cx="154" cy="409"/>
            </a:xfrm>
            <a:custGeom>
              <a:avLst/>
              <a:gdLst>
                <a:gd name="T0" fmla="*/ 70 w 154"/>
                <a:gd name="T1" fmla="*/ 2 h 409"/>
                <a:gd name="T2" fmla="*/ 66 w 154"/>
                <a:gd name="T3" fmla="*/ 2 h 409"/>
                <a:gd name="T4" fmla="*/ 62 w 154"/>
                <a:gd name="T5" fmla="*/ 1 h 409"/>
                <a:gd name="T6" fmla="*/ 58 w 154"/>
                <a:gd name="T7" fmla="*/ 1 h 409"/>
                <a:gd name="T8" fmla="*/ 54 w 154"/>
                <a:gd name="T9" fmla="*/ 0 h 409"/>
                <a:gd name="T10" fmla="*/ 0 w 154"/>
                <a:gd name="T11" fmla="*/ 403 h 409"/>
                <a:gd name="T12" fmla="*/ 8 w 154"/>
                <a:gd name="T13" fmla="*/ 405 h 409"/>
                <a:gd name="T14" fmla="*/ 18 w 154"/>
                <a:gd name="T15" fmla="*/ 406 h 409"/>
                <a:gd name="T16" fmla="*/ 26 w 154"/>
                <a:gd name="T17" fmla="*/ 407 h 409"/>
                <a:gd name="T18" fmla="*/ 36 w 154"/>
                <a:gd name="T19" fmla="*/ 407 h 409"/>
                <a:gd name="T20" fmla="*/ 44 w 154"/>
                <a:gd name="T21" fmla="*/ 409 h 409"/>
                <a:gd name="T22" fmla="*/ 52 w 154"/>
                <a:gd name="T23" fmla="*/ 409 h 409"/>
                <a:gd name="T24" fmla="*/ 62 w 154"/>
                <a:gd name="T25" fmla="*/ 409 h 409"/>
                <a:gd name="T26" fmla="*/ 70 w 154"/>
                <a:gd name="T27" fmla="*/ 409 h 409"/>
                <a:gd name="T28" fmla="*/ 81 w 154"/>
                <a:gd name="T29" fmla="*/ 409 h 409"/>
                <a:gd name="T30" fmla="*/ 91 w 154"/>
                <a:gd name="T31" fmla="*/ 409 h 409"/>
                <a:gd name="T32" fmla="*/ 102 w 154"/>
                <a:gd name="T33" fmla="*/ 407 h 409"/>
                <a:gd name="T34" fmla="*/ 112 w 154"/>
                <a:gd name="T35" fmla="*/ 407 h 409"/>
                <a:gd name="T36" fmla="*/ 123 w 154"/>
                <a:gd name="T37" fmla="*/ 406 h 409"/>
                <a:gd name="T38" fmla="*/ 133 w 154"/>
                <a:gd name="T39" fmla="*/ 405 h 409"/>
                <a:gd name="T40" fmla="*/ 144 w 154"/>
                <a:gd name="T41" fmla="*/ 403 h 409"/>
                <a:gd name="T42" fmla="*/ 154 w 154"/>
                <a:gd name="T43" fmla="*/ 402 h 409"/>
                <a:gd name="T44" fmla="*/ 84 w 154"/>
                <a:gd name="T45" fmla="*/ 1 h 409"/>
                <a:gd name="T46" fmla="*/ 81 w 154"/>
                <a:gd name="T47" fmla="*/ 1 h 409"/>
                <a:gd name="T48" fmla="*/ 77 w 154"/>
                <a:gd name="T49" fmla="*/ 1 h 409"/>
                <a:gd name="T50" fmla="*/ 74 w 154"/>
                <a:gd name="T51" fmla="*/ 2 h 409"/>
                <a:gd name="T52" fmla="*/ 70 w 154"/>
                <a:gd name="T53" fmla="*/ 2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409">
                  <a:moveTo>
                    <a:pt x="70" y="2"/>
                  </a:moveTo>
                  <a:lnTo>
                    <a:pt x="66" y="2"/>
                  </a:lnTo>
                  <a:lnTo>
                    <a:pt x="62" y="1"/>
                  </a:lnTo>
                  <a:lnTo>
                    <a:pt x="58" y="1"/>
                  </a:lnTo>
                  <a:lnTo>
                    <a:pt x="54" y="0"/>
                  </a:lnTo>
                  <a:lnTo>
                    <a:pt x="0" y="403"/>
                  </a:lnTo>
                  <a:lnTo>
                    <a:pt x="8" y="405"/>
                  </a:lnTo>
                  <a:lnTo>
                    <a:pt x="18" y="406"/>
                  </a:lnTo>
                  <a:lnTo>
                    <a:pt x="26" y="407"/>
                  </a:lnTo>
                  <a:lnTo>
                    <a:pt x="36" y="407"/>
                  </a:lnTo>
                  <a:lnTo>
                    <a:pt x="44" y="409"/>
                  </a:lnTo>
                  <a:lnTo>
                    <a:pt x="52" y="409"/>
                  </a:lnTo>
                  <a:lnTo>
                    <a:pt x="62" y="409"/>
                  </a:lnTo>
                  <a:lnTo>
                    <a:pt x="70" y="409"/>
                  </a:lnTo>
                  <a:lnTo>
                    <a:pt x="81" y="409"/>
                  </a:lnTo>
                  <a:lnTo>
                    <a:pt x="91" y="409"/>
                  </a:lnTo>
                  <a:lnTo>
                    <a:pt x="102" y="407"/>
                  </a:lnTo>
                  <a:lnTo>
                    <a:pt x="112" y="407"/>
                  </a:lnTo>
                  <a:lnTo>
                    <a:pt x="123" y="406"/>
                  </a:lnTo>
                  <a:lnTo>
                    <a:pt x="133" y="405"/>
                  </a:lnTo>
                  <a:lnTo>
                    <a:pt x="144" y="403"/>
                  </a:lnTo>
                  <a:lnTo>
                    <a:pt x="154" y="402"/>
                  </a:lnTo>
                  <a:lnTo>
                    <a:pt x="84" y="1"/>
                  </a:lnTo>
                  <a:lnTo>
                    <a:pt x="81" y="1"/>
                  </a:lnTo>
                  <a:lnTo>
                    <a:pt x="77" y="1"/>
                  </a:lnTo>
                  <a:lnTo>
                    <a:pt x="74" y="2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1859" y="821"/>
              <a:ext cx="359" cy="380"/>
            </a:xfrm>
            <a:custGeom>
              <a:avLst/>
              <a:gdLst>
                <a:gd name="T0" fmla="*/ 143 w 359"/>
                <a:gd name="T1" fmla="*/ 380 h 380"/>
                <a:gd name="T2" fmla="*/ 359 w 359"/>
                <a:gd name="T3" fmla="*/ 141 h 380"/>
                <a:gd name="T4" fmla="*/ 347 w 359"/>
                <a:gd name="T5" fmla="*/ 130 h 380"/>
                <a:gd name="T6" fmla="*/ 335 w 359"/>
                <a:gd name="T7" fmla="*/ 120 h 380"/>
                <a:gd name="T8" fmla="*/ 321 w 359"/>
                <a:gd name="T9" fmla="*/ 110 h 380"/>
                <a:gd name="T10" fmla="*/ 308 w 359"/>
                <a:gd name="T11" fmla="*/ 99 h 380"/>
                <a:gd name="T12" fmla="*/ 294 w 359"/>
                <a:gd name="T13" fmla="*/ 90 h 380"/>
                <a:gd name="T14" fmla="*/ 280 w 359"/>
                <a:gd name="T15" fmla="*/ 81 h 380"/>
                <a:gd name="T16" fmla="*/ 267 w 359"/>
                <a:gd name="T17" fmla="*/ 72 h 380"/>
                <a:gd name="T18" fmla="*/ 253 w 359"/>
                <a:gd name="T19" fmla="*/ 62 h 380"/>
                <a:gd name="T20" fmla="*/ 239 w 359"/>
                <a:gd name="T21" fmla="*/ 54 h 380"/>
                <a:gd name="T22" fmla="*/ 224 w 359"/>
                <a:gd name="T23" fmla="*/ 45 h 380"/>
                <a:gd name="T24" fmla="*/ 210 w 359"/>
                <a:gd name="T25" fmla="*/ 37 h 380"/>
                <a:gd name="T26" fmla="*/ 194 w 359"/>
                <a:gd name="T27" fmla="*/ 29 h 380"/>
                <a:gd name="T28" fmla="*/ 179 w 359"/>
                <a:gd name="T29" fmla="*/ 22 h 380"/>
                <a:gd name="T30" fmla="*/ 164 w 359"/>
                <a:gd name="T31" fmla="*/ 13 h 380"/>
                <a:gd name="T32" fmla="*/ 149 w 359"/>
                <a:gd name="T33" fmla="*/ 6 h 380"/>
                <a:gd name="T34" fmla="*/ 133 w 359"/>
                <a:gd name="T35" fmla="*/ 0 h 380"/>
                <a:gd name="T36" fmla="*/ 0 w 359"/>
                <a:gd name="T37" fmla="*/ 288 h 380"/>
                <a:gd name="T38" fmla="*/ 20 w 359"/>
                <a:gd name="T39" fmla="*/ 298 h 380"/>
                <a:gd name="T40" fmla="*/ 39 w 359"/>
                <a:gd name="T41" fmla="*/ 307 h 380"/>
                <a:gd name="T42" fmla="*/ 57 w 359"/>
                <a:gd name="T43" fmla="*/ 317 h 380"/>
                <a:gd name="T44" fmla="*/ 76 w 359"/>
                <a:gd name="T45" fmla="*/ 328 h 380"/>
                <a:gd name="T46" fmla="*/ 93 w 359"/>
                <a:gd name="T47" fmla="*/ 341 h 380"/>
                <a:gd name="T48" fmla="*/ 111 w 359"/>
                <a:gd name="T49" fmla="*/ 353 h 380"/>
                <a:gd name="T50" fmla="*/ 128 w 359"/>
                <a:gd name="T51" fmla="*/ 366 h 380"/>
                <a:gd name="T52" fmla="*/ 143 w 359"/>
                <a:gd name="T5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9" h="380">
                  <a:moveTo>
                    <a:pt x="143" y="380"/>
                  </a:moveTo>
                  <a:lnTo>
                    <a:pt x="359" y="141"/>
                  </a:lnTo>
                  <a:lnTo>
                    <a:pt x="347" y="130"/>
                  </a:lnTo>
                  <a:lnTo>
                    <a:pt x="335" y="120"/>
                  </a:lnTo>
                  <a:lnTo>
                    <a:pt x="321" y="110"/>
                  </a:lnTo>
                  <a:lnTo>
                    <a:pt x="308" y="99"/>
                  </a:lnTo>
                  <a:lnTo>
                    <a:pt x="294" y="90"/>
                  </a:lnTo>
                  <a:lnTo>
                    <a:pt x="280" y="81"/>
                  </a:lnTo>
                  <a:lnTo>
                    <a:pt x="267" y="72"/>
                  </a:lnTo>
                  <a:lnTo>
                    <a:pt x="253" y="62"/>
                  </a:lnTo>
                  <a:lnTo>
                    <a:pt x="239" y="54"/>
                  </a:lnTo>
                  <a:lnTo>
                    <a:pt x="224" y="45"/>
                  </a:lnTo>
                  <a:lnTo>
                    <a:pt x="210" y="37"/>
                  </a:lnTo>
                  <a:lnTo>
                    <a:pt x="194" y="29"/>
                  </a:lnTo>
                  <a:lnTo>
                    <a:pt x="179" y="22"/>
                  </a:lnTo>
                  <a:lnTo>
                    <a:pt x="164" y="13"/>
                  </a:lnTo>
                  <a:lnTo>
                    <a:pt x="149" y="6"/>
                  </a:lnTo>
                  <a:lnTo>
                    <a:pt x="133" y="0"/>
                  </a:lnTo>
                  <a:lnTo>
                    <a:pt x="0" y="288"/>
                  </a:lnTo>
                  <a:lnTo>
                    <a:pt x="20" y="298"/>
                  </a:lnTo>
                  <a:lnTo>
                    <a:pt x="39" y="307"/>
                  </a:lnTo>
                  <a:lnTo>
                    <a:pt x="57" y="317"/>
                  </a:lnTo>
                  <a:lnTo>
                    <a:pt x="76" y="328"/>
                  </a:lnTo>
                  <a:lnTo>
                    <a:pt x="93" y="341"/>
                  </a:lnTo>
                  <a:lnTo>
                    <a:pt x="111" y="353"/>
                  </a:lnTo>
                  <a:lnTo>
                    <a:pt x="128" y="366"/>
                  </a:lnTo>
                  <a:lnTo>
                    <a:pt x="143" y="38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1662" y="1162"/>
              <a:ext cx="301" cy="391"/>
            </a:xfrm>
            <a:custGeom>
              <a:avLst/>
              <a:gdLst>
                <a:gd name="T0" fmla="*/ 21 w 301"/>
                <a:gd name="T1" fmla="*/ 391 h 391"/>
                <a:gd name="T2" fmla="*/ 301 w 301"/>
                <a:gd name="T3" fmla="*/ 82 h 391"/>
                <a:gd name="T4" fmla="*/ 287 w 301"/>
                <a:gd name="T5" fmla="*/ 69 h 391"/>
                <a:gd name="T6" fmla="*/ 272 w 301"/>
                <a:gd name="T7" fmla="*/ 58 h 391"/>
                <a:gd name="T8" fmla="*/ 257 w 301"/>
                <a:gd name="T9" fmla="*/ 47 h 391"/>
                <a:gd name="T10" fmla="*/ 242 w 301"/>
                <a:gd name="T11" fmla="*/ 36 h 391"/>
                <a:gd name="T12" fmla="*/ 225 w 301"/>
                <a:gd name="T13" fmla="*/ 26 h 391"/>
                <a:gd name="T14" fmla="*/ 208 w 301"/>
                <a:gd name="T15" fmla="*/ 16 h 391"/>
                <a:gd name="T16" fmla="*/ 190 w 301"/>
                <a:gd name="T17" fmla="*/ 8 h 391"/>
                <a:gd name="T18" fmla="*/ 172 w 301"/>
                <a:gd name="T19" fmla="*/ 0 h 391"/>
                <a:gd name="T20" fmla="*/ 0 w 301"/>
                <a:gd name="T21" fmla="*/ 372 h 391"/>
                <a:gd name="T22" fmla="*/ 6 w 301"/>
                <a:gd name="T23" fmla="*/ 376 h 391"/>
                <a:gd name="T24" fmla="*/ 11 w 301"/>
                <a:gd name="T25" fmla="*/ 381 h 391"/>
                <a:gd name="T26" fmla="*/ 17 w 301"/>
                <a:gd name="T27" fmla="*/ 385 h 391"/>
                <a:gd name="T28" fmla="*/ 21 w 301"/>
                <a:gd name="T29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1" h="391">
                  <a:moveTo>
                    <a:pt x="21" y="391"/>
                  </a:moveTo>
                  <a:lnTo>
                    <a:pt x="301" y="82"/>
                  </a:lnTo>
                  <a:lnTo>
                    <a:pt x="287" y="69"/>
                  </a:lnTo>
                  <a:lnTo>
                    <a:pt x="272" y="58"/>
                  </a:lnTo>
                  <a:lnTo>
                    <a:pt x="257" y="47"/>
                  </a:lnTo>
                  <a:lnTo>
                    <a:pt x="242" y="36"/>
                  </a:lnTo>
                  <a:lnTo>
                    <a:pt x="225" y="26"/>
                  </a:lnTo>
                  <a:lnTo>
                    <a:pt x="208" y="16"/>
                  </a:lnTo>
                  <a:lnTo>
                    <a:pt x="190" y="8"/>
                  </a:lnTo>
                  <a:lnTo>
                    <a:pt x="172" y="0"/>
                  </a:lnTo>
                  <a:lnTo>
                    <a:pt x="0" y="372"/>
                  </a:lnTo>
                  <a:lnTo>
                    <a:pt x="6" y="376"/>
                  </a:lnTo>
                  <a:lnTo>
                    <a:pt x="11" y="381"/>
                  </a:lnTo>
                  <a:lnTo>
                    <a:pt x="17" y="385"/>
                  </a:lnTo>
                  <a:lnTo>
                    <a:pt x="21" y="391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1009" y="833"/>
              <a:ext cx="362" cy="379"/>
            </a:xfrm>
            <a:custGeom>
              <a:avLst/>
              <a:gdLst>
                <a:gd name="T0" fmla="*/ 362 w 362"/>
                <a:gd name="T1" fmla="*/ 284 h 379"/>
                <a:gd name="T2" fmla="*/ 219 w 362"/>
                <a:gd name="T3" fmla="*/ 0 h 379"/>
                <a:gd name="T4" fmla="*/ 188 w 362"/>
                <a:gd name="T5" fmla="*/ 15 h 379"/>
                <a:gd name="T6" fmla="*/ 159 w 362"/>
                <a:gd name="T7" fmla="*/ 31 h 379"/>
                <a:gd name="T8" fmla="*/ 131 w 362"/>
                <a:gd name="T9" fmla="*/ 47 h 379"/>
                <a:gd name="T10" fmla="*/ 104 w 362"/>
                <a:gd name="T11" fmla="*/ 65 h 379"/>
                <a:gd name="T12" fmla="*/ 76 w 362"/>
                <a:gd name="T13" fmla="*/ 85 h 379"/>
                <a:gd name="T14" fmla="*/ 50 w 362"/>
                <a:gd name="T15" fmla="*/ 104 h 379"/>
                <a:gd name="T16" fmla="*/ 25 w 362"/>
                <a:gd name="T17" fmla="*/ 125 h 379"/>
                <a:gd name="T18" fmla="*/ 0 w 362"/>
                <a:gd name="T19" fmla="*/ 146 h 379"/>
                <a:gd name="T20" fmla="*/ 223 w 362"/>
                <a:gd name="T21" fmla="*/ 379 h 379"/>
                <a:gd name="T22" fmla="*/ 238 w 362"/>
                <a:gd name="T23" fmla="*/ 365 h 379"/>
                <a:gd name="T24" fmla="*/ 255 w 362"/>
                <a:gd name="T25" fmla="*/ 352 h 379"/>
                <a:gd name="T26" fmla="*/ 272 w 362"/>
                <a:gd name="T27" fmla="*/ 339 h 379"/>
                <a:gd name="T28" fmla="*/ 288 w 362"/>
                <a:gd name="T29" fmla="*/ 327 h 379"/>
                <a:gd name="T30" fmla="*/ 306 w 362"/>
                <a:gd name="T31" fmla="*/ 315 h 379"/>
                <a:gd name="T32" fmla="*/ 324 w 362"/>
                <a:gd name="T33" fmla="*/ 304 h 379"/>
                <a:gd name="T34" fmla="*/ 342 w 362"/>
                <a:gd name="T35" fmla="*/ 294 h 379"/>
                <a:gd name="T36" fmla="*/ 362 w 362"/>
                <a:gd name="T37" fmla="*/ 284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2" h="379">
                  <a:moveTo>
                    <a:pt x="362" y="284"/>
                  </a:moveTo>
                  <a:lnTo>
                    <a:pt x="219" y="0"/>
                  </a:lnTo>
                  <a:lnTo>
                    <a:pt x="188" y="15"/>
                  </a:lnTo>
                  <a:lnTo>
                    <a:pt x="159" y="31"/>
                  </a:lnTo>
                  <a:lnTo>
                    <a:pt x="131" y="47"/>
                  </a:lnTo>
                  <a:lnTo>
                    <a:pt x="104" y="65"/>
                  </a:lnTo>
                  <a:lnTo>
                    <a:pt x="76" y="85"/>
                  </a:lnTo>
                  <a:lnTo>
                    <a:pt x="50" y="104"/>
                  </a:lnTo>
                  <a:lnTo>
                    <a:pt x="25" y="125"/>
                  </a:lnTo>
                  <a:lnTo>
                    <a:pt x="0" y="146"/>
                  </a:lnTo>
                  <a:lnTo>
                    <a:pt x="223" y="379"/>
                  </a:lnTo>
                  <a:lnTo>
                    <a:pt x="238" y="365"/>
                  </a:lnTo>
                  <a:lnTo>
                    <a:pt x="255" y="352"/>
                  </a:lnTo>
                  <a:lnTo>
                    <a:pt x="272" y="339"/>
                  </a:lnTo>
                  <a:lnTo>
                    <a:pt x="288" y="327"/>
                  </a:lnTo>
                  <a:lnTo>
                    <a:pt x="306" y="315"/>
                  </a:lnTo>
                  <a:lnTo>
                    <a:pt x="324" y="304"/>
                  </a:lnTo>
                  <a:lnTo>
                    <a:pt x="342" y="294"/>
                  </a:lnTo>
                  <a:lnTo>
                    <a:pt x="362" y="284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1272" y="1170"/>
              <a:ext cx="308" cy="387"/>
            </a:xfrm>
            <a:custGeom>
              <a:avLst/>
              <a:gdLst>
                <a:gd name="T0" fmla="*/ 308 w 308"/>
                <a:gd name="T1" fmla="*/ 368 h 387"/>
                <a:gd name="T2" fmla="*/ 124 w 308"/>
                <a:gd name="T3" fmla="*/ 0 h 387"/>
                <a:gd name="T4" fmla="*/ 107 w 308"/>
                <a:gd name="T5" fmla="*/ 8 h 387"/>
                <a:gd name="T6" fmla="*/ 90 w 308"/>
                <a:gd name="T7" fmla="*/ 18 h 387"/>
                <a:gd name="T8" fmla="*/ 74 w 308"/>
                <a:gd name="T9" fmla="*/ 28 h 387"/>
                <a:gd name="T10" fmla="*/ 59 w 308"/>
                <a:gd name="T11" fmla="*/ 38 h 387"/>
                <a:gd name="T12" fmla="*/ 43 w 308"/>
                <a:gd name="T13" fmla="*/ 49 h 387"/>
                <a:gd name="T14" fmla="*/ 28 w 308"/>
                <a:gd name="T15" fmla="*/ 60 h 387"/>
                <a:gd name="T16" fmla="*/ 14 w 308"/>
                <a:gd name="T17" fmla="*/ 72 h 387"/>
                <a:gd name="T18" fmla="*/ 0 w 308"/>
                <a:gd name="T19" fmla="*/ 85 h 387"/>
                <a:gd name="T20" fmla="*/ 290 w 308"/>
                <a:gd name="T21" fmla="*/ 387 h 387"/>
                <a:gd name="T22" fmla="*/ 293 w 308"/>
                <a:gd name="T23" fmla="*/ 382 h 387"/>
                <a:gd name="T24" fmla="*/ 297 w 308"/>
                <a:gd name="T25" fmla="*/ 376 h 387"/>
                <a:gd name="T26" fmla="*/ 303 w 308"/>
                <a:gd name="T27" fmla="*/ 372 h 387"/>
                <a:gd name="T28" fmla="*/ 308 w 308"/>
                <a:gd name="T29" fmla="*/ 36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8" h="387">
                  <a:moveTo>
                    <a:pt x="308" y="368"/>
                  </a:moveTo>
                  <a:lnTo>
                    <a:pt x="124" y="0"/>
                  </a:lnTo>
                  <a:lnTo>
                    <a:pt x="107" y="8"/>
                  </a:lnTo>
                  <a:lnTo>
                    <a:pt x="90" y="18"/>
                  </a:lnTo>
                  <a:lnTo>
                    <a:pt x="74" y="28"/>
                  </a:lnTo>
                  <a:lnTo>
                    <a:pt x="59" y="38"/>
                  </a:lnTo>
                  <a:lnTo>
                    <a:pt x="43" y="49"/>
                  </a:lnTo>
                  <a:lnTo>
                    <a:pt x="28" y="60"/>
                  </a:lnTo>
                  <a:lnTo>
                    <a:pt x="14" y="72"/>
                  </a:lnTo>
                  <a:lnTo>
                    <a:pt x="0" y="85"/>
                  </a:lnTo>
                  <a:lnTo>
                    <a:pt x="290" y="387"/>
                  </a:lnTo>
                  <a:lnTo>
                    <a:pt x="293" y="382"/>
                  </a:lnTo>
                  <a:lnTo>
                    <a:pt x="297" y="376"/>
                  </a:lnTo>
                  <a:lnTo>
                    <a:pt x="303" y="372"/>
                  </a:lnTo>
                  <a:lnTo>
                    <a:pt x="308" y="368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2110" y="1167"/>
              <a:ext cx="383" cy="317"/>
            </a:xfrm>
            <a:custGeom>
              <a:avLst/>
              <a:gdLst>
                <a:gd name="T0" fmla="*/ 283 w 383"/>
                <a:gd name="T1" fmla="*/ 0 h 317"/>
                <a:gd name="T2" fmla="*/ 172 w 383"/>
                <a:gd name="T3" fmla="*/ 66 h 317"/>
                <a:gd name="T4" fmla="*/ 0 w 383"/>
                <a:gd name="T5" fmla="*/ 163 h 317"/>
                <a:gd name="T6" fmla="*/ 10 w 383"/>
                <a:gd name="T7" fmla="*/ 181 h 317"/>
                <a:gd name="T8" fmla="*/ 20 w 383"/>
                <a:gd name="T9" fmla="*/ 199 h 317"/>
                <a:gd name="T10" fmla="*/ 28 w 383"/>
                <a:gd name="T11" fmla="*/ 218 h 317"/>
                <a:gd name="T12" fmla="*/ 36 w 383"/>
                <a:gd name="T13" fmla="*/ 236 h 317"/>
                <a:gd name="T14" fmla="*/ 43 w 383"/>
                <a:gd name="T15" fmla="*/ 256 h 317"/>
                <a:gd name="T16" fmla="*/ 50 w 383"/>
                <a:gd name="T17" fmla="*/ 276 h 317"/>
                <a:gd name="T18" fmla="*/ 56 w 383"/>
                <a:gd name="T19" fmla="*/ 296 h 317"/>
                <a:gd name="T20" fmla="*/ 60 w 383"/>
                <a:gd name="T21" fmla="*/ 317 h 317"/>
                <a:gd name="T22" fmla="*/ 135 w 383"/>
                <a:gd name="T23" fmla="*/ 300 h 317"/>
                <a:gd name="T24" fmla="*/ 383 w 383"/>
                <a:gd name="T25" fmla="*/ 246 h 317"/>
                <a:gd name="T26" fmla="*/ 375 w 383"/>
                <a:gd name="T27" fmla="*/ 214 h 317"/>
                <a:gd name="T28" fmla="*/ 365 w 383"/>
                <a:gd name="T29" fmla="*/ 181 h 317"/>
                <a:gd name="T30" fmla="*/ 355 w 383"/>
                <a:gd name="T31" fmla="*/ 150 h 317"/>
                <a:gd name="T32" fmla="*/ 343 w 383"/>
                <a:gd name="T33" fmla="*/ 118 h 317"/>
                <a:gd name="T34" fmla="*/ 330 w 383"/>
                <a:gd name="T35" fmla="*/ 88 h 317"/>
                <a:gd name="T36" fmla="*/ 315 w 383"/>
                <a:gd name="T37" fmla="*/ 59 h 317"/>
                <a:gd name="T38" fmla="*/ 300 w 383"/>
                <a:gd name="T39" fmla="*/ 29 h 317"/>
                <a:gd name="T40" fmla="*/ 283 w 383"/>
                <a:gd name="T41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3" h="317">
                  <a:moveTo>
                    <a:pt x="283" y="0"/>
                  </a:moveTo>
                  <a:lnTo>
                    <a:pt x="172" y="66"/>
                  </a:lnTo>
                  <a:lnTo>
                    <a:pt x="0" y="163"/>
                  </a:lnTo>
                  <a:lnTo>
                    <a:pt x="10" y="181"/>
                  </a:lnTo>
                  <a:lnTo>
                    <a:pt x="20" y="199"/>
                  </a:lnTo>
                  <a:lnTo>
                    <a:pt x="28" y="218"/>
                  </a:lnTo>
                  <a:lnTo>
                    <a:pt x="36" y="236"/>
                  </a:lnTo>
                  <a:lnTo>
                    <a:pt x="43" y="256"/>
                  </a:lnTo>
                  <a:lnTo>
                    <a:pt x="50" y="276"/>
                  </a:lnTo>
                  <a:lnTo>
                    <a:pt x="56" y="296"/>
                  </a:lnTo>
                  <a:lnTo>
                    <a:pt x="60" y="317"/>
                  </a:lnTo>
                  <a:lnTo>
                    <a:pt x="135" y="300"/>
                  </a:lnTo>
                  <a:lnTo>
                    <a:pt x="383" y="246"/>
                  </a:lnTo>
                  <a:lnTo>
                    <a:pt x="375" y="214"/>
                  </a:lnTo>
                  <a:lnTo>
                    <a:pt x="365" y="181"/>
                  </a:lnTo>
                  <a:lnTo>
                    <a:pt x="355" y="150"/>
                  </a:lnTo>
                  <a:lnTo>
                    <a:pt x="343" y="118"/>
                  </a:lnTo>
                  <a:lnTo>
                    <a:pt x="330" y="88"/>
                  </a:lnTo>
                  <a:lnTo>
                    <a:pt x="315" y="59"/>
                  </a:lnTo>
                  <a:lnTo>
                    <a:pt x="300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7" name="Freeform 88"/>
            <p:cNvSpPr>
              <a:spLocks/>
            </p:cNvSpPr>
            <p:nvPr/>
          </p:nvSpPr>
          <p:spPr bwMode="auto">
            <a:xfrm>
              <a:off x="1691" y="1359"/>
              <a:ext cx="419" cy="229"/>
            </a:xfrm>
            <a:custGeom>
              <a:avLst/>
              <a:gdLst>
                <a:gd name="T0" fmla="*/ 3 w 419"/>
                <a:gd name="T1" fmla="*/ 226 h 229"/>
                <a:gd name="T2" fmla="*/ 3 w 419"/>
                <a:gd name="T3" fmla="*/ 227 h 229"/>
                <a:gd name="T4" fmla="*/ 3 w 419"/>
                <a:gd name="T5" fmla="*/ 227 h 229"/>
                <a:gd name="T6" fmla="*/ 3 w 419"/>
                <a:gd name="T7" fmla="*/ 227 h 229"/>
                <a:gd name="T8" fmla="*/ 3 w 419"/>
                <a:gd name="T9" fmla="*/ 229 h 229"/>
                <a:gd name="T10" fmla="*/ 419 w 419"/>
                <a:gd name="T11" fmla="*/ 137 h 229"/>
                <a:gd name="T12" fmla="*/ 415 w 419"/>
                <a:gd name="T13" fmla="*/ 119 h 229"/>
                <a:gd name="T14" fmla="*/ 411 w 419"/>
                <a:gd name="T15" fmla="*/ 101 h 229"/>
                <a:gd name="T16" fmla="*/ 405 w 419"/>
                <a:gd name="T17" fmla="*/ 83 h 229"/>
                <a:gd name="T18" fmla="*/ 398 w 419"/>
                <a:gd name="T19" fmla="*/ 66 h 229"/>
                <a:gd name="T20" fmla="*/ 392 w 419"/>
                <a:gd name="T21" fmla="*/ 50 h 229"/>
                <a:gd name="T22" fmla="*/ 385 w 419"/>
                <a:gd name="T23" fmla="*/ 33 h 229"/>
                <a:gd name="T24" fmla="*/ 376 w 419"/>
                <a:gd name="T25" fmla="*/ 16 h 229"/>
                <a:gd name="T26" fmla="*/ 367 w 419"/>
                <a:gd name="T27" fmla="*/ 0 h 229"/>
                <a:gd name="T28" fmla="*/ 0 w 419"/>
                <a:gd name="T29" fmla="*/ 209 h 229"/>
                <a:gd name="T30" fmla="*/ 2 w 419"/>
                <a:gd name="T31" fmla="*/ 213 h 229"/>
                <a:gd name="T32" fmla="*/ 2 w 419"/>
                <a:gd name="T33" fmla="*/ 218 h 229"/>
                <a:gd name="T34" fmla="*/ 3 w 419"/>
                <a:gd name="T35" fmla="*/ 222 h 229"/>
                <a:gd name="T36" fmla="*/ 3 w 419"/>
                <a:gd name="T37" fmla="*/ 22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9" h="229">
                  <a:moveTo>
                    <a:pt x="3" y="226"/>
                  </a:moveTo>
                  <a:lnTo>
                    <a:pt x="3" y="227"/>
                  </a:lnTo>
                  <a:lnTo>
                    <a:pt x="3" y="227"/>
                  </a:lnTo>
                  <a:lnTo>
                    <a:pt x="3" y="227"/>
                  </a:lnTo>
                  <a:lnTo>
                    <a:pt x="3" y="229"/>
                  </a:lnTo>
                  <a:lnTo>
                    <a:pt x="419" y="137"/>
                  </a:lnTo>
                  <a:lnTo>
                    <a:pt x="415" y="119"/>
                  </a:lnTo>
                  <a:lnTo>
                    <a:pt x="411" y="101"/>
                  </a:lnTo>
                  <a:lnTo>
                    <a:pt x="405" y="83"/>
                  </a:lnTo>
                  <a:lnTo>
                    <a:pt x="398" y="66"/>
                  </a:lnTo>
                  <a:lnTo>
                    <a:pt x="392" y="50"/>
                  </a:lnTo>
                  <a:lnTo>
                    <a:pt x="385" y="33"/>
                  </a:lnTo>
                  <a:lnTo>
                    <a:pt x="376" y="16"/>
                  </a:lnTo>
                  <a:lnTo>
                    <a:pt x="367" y="0"/>
                  </a:lnTo>
                  <a:lnTo>
                    <a:pt x="0" y="209"/>
                  </a:lnTo>
                  <a:lnTo>
                    <a:pt x="2" y="213"/>
                  </a:lnTo>
                  <a:lnTo>
                    <a:pt x="2" y="218"/>
                  </a:lnTo>
                  <a:lnTo>
                    <a:pt x="3" y="222"/>
                  </a:lnTo>
                  <a:lnTo>
                    <a:pt x="3" y="226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2123" y="1660"/>
              <a:ext cx="380" cy="294"/>
            </a:xfrm>
            <a:custGeom>
              <a:avLst/>
              <a:gdLst>
                <a:gd name="T0" fmla="*/ 91 w 380"/>
                <a:gd name="T1" fmla="*/ 4 h 294"/>
                <a:gd name="T2" fmla="*/ 52 w 380"/>
                <a:gd name="T3" fmla="*/ 0 h 294"/>
                <a:gd name="T4" fmla="*/ 48 w 380"/>
                <a:gd name="T5" fmla="*/ 21 h 294"/>
                <a:gd name="T6" fmla="*/ 44 w 380"/>
                <a:gd name="T7" fmla="*/ 41 h 294"/>
                <a:gd name="T8" fmla="*/ 39 w 380"/>
                <a:gd name="T9" fmla="*/ 61 h 294"/>
                <a:gd name="T10" fmla="*/ 33 w 380"/>
                <a:gd name="T11" fmla="*/ 82 h 294"/>
                <a:gd name="T12" fmla="*/ 26 w 380"/>
                <a:gd name="T13" fmla="*/ 101 h 294"/>
                <a:gd name="T14" fmla="*/ 18 w 380"/>
                <a:gd name="T15" fmla="*/ 121 h 294"/>
                <a:gd name="T16" fmla="*/ 9 w 380"/>
                <a:gd name="T17" fmla="*/ 140 h 294"/>
                <a:gd name="T18" fmla="*/ 0 w 380"/>
                <a:gd name="T19" fmla="*/ 158 h 294"/>
                <a:gd name="T20" fmla="*/ 64 w 380"/>
                <a:gd name="T21" fmla="*/ 186 h 294"/>
                <a:gd name="T22" fmla="*/ 298 w 380"/>
                <a:gd name="T23" fmla="*/ 294 h 294"/>
                <a:gd name="T24" fmla="*/ 313 w 380"/>
                <a:gd name="T25" fmla="*/ 263 h 294"/>
                <a:gd name="T26" fmla="*/ 327 w 380"/>
                <a:gd name="T27" fmla="*/ 233 h 294"/>
                <a:gd name="T28" fmla="*/ 338 w 380"/>
                <a:gd name="T29" fmla="*/ 202 h 294"/>
                <a:gd name="T30" fmla="*/ 349 w 380"/>
                <a:gd name="T31" fmla="*/ 170 h 294"/>
                <a:gd name="T32" fmla="*/ 359 w 380"/>
                <a:gd name="T33" fmla="*/ 139 h 294"/>
                <a:gd name="T34" fmla="*/ 367 w 380"/>
                <a:gd name="T35" fmla="*/ 107 h 294"/>
                <a:gd name="T36" fmla="*/ 374 w 380"/>
                <a:gd name="T37" fmla="*/ 73 h 294"/>
                <a:gd name="T38" fmla="*/ 380 w 380"/>
                <a:gd name="T39" fmla="*/ 40 h 294"/>
                <a:gd name="T40" fmla="*/ 91 w 380"/>
                <a:gd name="T41" fmla="*/ 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0" h="294">
                  <a:moveTo>
                    <a:pt x="91" y="4"/>
                  </a:moveTo>
                  <a:lnTo>
                    <a:pt x="52" y="0"/>
                  </a:lnTo>
                  <a:lnTo>
                    <a:pt x="48" y="21"/>
                  </a:lnTo>
                  <a:lnTo>
                    <a:pt x="44" y="41"/>
                  </a:lnTo>
                  <a:lnTo>
                    <a:pt x="39" y="61"/>
                  </a:lnTo>
                  <a:lnTo>
                    <a:pt x="33" y="82"/>
                  </a:lnTo>
                  <a:lnTo>
                    <a:pt x="26" y="101"/>
                  </a:lnTo>
                  <a:lnTo>
                    <a:pt x="18" y="121"/>
                  </a:lnTo>
                  <a:lnTo>
                    <a:pt x="9" y="140"/>
                  </a:lnTo>
                  <a:lnTo>
                    <a:pt x="0" y="158"/>
                  </a:lnTo>
                  <a:lnTo>
                    <a:pt x="64" y="186"/>
                  </a:lnTo>
                  <a:lnTo>
                    <a:pt x="298" y="294"/>
                  </a:lnTo>
                  <a:lnTo>
                    <a:pt x="313" y="263"/>
                  </a:lnTo>
                  <a:lnTo>
                    <a:pt x="327" y="233"/>
                  </a:lnTo>
                  <a:lnTo>
                    <a:pt x="338" y="202"/>
                  </a:lnTo>
                  <a:lnTo>
                    <a:pt x="349" y="170"/>
                  </a:lnTo>
                  <a:lnTo>
                    <a:pt x="359" y="139"/>
                  </a:lnTo>
                  <a:lnTo>
                    <a:pt x="367" y="107"/>
                  </a:lnTo>
                  <a:lnTo>
                    <a:pt x="374" y="73"/>
                  </a:lnTo>
                  <a:lnTo>
                    <a:pt x="380" y="40"/>
                  </a:lnTo>
                  <a:lnTo>
                    <a:pt x="91" y="4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1683" y="1599"/>
              <a:ext cx="431" cy="194"/>
            </a:xfrm>
            <a:custGeom>
              <a:avLst/>
              <a:gdLst>
                <a:gd name="T0" fmla="*/ 8 w 431"/>
                <a:gd name="T1" fmla="*/ 0 h 194"/>
                <a:gd name="T2" fmla="*/ 7 w 431"/>
                <a:gd name="T3" fmla="*/ 5 h 194"/>
                <a:gd name="T4" fmla="*/ 6 w 431"/>
                <a:gd name="T5" fmla="*/ 10 h 194"/>
                <a:gd name="T6" fmla="*/ 3 w 431"/>
                <a:gd name="T7" fmla="*/ 15 h 194"/>
                <a:gd name="T8" fmla="*/ 0 w 431"/>
                <a:gd name="T9" fmla="*/ 19 h 194"/>
                <a:gd name="T10" fmla="*/ 386 w 431"/>
                <a:gd name="T11" fmla="*/ 194 h 194"/>
                <a:gd name="T12" fmla="*/ 394 w 431"/>
                <a:gd name="T13" fmla="*/ 177 h 194"/>
                <a:gd name="T14" fmla="*/ 401 w 431"/>
                <a:gd name="T15" fmla="*/ 161 h 194"/>
                <a:gd name="T16" fmla="*/ 408 w 431"/>
                <a:gd name="T17" fmla="*/ 144 h 194"/>
                <a:gd name="T18" fmla="*/ 415 w 431"/>
                <a:gd name="T19" fmla="*/ 126 h 194"/>
                <a:gd name="T20" fmla="*/ 420 w 431"/>
                <a:gd name="T21" fmla="*/ 108 h 194"/>
                <a:gd name="T22" fmla="*/ 425 w 431"/>
                <a:gd name="T23" fmla="*/ 90 h 194"/>
                <a:gd name="T24" fmla="*/ 429 w 431"/>
                <a:gd name="T25" fmla="*/ 71 h 194"/>
                <a:gd name="T26" fmla="*/ 431 w 431"/>
                <a:gd name="T27" fmla="*/ 53 h 194"/>
                <a:gd name="T28" fmla="*/ 8 w 431"/>
                <a:gd name="T29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1" h="194">
                  <a:moveTo>
                    <a:pt x="8" y="0"/>
                  </a:moveTo>
                  <a:lnTo>
                    <a:pt x="7" y="5"/>
                  </a:lnTo>
                  <a:lnTo>
                    <a:pt x="6" y="10"/>
                  </a:lnTo>
                  <a:lnTo>
                    <a:pt x="3" y="15"/>
                  </a:lnTo>
                  <a:lnTo>
                    <a:pt x="0" y="19"/>
                  </a:lnTo>
                  <a:lnTo>
                    <a:pt x="386" y="194"/>
                  </a:lnTo>
                  <a:lnTo>
                    <a:pt x="394" y="177"/>
                  </a:lnTo>
                  <a:lnTo>
                    <a:pt x="401" y="161"/>
                  </a:lnTo>
                  <a:lnTo>
                    <a:pt x="408" y="144"/>
                  </a:lnTo>
                  <a:lnTo>
                    <a:pt x="415" y="126"/>
                  </a:lnTo>
                  <a:lnTo>
                    <a:pt x="420" y="108"/>
                  </a:lnTo>
                  <a:lnTo>
                    <a:pt x="425" y="90"/>
                  </a:lnTo>
                  <a:lnTo>
                    <a:pt x="429" y="71"/>
                  </a:lnTo>
                  <a:lnTo>
                    <a:pt x="431" y="5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0" name="Freeform 91"/>
            <p:cNvSpPr>
              <a:spLocks/>
            </p:cNvSpPr>
            <p:nvPr/>
          </p:nvSpPr>
          <p:spPr bwMode="auto">
            <a:xfrm>
              <a:off x="1876" y="1959"/>
              <a:ext cx="374" cy="372"/>
            </a:xfrm>
            <a:custGeom>
              <a:avLst/>
              <a:gdLst>
                <a:gd name="T0" fmla="*/ 273 w 374"/>
                <a:gd name="T1" fmla="*/ 125 h 372"/>
                <a:gd name="T2" fmla="*/ 139 w 374"/>
                <a:gd name="T3" fmla="*/ 0 h 372"/>
                <a:gd name="T4" fmla="*/ 123 w 374"/>
                <a:gd name="T5" fmla="*/ 14 h 372"/>
                <a:gd name="T6" fmla="*/ 107 w 374"/>
                <a:gd name="T7" fmla="*/ 27 h 372"/>
                <a:gd name="T8" fmla="*/ 90 w 374"/>
                <a:gd name="T9" fmla="*/ 41 h 372"/>
                <a:gd name="T10" fmla="*/ 73 w 374"/>
                <a:gd name="T11" fmla="*/ 52 h 372"/>
                <a:gd name="T12" fmla="*/ 55 w 374"/>
                <a:gd name="T13" fmla="*/ 64 h 372"/>
                <a:gd name="T14" fmla="*/ 37 w 374"/>
                <a:gd name="T15" fmla="*/ 75 h 372"/>
                <a:gd name="T16" fmla="*/ 19 w 374"/>
                <a:gd name="T17" fmla="*/ 85 h 372"/>
                <a:gd name="T18" fmla="*/ 0 w 374"/>
                <a:gd name="T19" fmla="*/ 95 h 372"/>
                <a:gd name="T20" fmla="*/ 157 w 374"/>
                <a:gd name="T21" fmla="*/ 372 h 372"/>
                <a:gd name="T22" fmla="*/ 168 w 374"/>
                <a:gd name="T23" fmla="*/ 367 h 372"/>
                <a:gd name="T24" fmla="*/ 179 w 374"/>
                <a:gd name="T25" fmla="*/ 361 h 372"/>
                <a:gd name="T26" fmla="*/ 190 w 374"/>
                <a:gd name="T27" fmla="*/ 356 h 372"/>
                <a:gd name="T28" fmla="*/ 200 w 374"/>
                <a:gd name="T29" fmla="*/ 349 h 372"/>
                <a:gd name="T30" fmla="*/ 211 w 374"/>
                <a:gd name="T31" fmla="*/ 343 h 372"/>
                <a:gd name="T32" fmla="*/ 222 w 374"/>
                <a:gd name="T33" fmla="*/ 336 h 372"/>
                <a:gd name="T34" fmla="*/ 232 w 374"/>
                <a:gd name="T35" fmla="*/ 331 h 372"/>
                <a:gd name="T36" fmla="*/ 243 w 374"/>
                <a:gd name="T37" fmla="*/ 324 h 372"/>
                <a:gd name="T38" fmla="*/ 261 w 374"/>
                <a:gd name="T39" fmla="*/ 313 h 372"/>
                <a:gd name="T40" fmla="*/ 277 w 374"/>
                <a:gd name="T41" fmla="*/ 302 h 372"/>
                <a:gd name="T42" fmla="*/ 294 w 374"/>
                <a:gd name="T43" fmla="*/ 289 h 372"/>
                <a:gd name="T44" fmla="*/ 311 w 374"/>
                <a:gd name="T45" fmla="*/ 277 h 372"/>
                <a:gd name="T46" fmla="*/ 327 w 374"/>
                <a:gd name="T47" fmla="*/ 263 h 372"/>
                <a:gd name="T48" fmla="*/ 344 w 374"/>
                <a:gd name="T49" fmla="*/ 249 h 372"/>
                <a:gd name="T50" fmla="*/ 359 w 374"/>
                <a:gd name="T51" fmla="*/ 235 h 372"/>
                <a:gd name="T52" fmla="*/ 374 w 374"/>
                <a:gd name="T53" fmla="*/ 221 h 372"/>
                <a:gd name="T54" fmla="*/ 273 w 374"/>
                <a:gd name="T55" fmla="*/ 125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4" h="372">
                  <a:moveTo>
                    <a:pt x="273" y="125"/>
                  </a:moveTo>
                  <a:lnTo>
                    <a:pt x="139" y="0"/>
                  </a:lnTo>
                  <a:lnTo>
                    <a:pt x="123" y="14"/>
                  </a:lnTo>
                  <a:lnTo>
                    <a:pt x="107" y="27"/>
                  </a:lnTo>
                  <a:lnTo>
                    <a:pt x="90" y="41"/>
                  </a:lnTo>
                  <a:lnTo>
                    <a:pt x="73" y="52"/>
                  </a:lnTo>
                  <a:lnTo>
                    <a:pt x="55" y="64"/>
                  </a:lnTo>
                  <a:lnTo>
                    <a:pt x="37" y="75"/>
                  </a:lnTo>
                  <a:lnTo>
                    <a:pt x="19" y="85"/>
                  </a:lnTo>
                  <a:lnTo>
                    <a:pt x="0" y="95"/>
                  </a:lnTo>
                  <a:lnTo>
                    <a:pt x="157" y="372"/>
                  </a:lnTo>
                  <a:lnTo>
                    <a:pt x="168" y="367"/>
                  </a:lnTo>
                  <a:lnTo>
                    <a:pt x="179" y="361"/>
                  </a:lnTo>
                  <a:lnTo>
                    <a:pt x="190" y="356"/>
                  </a:lnTo>
                  <a:lnTo>
                    <a:pt x="200" y="349"/>
                  </a:lnTo>
                  <a:lnTo>
                    <a:pt x="211" y="343"/>
                  </a:lnTo>
                  <a:lnTo>
                    <a:pt x="222" y="336"/>
                  </a:lnTo>
                  <a:lnTo>
                    <a:pt x="232" y="331"/>
                  </a:lnTo>
                  <a:lnTo>
                    <a:pt x="243" y="324"/>
                  </a:lnTo>
                  <a:lnTo>
                    <a:pt x="261" y="313"/>
                  </a:lnTo>
                  <a:lnTo>
                    <a:pt x="277" y="302"/>
                  </a:lnTo>
                  <a:lnTo>
                    <a:pt x="294" y="289"/>
                  </a:lnTo>
                  <a:lnTo>
                    <a:pt x="311" y="277"/>
                  </a:lnTo>
                  <a:lnTo>
                    <a:pt x="327" y="263"/>
                  </a:lnTo>
                  <a:lnTo>
                    <a:pt x="344" y="249"/>
                  </a:lnTo>
                  <a:lnTo>
                    <a:pt x="359" y="235"/>
                  </a:lnTo>
                  <a:lnTo>
                    <a:pt x="374" y="221"/>
                  </a:lnTo>
                  <a:lnTo>
                    <a:pt x="273" y="125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1" name="Freeform 92"/>
            <p:cNvSpPr>
              <a:spLocks/>
            </p:cNvSpPr>
            <p:nvPr/>
          </p:nvSpPr>
          <p:spPr bwMode="auto">
            <a:xfrm>
              <a:off x="1644" y="1633"/>
              <a:ext cx="328" cy="371"/>
            </a:xfrm>
            <a:custGeom>
              <a:avLst/>
              <a:gdLst>
                <a:gd name="T0" fmla="*/ 0 w 328"/>
                <a:gd name="T1" fmla="*/ 12 h 371"/>
                <a:gd name="T2" fmla="*/ 203 w 328"/>
                <a:gd name="T3" fmla="*/ 371 h 371"/>
                <a:gd name="T4" fmla="*/ 221 w 328"/>
                <a:gd name="T5" fmla="*/ 363 h 371"/>
                <a:gd name="T6" fmla="*/ 237 w 328"/>
                <a:gd name="T7" fmla="*/ 353 h 371"/>
                <a:gd name="T8" fmla="*/ 254 w 328"/>
                <a:gd name="T9" fmla="*/ 343 h 371"/>
                <a:gd name="T10" fmla="*/ 269 w 328"/>
                <a:gd name="T11" fmla="*/ 332 h 371"/>
                <a:gd name="T12" fmla="*/ 285 w 328"/>
                <a:gd name="T13" fmla="*/ 322 h 371"/>
                <a:gd name="T14" fmla="*/ 300 w 328"/>
                <a:gd name="T15" fmla="*/ 310 h 371"/>
                <a:gd name="T16" fmla="*/ 314 w 328"/>
                <a:gd name="T17" fmla="*/ 299 h 371"/>
                <a:gd name="T18" fmla="*/ 328 w 328"/>
                <a:gd name="T19" fmla="*/ 286 h 371"/>
                <a:gd name="T20" fmla="*/ 24 w 328"/>
                <a:gd name="T21" fmla="*/ 0 h 371"/>
                <a:gd name="T22" fmla="*/ 18 w 328"/>
                <a:gd name="T23" fmla="*/ 3 h 371"/>
                <a:gd name="T24" fmla="*/ 13 w 328"/>
                <a:gd name="T25" fmla="*/ 6 h 371"/>
                <a:gd name="T26" fmla="*/ 6 w 328"/>
                <a:gd name="T27" fmla="*/ 9 h 371"/>
                <a:gd name="T28" fmla="*/ 0 w 328"/>
                <a:gd name="T29" fmla="*/ 1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8" h="371">
                  <a:moveTo>
                    <a:pt x="0" y="12"/>
                  </a:moveTo>
                  <a:lnTo>
                    <a:pt x="203" y="371"/>
                  </a:lnTo>
                  <a:lnTo>
                    <a:pt x="221" y="363"/>
                  </a:lnTo>
                  <a:lnTo>
                    <a:pt x="237" y="353"/>
                  </a:lnTo>
                  <a:lnTo>
                    <a:pt x="254" y="343"/>
                  </a:lnTo>
                  <a:lnTo>
                    <a:pt x="269" y="332"/>
                  </a:lnTo>
                  <a:lnTo>
                    <a:pt x="285" y="322"/>
                  </a:lnTo>
                  <a:lnTo>
                    <a:pt x="300" y="310"/>
                  </a:lnTo>
                  <a:lnTo>
                    <a:pt x="314" y="299"/>
                  </a:lnTo>
                  <a:lnTo>
                    <a:pt x="328" y="286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3" y="6"/>
                  </a:lnTo>
                  <a:lnTo>
                    <a:pt x="6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2" name="Freeform 93"/>
            <p:cNvSpPr>
              <a:spLocks/>
            </p:cNvSpPr>
            <p:nvPr/>
          </p:nvSpPr>
          <p:spPr bwMode="auto">
            <a:xfrm>
              <a:off x="748" y="1196"/>
              <a:ext cx="381" cy="306"/>
            </a:xfrm>
            <a:custGeom>
              <a:avLst/>
              <a:gdLst>
                <a:gd name="T0" fmla="*/ 137 w 381"/>
                <a:gd name="T1" fmla="*/ 24 h 306"/>
                <a:gd name="T2" fmla="*/ 89 w 381"/>
                <a:gd name="T3" fmla="*/ 0 h 306"/>
                <a:gd name="T4" fmla="*/ 73 w 381"/>
                <a:gd name="T5" fmla="*/ 30 h 306"/>
                <a:gd name="T6" fmla="*/ 58 w 381"/>
                <a:gd name="T7" fmla="*/ 59 h 306"/>
                <a:gd name="T8" fmla="*/ 46 w 381"/>
                <a:gd name="T9" fmla="*/ 89 h 306"/>
                <a:gd name="T10" fmla="*/ 35 w 381"/>
                <a:gd name="T11" fmla="*/ 121 h 306"/>
                <a:gd name="T12" fmla="*/ 23 w 381"/>
                <a:gd name="T13" fmla="*/ 152 h 306"/>
                <a:gd name="T14" fmla="*/ 14 w 381"/>
                <a:gd name="T15" fmla="*/ 185 h 306"/>
                <a:gd name="T16" fmla="*/ 7 w 381"/>
                <a:gd name="T17" fmla="*/ 217 h 306"/>
                <a:gd name="T18" fmla="*/ 0 w 381"/>
                <a:gd name="T19" fmla="*/ 250 h 306"/>
                <a:gd name="T20" fmla="*/ 157 w 381"/>
                <a:gd name="T21" fmla="*/ 277 h 306"/>
                <a:gd name="T22" fmla="*/ 327 w 381"/>
                <a:gd name="T23" fmla="*/ 306 h 306"/>
                <a:gd name="T24" fmla="*/ 331 w 381"/>
                <a:gd name="T25" fmla="*/ 285 h 306"/>
                <a:gd name="T26" fmla="*/ 336 w 381"/>
                <a:gd name="T27" fmla="*/ 264 h 306"/>
                <a:gd name="T28" fmla="*/ 341 w 381"/>
                <a:gd name="T29" fmla="*/ 243 h 306"/>
                <a:gd name="T30" fmla="*/ 348 w 381"/>
                <a:gd name="T31" fmla="*/ 224 h 306"/>
                <a:gd name="T32" fmla="*/ 355 w 381"/>
                <a:gd name="T33" fmla="*/ 204 h 306"/>
                <a:gd name="T34" fmla="*/ 363 w 381"/>
                <a:gd name="T35" fmla="*/ 185 h 306"/>
                <a:gd name="T36" fmla="*/ 372 w 381"/>
                <a:gd name="T37" fmla="*/ 167 h 306"/>
                <a:gd name="T38" fmla="*/ 381 w 381"/>
                <a:gd name="T39" fmla="*/ 149 h 306"/>
                <a:gd name="T40" fmla="*/ 137 w 381"/>
                <a:gd name="T41" fmla="*/ 2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1" h="306">
                  <a:moveTo>
                    <a:pt x="137" y="24"/>
                  </a:moveTo>
                  <a:lnTo>
                    <a:pt x="89" y="0"/>
                  </a:lnTo>
                  <a:lnTo>
                    <a:pt x="73" y="30"/>
                  </a:lnTo>
                  <a:lnTo>
                    <a:pt x="58" y="59"/>
                  </a:lnTo>
                  <a:lnTo>
                    <a:pt x="46" y="89"/>
                  </a:lnTo>
                  <a:lnTo>
                    <a:pt x="35" y="121"/>
                  </a:lnTo>
                  <a:lnTo>
                    <a:pt x="23" y="152"/>
                  </a:lnTo>
                  <a:lnTo>
                    <a:pt x="14" y="185"/>
                  </a:lnTo>
                  <a:lnTo>
                    <a:pt x="7" y="217"/>
                  </a:lnTo>
                  <a:lnTo>
                    <a:pt x="0" y="250"/>
                  </a:lnTo>
                  <a:lnTo>
                    <a:pt x="157" y="277"/>
                  </a:lnTo>
                  <a:lnTo>
                    <a:pt x="327" y="306"/>
                  </a:lnTo>
                  <a:lnTo>
                    <a:pt x="331" y="285"/>
                  </a:lnTo>
                  <a:lnTo>
                    <a:pt x="336" y="264"/>
                  </a:lnTo>
                  <a:lnTo>
                    <a:pt x="341" y="243"/>
                  </a:lnTo>
                  <a:lnTo>
                    <a:pt x="348" y="224"/>
                  </a:lnTo>
                  <a:lnTo>
                    <a:pt x="355" y="204"/>
                  </a:lnTo>
                  <a:lnTo>
                    <a:pt x="363" y="185"/>
                  </a:lnTo>
                  <a:lnTo>
                    <a:pt x="372" y="167"/>
                  </a:lnTo>
                  <a:lnTo>
                    <a:pt x="381" y="149"/>
                  </a:lnTo>
                  <a:lnTo>
                    <a:pt x="137" y="24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1135" y="1371"/>
              <a:ext cx="424" cy="211"/>
            </a:xfrm>
            <a:custGeom>
              <a:avLst/>
              <a:gdLst>
                <a:gd name="T0" fmla="*/ 424 w 424"/>
                <a:gd name="T1" fmla="*/ 190 h 211"/>
                <a:gd name="T2" fmla="*/ 48 w 424"/>
                <a:gd name="T3" fmla="*/ 0 h 211"/>
                <a:gd name="T4" fmla="*/ 40 w 424"/>
                <a:gd name="T5" fmla="*/ 17 h 211"/>
                <a:gd name="T6" fmla="*/ 32 w 424"/>
                <a:gd name="T7" fmla="*/ 34 h 211"/>
                <a:gd name="T8" fmla="*/ 25 w 424"/>
                <a:gd name="T9" fmla="*/ 50 h 211"/>
                <a:gd name="T10" fmla="*/ 18 w 424"/>
                <a:gd name="T11" fmla="*/ 68 h 211"/>
                <a:gd name="T12" fmla="*/ 12 w 424"/>
                <a:gd name="T13" fmla="*/ 85 h 211"/>
                <a:gd name="T14" fmla="*/ 8 w 424"/>
                <a:gd name="T15" fmla="*/ 103 h 211"/>
                <a:gd name="T16" fmla="*/ 4 w 424"/>
                <a:gd name="T17" fmla="*/ 122 h 211"/>
                <a:gd name="T18" fmla="*/ 0 w 424"/>
                <a:gd name="T19" fmla="*/ 140 h 211"/>
                <a:gd name="T20" fmla="*/ 419 w 424"/>
                <a:gd name="T21" fmla="*/ 211 h 211"/>
                <a:gd name="T22" fmla="*/ 420 w 424"/>
                <a:gd name="T23" fmla="*/ 206 h 211"/>
                <a:gd name="T24" fmla="*/ 422 w 424"/>
                <a:gd name="T25" fmla="*/ 200 h 211"/>
                <a:gd name="T26" fmla="*/ 423 w 424"/>
                <a:gd name="T27" fmla="*/ 196 h 211"/>
                <a:gd name="T28" fmla="*/ 424 w 424"/>
                <a:gd name="T29" fmla="*/ 19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4" h="211">
                  <a:moveTo>
                    <a:pt x="424" y="190"/>
                  </a:moveTo>
                  <a:lnTo>
                    <a:pt x="48" y="0"/>
                  </a:lnTo>
                  <a:lnTo>
                    <a:pt x="40" y="17"/>
                  </a:lnTo>
                  <a:lnTo>
                    <a:pt x="32" y="34"/>
                  </a:lnTo>
                  <a:lnTo>
                    <a:pt x="25" y="50"/>
                  </a:lnTo>
                  <a:lnTo>
                    <a:pt x="18" y="68"/>
                  </a:lnTo>
                  <a:lnTo>
                    <a:pt x="12" y="85"/>
                  </a:lnTo>
                  <a:lnTo>
                    <a:pt x="8" y="103"/>
                  </a:lnTo>
                  <a:lnTo>
                    <a:pt x="4" y="122"/>
                  </a:lnTo>
                  <a:lnTo>
                    <a:pt x="0" y="140"/>
                  </a:lnTo>
                  <a:lnTo>
                    <a:pt x="419" y="211"/>
                  </a:lnTo>
                  <a:lnTo>
                    <a:pt x="420" y="206"/>
                  </a:lnTo>
                  <a:lnTo>
                    <a:pt x="422" y="200"/>
                  </a:lnTo>
                  <a:lnTo>
                    <a:pt x="423" y="196"/>
                  </a:lnTo>
                  <a:lnTo>
                    <a:pt x="424" y="19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998" y="1957"/>
              <a:ext cx="373" cy="376"/>
            </a:xfrm>
            <a:custGeom>
              <a:avLst/>
              <a:gdLst>
                <a:gd name="T0" fmla="*/ 233 w 373"/>
                <a:gd name="T1" fmla="*/ 0 h 376"/>
                <a:gd name="T2" fmla="*/ 0 w 373"/>
                <a:gd name="T3" fmla="*/ 224 h 376"/>
                <a:gd name="T4" fmla="*/ 25 w 373"/>
                <a:gd name="T5" fmla="*/ 247 h 376"/>
                <a:gd name="T6" fmla="*/ 50 w 373"/>
                <a:gd name="T7" fmla="*/ 267 h 376"/>
                <a:gd name="T8" fmla="*/ 76 w 373"/>
                <a:gd name="T9" fmla="*/ 288 h 376"/>
                <a:gd name="T10" fmla="*/ 104 w 373"/>
                <a:gd name="T11" fmla="*/ 308 h 376"/>
                <a:gd name="T12" fmla="*/ 131 w 373"/>
                <a:gd name="T13" fmla="*/ 326 h 376"/>
                <a:gd name="T14" fmla="*/ 159 w 373"/>
                <a:gd name="T15" fmla="*/ 344 h 376"/>
                <a:gd name="T16" fmla="*/ 188 w 373"/>
                <a:gd name="T17" fmla="*/ 360 h 376"/>
                <a:gd name="T18" fmla="*/ 219 w 373"/>
                <a:gd name="T19" fmla="*/ 376 h 376"/>
                <a:gd name="T20" fmla="*/ 373 w 373"/>
                <a:gd name="T21" fmla="*/ 97 h 376"/>
                <a:gd name="T22" fmla="*/ 353 w 373"/>
                <a:gd name="T23" fmla="*/ 87 h 376"/>
                <a:gd name="T24" fmla="*/ 335 w 373"/>
                <a:gd name="T25" fmla="*/ 76 h 376"/>
                <a:gd name="T26" fmla="*/ 317 w 373"/>
                <a:gd name="T27" fmla="*/ 65 h 376"/>
                <a:gd name="T28" fmla="*/ 299 w 373"/>
                <a:gd name="T29" fmla="*/ 54 h 376"/>
                <a:gd name="T30" fmla="*/ 281 w 373"/>
                <a:gd name="T31" fmla="*/ 41 h 376"/>
                <a:gd name="T32" fmla="*/ 265 w 373"/>
                <a:gd name="T33" fmla="*/ 27 h 376"/>
                <a:gd name="T34" fmla="*/ 248 w 373"/>
                <a:gd name="T35" fmla="*/ 14 h 376"/>
                <a:gd name="T36" fmla="*/ 233 w 373"/>
                <a:gd name="T37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3" h="376">
                  <a:moveTo>
                    <a:pt x="233" y="0"/>
                  </a:moveTo>
                  <a:lnTo>
                    <a:pt x="0" y="224"/>
                  </a:lnTo>
                  <a:lnTo>
                    <a:pt x="25" y="247"/>
                  </a:lnTo>
                  <a:lnTo>
                    <a:pt x="50" y="267"/>
                  </a:lnTo>
                  <a:lnTo>
                    <a:pt x="76" y="288"/>
                  </a:lnTo>
                  <a:lnTo>
                    <a:pt x="104" y="308"/>
                  </a:lnTo>
                  <a:lnTo>
                    <a:pt x="131" y="326"/>
                  </a:lnTo>
                  <a:lnTo>
                    <a:pt x="159" y="344"/>
                  </a:lnTo>
                  <a:lnTo>
                    <a:pt x="188" y="360"/>
                  </a:lnTo>
                  <a:lnTo>
                    <a:pt x="219" y="376"/>
                  </a:lnTo>
                  <a:lnTo>
                    <a:pt x="373" y="97"/>
                  </a:lnTo>
                  <a:lnTo>
                    <a:pt x="353" y="87"/>
                  </a:lnTo>
                  <a:lnTo>
                    <a:pt x="335" y="76"/>
                  </a:lnTo>
                  <a:lnTo>
                    <a:pt x="317" y="65"/>
                  </a:lnTo>
                  <a:lnTo>
                    <a:pt x="299" y="54"/>
                  </a:lnTo>
                  <a:lnTo>
                    <a:pt x="281" y="41"/>
                  </a:lnTo>
                  <a:lnTo>
                    <a:pt x="265" y="27"/>
                  </a:lnTo>
                  <a:lnTo>
                    <a:pt x="248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5" name="Freeform 96"/>
            <p:cNvSpPr>
              <a:spLocks/>
            </p:cNvSpPr>
            <p:nvPr/>
          </p:nvSpPr>
          <p:spPr bwMode="auto">
            <a:xfrm>
              <a:off x="1274" y="1628"/>
              <a:ext cx="324" cy="374"/>
            </a:xfrm>
            <a:custGeom>
              <a:avLst/>
              <a:gdLst>
                <a:gd name="T0" fmla="*/ 301 w 324"/>
                <a:gd name="T1" fmla="*/ 0 h 374"/>
                <a:gd name="T2" fmla="*/ 0 w 324"/>
                <a:gd name="T3" fmla="*/ 288 h 374"/>
                <a:gd name="T4" fmla="*/ 14 w 324"/>
                <a:gd name="T5" fmla="*/ 301 h 374"/>
                <a:gd name="T6" fmla="*/ 27 w 324"/>
                <a:gd name="T7" fmla="*/ 313 h 374"/>
                <a:gd name="T8" fmla="*/ 43 w 324"/>
                <a:gd name="T9" fmla="*/ 325 h 374"/>
                <a:gd name="T10" fmla="*/ 59 w 324"/>
                <a:gd name="T11" fmla="*/ 336 h 374"/>
                <a:gd name="T12" fmla="*/ 75 w 324"/>
                <a:gd name="T13" fmla="*/ 347 h 374"/>
                <a:gd name="T14" fmla="*/ 91 w 324"/>
                <a:gd name="T15" fmla="*/ 356 h 374"/>
                <a:gd name="T16" fmla="*/ 108 w 324"/>
                <a:gd name="T17" fmla="*/ 366 h 374"/>
                <a:gd name="T18" fmla="*/ 126 w 324"/>
                <a:gd name="T19" fmla="*/ 374 h 374"/>
                <a:gd name="T20" fmla="*/ 324 w 324"/>
                <a:gd name="T21" fmla="*/ 15 h 374"/>
                <a:gd name="T22" fmla="*/ 319 w 324"/>
                <a:gd name="T23" fmla="*/ 12 h 374"/>
                <a:gd name="T24" fmla="*/ 312 w 324"/>
                <a:gd name="T25" fmla="*/ 8 h 374"/>
                <a:gd name="T26" fmla="*/ 306 w 324"/>
                <a:gd name="T27" fmla="*/ 4 h 374"/>
                <a:gd name="T28" fmla="*/ 301 w 324"/>
                <a:gd name="T2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4" h="374">
                  <a:moveTo>
                    <a:pt x="301" y="0"/>
                  </a:moveTo>
                  <a:lnTo>
                    <a:pt x="0" y="288"/>
                  </a:lnTo>
                  <a:lnTo>
                    <a:pt x="14" y="301"/>
                  </a:lnTo>
                  <a:lnTo>
                    <a:pt x="27" y="313"/>
                  </a:lnTo>
                  <a:lnTo>
                    <a:pt x="43" y="325"/>
                  </a:lnTo>
                  <a:lnTo>
                    <a:pt x="59" y="336"/>
                  </a:lnTo>
                  <a:lnTo>
                    <a:pt x="75" y="347"/>
                  </a:lnTo>
                  <a:lnTo>
                    <a:pt x="91" y="356"/>
                  </a:lnTo>
                  <a:lnTo>
                    <a:pt x="108" y="366"/>
                  </a:lnTo>
                  <a:lnTo>
                    <a:pt x="126" y="374"/>
                  </a:lnTo>
                  <a:lnTo>
                    <a:pt x="324" y="15"/>
                  </a:lnTo>
                  <a:lnTo>
                    <a:pt x="319" y="12"/>
                  </a:lnTo>
                  <a:lnTo>
                    <a:pt x="312" y="8"/>
                  </a:lnTo>
                  <a:lnTo>
                    <a:pt x="306" y="4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746" y="1672"/>
              <a:ext cx="382" cy="294"/>
            </a:xfrm>
            <a:custGeom>
              <a:avLst/>
              <a:gdLst>
                <a:gd name="T0" fmla="*/ 329 w 382"/>
                <a:gd name="T1" fmla="*/ 0 h 294"/>
                <a:gd name="T2" fmla="*/ 177 w 382"/>
                <a:gd name="T3" fmla="*/ 21 h 294"/>
                <a:gd name="T4" fmla="*/ 0 w 382"/>
                <a:gd name="T5" fmla="*/ 47 h 294"/>
                <a:gd name="T6" fmla="*/ 7 w 382"/>
                <a:gd name="T7" fmla="*/ 79 h 294"/>
                <a:gd name="T8" fmla="*/ 14 w 382"/>
                <a:gd name="T9" fmla="*/ 113 h 294"/>
                <a:gd name="T10" fmla="*/ 23 w 382"/>
                <a:gd name="T11" fmla="*/ 145 h 294"/>
                <a:gd name="T12" fmla="*/ 34 w 382"/>
                <a:gd name="T13" fmla="*/ 175 h 294"/>
                <a:gd name="T14" fmla="*/ 45 w 382"/>
                <a:gd name="T15" fmla="*/ 206 h 294"/>
                <a:gd name="T16" fmla="*/ 57 w 382"/>
                <a:gd name="T17" fmla="*/ 236 h 294"/>
                <a:gd name="T18" fmla="*/ 71 w 382"/>
                <a:gd name="T19" fmla="*/ 265 h 294"/>
                <a:gd name="T20" fmla="*/ 85 w 382"/>
                <a:gd name="T21" fmla="*/ 294 h 294"/>
                <a:gd name="T22" fmla="*/ 195 w 382"/>
                <a:gd name="T23" fmla="*/ 242 h 294"/>
                <a:gd name="T24" fmla="*/ 382 w 382"/>
                <a:gd name="T25" fmla="*/ 153 h 294"/>
                <a:gd name="T26" fmla="*/ 372 w 382"/>
                <a:gd name="T27" fmla="*/ 135 h 294"/>
                <a:gd name="T28" fmla="*/ 364 w 382"/>
                <a:gd name="T29" fmla="*/ 117 h 294"/>
                <a:gd name="T30" fmla="*/ 357 w 382"/>
                <a:gd name="T31" fmla="*/ 99 h 294"/>
                <a:gd name="T32" fmla="*/ 350 w 382"/>
                <a:gd name="T33" fmla="*/ 79 h 294"/>
                <a:gd name="T34" fmla="*/ 343 w 382"/>
                <a:gd name="T35" fmla="*/ 60 h 294"/>
                <a:gd name="T36" fmla="*/ 338 w 382"/>
                <a:gd name="T37" fmla="*/ 41 h 294"/>
                <a:gd name="T38" fmla="*/ 333 w 382"/>
                <a:gd name="T39" fmla="*/ 21 h 294"/>
                <a:gd name="T40" fmla="*/ 329 w 382"/>
                <a:gd name="T41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2" h="294">
                  <a:moveTo>
                    <a:pt x="329" y="0"/>
                  </a:moveTo>
                  <a:lnTo>
                    <a:pt x="177" y="21"/>
                  </a:lnTo>
                  <a:lnTo>
                    <a:pt x="0" y="47"/>
                  </a:lnTo>
                  <a:lnTo>
                    <a:pt x="7" y="79"/>
                  </a:lnTo>
                  <a:lnTo>
                    <a:pt x="14" y="113"/>
                  </a:lnTo>
                  <a:lnTo>
                    <a:pt x="23" y="145"/>
                  </a:lnTo>
                  <a:lnTo>
                    <a:pt x="34" y="175"/>
                  </a:lnTo>
                  <a:lnTo>
                    <a:pt x="45" y="206"/>
                  </a:lnTo>
                  <a:lnTo>
                    <a:pt x="57" y="236"/>
                  </a:lnTo>
                  <a:lnTo>
                    <a:pt x="71" y="265"/>
                  </a:lnTo>
                  <a:lnTo>
                    <a:pt x="85" y="294"/>
                  </a:lnTo>
                  <a:lnTo>
                    <a:pt x="195" y="242"/>
                  </a:lnTo>
                  <a:lnTo>
                    <a:pt x="382" y="153"/>
                  </a:lnTo>
                  <a:lnTo>
                    <a:pt x="372" y="135"/>
                  </a:lnTo>
                  <a:lnTo>
                    <a:pt x="364" y="117"/>
                  </a:lnTo>
                  <a:lnTo>
                    <a:pt x="357" y="99"/>
                  </a:lnTo>
                  <a:lnTo>
                    <a:pt x="350" y="79"/>
                  </a:lnTo>
                  <a:lnTo>
                    <a:pt x="343" y="60"/>
                  </a:lnTo>
                  <a:lnTo>
                    <a:pt x="338" y="41"/>
                  </a:lnTo>
                  <a:lnTo>
                    <a:pt x="333" y="21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1135" y="1602"/>
              <a:ext cx="429" cy="197"/>
            </a:xfrm>
            <a:custGeom>
              <a:avLst/>
              <a:gdLst>
                <a:gd name="T0" fmla="*/ 422 w 429"/>
                <a:gd name="T1" fmla="*/ 0 h 197"/>
                <a:gd name="T2" fmla="*/ 0 w 429"/>
                <a:gd name="T3" fmla="*/ 61 h 197"/>
                <a:gd name="T4" fmla="*/ 4 w 429"/>
                <a:gd name="T5" fmla="*/ 79 h 197"/>
                <a:gd name="T6" fmla="*/ 8 w 429"/>
                <a:gd name="T7" fmla="*/ 97 h 197"/>
                <a:gd name="T8" fmla="*/ 12 w 429"/>
                <a:gd name="T9" fmla="*/ 113 h 197"/>
                <a:gd name="T10" fmla="*/ 18 w 429"/>
                <a:gd name="T11" fmla="*/ 131 h 197"/>
                <a:gd name="T12" fmla="*/ 25 w 429"/>
                <a:gd name="T13" fmla="*/ 148 h 197"/>
                <a:gd name="T14" fmla="*/ 32 w 429"/>
                <a:gd name="T15" fmla="*/ 165 h 197"/>
                <a:gd name="T16" fmla="*/ 39 w 429"/>
                <a:gd name="T17" fmla="*/ 181 h 197"/>
                <a:gd name="T18" fmla="*/ 47 w 429"/>
                <a:gd name="T19" fmla="*/ 197 h 197"/>
                <a:gd name="T20" fmla="*/ 429 w 429"/>
                <a:gd name="T21" fmla="*/ 15 h 197"/>
                <a:gd name="T22" fmla="*/ 427 w 429"/>
                <a:gd name="T23" fmla="*/ 12 h 197"/>
                <a:gd name="T24" fmla="*/ 424 w 429"/>
                <a:gd name="T25" fmla="*/ 8 h 197"/>
                <a:gd name="T26" fmla="*/ 423 w 429"/>
                <a:gd name="T27" fmla="*/ 4 h 197"/>
                <a:gd name="T28" fmla="*/ 422 w 429"/>
                <a:gd name="T2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9" h="197">
                  <a:moveTo>
                    <a:pt x="422" y="0"/>
                  </a:moveTo>
                  <a:lnTo>
                    <a:pt x="0" y="61"/>
                  </a:lnTo>
                  <a:lnTo>
                    <a:pt x="4" y="79"/>
                  </a:lnTo>
                  <a:lnTo>
                    <a:pt x="8" y="97"/>
                  </a:lnTo>
                  <a:lnTo>
                    <a:pt x="12" y="113"/>
                  </a:lnTo>
                  <a:lnTo>
                    <a:pt x="18" y="131"/>
                  </a:lnTo>
                  <a:lnTo>
                    <a:pt x="25" y="148"/>
                  </a:lnTo>
                  <a:lnTo>
                    <a:pt x="32" y="165"/>
                  </a:lnTo>
                  <a:lnTo>
                    <a:pt x="39" y="181"/>
                  </a:lnTo>
                  <a:lnTo>
                    <a:pt x="47" y="197"/>
                  </a:lnTo>
                  <a:lnTo>
                    <a:pt x="429" y="15"/>
                  </a:lnTo>
                  <a:lnTo>
                    <a:pt x="427" y="12"/>
                  </a:lnTo>
                  <a:lnTo>
                    <a:pt x="424" y="8"/>
                  </a:lnTo>
                  <a:lnTo>
                    <a:pt x="423" y="4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8" name="Freeform 99"/>
            <p:cNvSpPr>
              <a:spLocks/>
            </p:cNvSpPr>
            <p:nvPr/>
          </p:nvSpPr>
          <p:spPr bwMode="auto">
            <a:xfrm>
              <a:off x="1553" y="422"/>
              <a:ext cx="23" cy="3"/>
            </a:xfrm>
            <a:custGeom>
              <a:avLst/>
              <a:gdLst>
                <a:gd name="T0" fmla="*/ 13 w 23"/>
                <a:gd name="T1" fmla="*/ 0 h 3"/>
                <a:gd name="T2" fmla="*/ 9 w 23"/>
                <a:gd name="T3" fmla="*/ 0 h 3"/>
                <a:gd name="T4" fmla="*/ 6 w 23"/>
                <a:gd name="T5" fmla="*/ 2 h 3"/>
                <a:gd name="T6" fmla="*/ 2 w 23"/>
                <a:gd name="T7" fmla="*/ 2 h 3"/>
                <a:gd name="T8" fmla="*/ 0 w 23"/>
                <a:gd name="T9" fmla="*/ 3 h 3"/>
                <a:gd name="T10" fmla="*/ 5 w 23"/>
                <a:gd name="T11" fmla="*/ 2 h 3"/>
                <a:gd name="T12" fmla="*/ 11 w 23"/>
                <a:gd name="T13" fmla="*/ 2 h 3"/>
                <a:gd name="T14" fmla="*/ 18 w 23"/>
                <a:gd name="T15" fmla="*/ 2 h 3"/>
                <a:gd name="T16" fmla="*/ 23 w 23"/>
                <a:gd name="T17" fmla="*/ 2 h 3"/>
                <a:gd name="T18" fmla="*/ 20 w 23"/>
                <a:gd name="T19" fmla="*/ 0 h 3"/>
                <a:gd name="T20" fmla="*/ 18 w 23"/>
                <a:gd name="T21" fmla="*/ 0 h 3"/>
                <a:gd name="T22" fmla="*/ 16 w 23"/>
                <a:gd name="T23" fmla="*/ 0 h 3"/>
                <a:gd name="T24" fmla="*/ 13 w 23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3">
                  <a:moveTo>
                    <a:pt x="13" y="0"/>
                  </a:moveTo>
                  <a:lnTo>
                    <a:pt x="9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3"/>
                  </a:lnTo>
                  <a:lnTo>
                    <a:pt x="5" y="2"/>
                  </a:lnTo>
                  <a:lnTo>
                    <a:pt x="11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9" name="Freeform 100"/>
            <p:cNvSpPr>
              <a:spLocks/>
            </p:cNvSpPr>
            <p:nvPr/>
          </p:nvSpPr>
          <p:spPr bwMode="auto">
            <a:xfrm>
              <a:off x="1652" y="422"/>
              <a:ext cx="16" cy="2"/>
            </a:xfrm>
            <a:custGeom>
              <a:avLst/>
              <a:gdLst>
                <a:gd name="T0" fmla="*/ 7 w 16"/>
                <a:gd name="T1" fmla="*/ 0 h 2"/>
                <a:gd name="T2" fmla="*/ 6 w 16"/>
                <a:gd name="T3" fmla="*/ 0 h 2"/>
                <a:gd name="T4" fmla="*/ 3 w 16"/>
                <a:gd name="T5" fmla="*/ 0 h 2"/>
                <a:gd name="T6" fmla="*/ 2 w 16"/>
                <a:gd name="T7" fmla="*/ 0 h 2"/>
                <a:gd name="T8" fmla="*/ 0 w 16"/>
                <a:gd name="T9" fmla="*/ 2 h 2"/>
                <a:gd name="T10" fmla="*/ 5 w 16"/>
                <a:gd name="T11" fmla="*/ 2 h 2"/>
                <a:gd name="T12" fmla="*/ 9 w 16"/>
                <a:gd name="T13" fmla="*/ 2 h 2"/>
                <a:gd name="T14" fmla="*/ 12 w 16"/>
                <a:gd name="T15" fmla="*/ 2 h 2"/>
                <a:gd name="T16" fmla="*/ 16 w 16"/>
                <a:gd name="T17" fmla="*/ 2 h 2"/>
                <a:gd name="T18" fmla="*/ 14 w 16"/>
                <a:gd name="T19" fmla="*/ 0 h 2"/>
                <a:gd name="T20" fmla="*/ 12 w 16"/>
                <a:gd name="T21" fmla="*/ 0 h 2"/>
                <a:gd name="T22" fmla="*/ 10 w 16"/>
                <a:gd name="T23" fmla="*/ 0 h 2"/>
                <a:gd name="T24" fmla="*/ 7 w 16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">
                  <a:moveTo>
                    <a:pt x="7" y="0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1963" y="467"/>
              <a:ext cx="11" cy="4"/>
            </a:xfrm>
            <a:custGeom>
              <a:avLst/>
              <a:gdLst>
                <a:gd name="T0" fmla="*/ 2 w 11"/>
                <a:gd name="T1" fmla="*/ 0 h 4"/>
                <a:gd name="T2" fmla="*/ 0 w 11"/>
                <a:gd name="T3" fmla="*/ 0 h 4"/>
                <a:gd name="T4" fmla="*/ 3 w 11"/>
                <a:gd name="T5" fmla="*/ 1 h 4"/>
                <a:gd name="T6" fmla="*/ 6 w 11"/>
                <a:gd name="T7" fmla="*/ 1 h 4"/>
                <a:gd name="T8" fmla="*/ 9 w 11"/>
                <a:gd name="T9" fmla="*/ 3 h 4"/>
                <a:gd name="T10" fmla="*/ 11 w 11"/>
                <a:gd name="T11" fmla="*/ 4 h 4"/>
                <a:gd name="T12" fmla="*/ 2 w 1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">
                  <a:moveTo>
                    <a:pt x="2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6" y="1"/>
                  </a:lnTo>
                  <a:lnTo>
                    <a:pt x="9" y="3"/>
                  </a:lnTo>
                  <a:lnTo>
                    <a:pt x="11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1" name="Freeform 102"/>
            <p:cNvSpPr>
              <a:spLocks/>
            </p:cNvSpPr>
            <p:nvPr/>
          </p:nvSpPr>
          <p:spPr bwMode="auto">
            <a:xfrm>
              <a:off x="1300" y="2588"/>
              <a:ext cx="65" cy="94"/>
            </a:xfrm>
            <a:custGeom>
              <a:avLst/>
              <a:gdLst>
                <a:gd name="T0" fmla="*/ 32 w 65"/>
                <a:gd name="T1" fmla="*/ 0 h 94"/>
                <a:gd name="T2" fmla="*/ 19 w 65"/>
                <a:gd name="T3" fmla="*/ 3 h 94"/>
                <a:gd name="T4" fmla="*/ 10 w 65"/>
                <a:gd name="T5" fmla="*/ 8 h 94"/>
                <a:gd name="T6" fmla="*/ 4 w 65"/>
                <a:gd name="T7" fmla="*/ 18 h 94"/>
                <a:gd name="T8" fmla="*/ 1 w 65"/>
                <a:gd name="T9" fmla="*/ 30 h 94"/>
                <a:gd name="T10" fmla="*/ 4 w 65"/>
                <a:gd name="T11" fmla="*/ 42 h 94"/>
                <a:gd name="T12" fmla="*/ 10 w 65"/>
                <a:gd name="T13" fmla="*/ 51 h 94"/>
                <a:gd name="T14" fmla="*/ 18 w 65"/>
                <a:gd name="T15" fmla="*/ 58 h 94"/>
                <a:gd name="T16" fmla="*/ 29 w 65"/>
                <a:gd name="T17" fmla="*/ 61 h 94"/>
                <a:gd name="T18" fmla="*/ 35 w 65"/>
                <a:gd name="T19" fmla="*/ 61 h 94"/>
                <a:gd name="T20" fmla="*/ 39 w 65"/>
                <a:gd name="T21" fmla="*/ 60 h 94"/>
                <a:gd name="T22" fmla="*/ 43 w 65"/>
                <a:gd name="T23" fmla="*/ 58 h 94"/>
                <a:gd name="T24" fmla="*/ 47 w 65"/>
                <a:gd name="T25" fmla="*/ 55 h 94"/>
                <a:gd name="T26" fmla="*/ 43 w 65"/>
                <a:gd name="T27" fmla="*/ 68 h 94"/>
                <a:gd name="T28" fmla="*/ 36 w 65"/>
                <a:gd name="T29" fmla="*/ 75 h 94"/>
                <a:gd name="T30" fmla="*/ 25 w 65"/>
                <a:gd name="T31" fmla="*/ 78 h 94"/>
                <a:gd name="T32" fmla="*/ 11 w 65"/>
                <a:gd name="T33" fmla="*/ 79 h 94"/>
                <a:gd name="T34" fmla="*/ 0 w 65"/>
                <a:gd name="T35" fmla="*/ 79 h 94"/>
                <a:gd name="T36" fmla="*/ 0 w 65"/>
                <a:gd name="T37" fmla="*/ 94 h 94"/>
                <a:gd name="T38" fmla="*/ 18 w 65"/>
                <a:gd name="T39" fmla="*/ 94 h 94"/>
                <a:gd name="T40" fmla="*/ 32 w 65"/>
                <a:gd name="T41" fmla="*/ 93 h 94"/>
                <a:gd name="T42" fmla="*/ 43 w 65"/>
                <a:gd name="T43" fmla="*/ 89 h 94"/>
                <a:gd name="T44" fmla="*/ 51 w 65"/>
                <a:gd name="T45" fmla="*/ 82 h 94"/>
                <a:gd name="T46" fmla="*/ 57 w 65"/>
                <a:gd name="T47" fmla="*/ 73 h 94"/>
                <a:gd name="T48" fmla="*/ 61 w 65"/>
                <a:gd name="T49" fmla="*/ 65 h 94"/>
                <a:gd name="T50" fmla="*/ 64 w 65"/>
                <a:gd name="T51" fmla="*/ 57 h 94"/>
                <a:gd name="T52" fmla="*/ 65 w 65"/>
                <a:gd name="T53" fmla="*/ 48 h 94"/>
                <a:gd name="T54" fmla="*/ 65 w 65"/>
                <a:gd name="T55" fmla="*/ 42 h 94"/>
                <a:gd name="T56" fmla="*/ 62 w 65"/>
                <a:gd name="T57" fmla="*/ 22 h 94"/>
                <a:gd name="T58" fmla="*/ 56 w 65"/>
                <a:gd name="T59" fmla="*/ 10 h 94"/>
                <a:gd name="T60" fmla="*/ 44 w 65"/>
                <a:gd name="T61" fmla="*/ 3 h 94"/>
                <a:gd name="T62" fmla="*/ 32 w 65"/>
                <a:gd name="T6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" h="94">
                  <a:moveTo>
                    <a:pt x="32" y="0"/>
                  </a:moveTo>
                  <a:lnTo>
                    <a:pt x="19" y="3"/>
                  </a:lnTo>
                  <a:lnTo>
                    <a:pt x="10" y="8"/>
                  </a:lnTo>
                  <a:lnTo>
                    <a:pt x="4" y="18"/>
                  </a:lnTo>
                  <a:lnTo>
                    <a:pt x="1" y="30"/>
                  </a:lnTo>
                  <a:lnTo>
                    <a:pt x="4" y="42"/>
                  </a:lnTo>
                  <a:lnTo>
                    <a:pt x="10" y="51"/>
                  </a:lnTo>
                  <a:lnTo>
                    <a:pt x="18" y="58"/>
                  </a:lnTo>
                  <a:lnTo>
                    <a:pt x="29" y="61"/>
                  </a:lnTo>
                  <a:lnTo>
                    <a:pt x="35" y="61"/>
                  </a:lnTo>
                  <a:lnTo>
                    <a:pt x="39" y="60"/>
                  </a:lnTo>
                  <a:lnTo>
                    <a:pt x="43" y="58"/>
                  </a:lnTo>
                  <a:lnTo>
                    <a:pt x="47" y="55"/>
                  </a:lnTo>
                  <a:lnTo>
                    <a:pt x="43" y="68"/>
                  </a:lnTo>
                  <a:lnTo>
                    <a:pt x="36" y="75"/>
                  </a:lnTo>
                  <a:lnTo>
                    <a:pt x="25" y="78"/>
                  </a:lnTo>
                  <a:lnTo>
                    <a:pt x="11" y="79"/>
                  </a:lnTo>
                  <a:lnTo>
                    <a:pt x="0" y="79"/>
                  </a:lnTo>
                  <a:lnTo>
                    <a:pt x="0" y="94"/>
                  </a:lnTo>
                  <a:lnTo>
                    <a:pt x="18" y="94"/>
                  </a:lnTo>
                  <a:lnTo>
                    <a:pt x="32" y="93"/>
                  </a:lnTo>
                  <a:lnTo>
                    <a:pt x="43" y="89"/>
                  </a:lnTo>
                  <a:lnTo>
                    <a:pt x="51" y="82"/>
                  </a:lnTo>
                  <a:lnTo>
                    <a:pt x="57" y="73"/>
                  </a:lnTo>
                  <a:lnTo>
                    <a:pt x="61" y="65"/>
                  </a:lnTo>
                  <a:lnTo>
                    <a:pt x="64" y="57"/>
                  </a:lnTo>
                  <a:lnTo>
                    <a:pt x="65" y="48"/>
                  </a:lnTo>
                  <a:lnTo>
                    <a:pt x="65" y="42"/>
                  </a:lnTo>
                  <a:lnTo>
                    <a:pt x="62" y="22"/>
                  </a:lnTo>
                  <a:lnTo>
                    <a:pt x="56" y="10"/>
                  </a:lnTo>
                  <a:lnTo>
                    <a:pt x="44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1318" y="2603"/>
              <a:ext cx="31" cy="29"/>
            </a:xfrm>
            <a:custGeom>
              <a:avLst/>
              <a:gdLst>
                <a:gd name="T0" fmla="*/ 14 w 31"/>
                <a:gd name="T1" fmla="*/ 29 h 29"/>
                <a:gd name="T2" fmla="*/ 7 w 31"/>
                <a:gd name="T3" fmla="*/ 28 h 29"/>
                <a:gd name="T4" fmla="*/ 3 w 31"/>
                <a:gd name="T5" fmla="*/ 25 h 29"/>
                <a:gd name="T6" fmla="*/ 1 w 31"/>
                <a:gd name="T7" fmla="*/ 20 h 29"/>
                <a:gd name="T8" fmla="*/ 0 w 31"/>
                <a:gd name="T9" fmla="*/ 14 h 29"/>
                <a:gd name="T10" fmla="*/ 1 w 31"/>
                <a:gd name="T11" fmla="*/ 9 h 29"/>
                <a:gd name="T12" fmla="*/ 4 w 31"/>
                <a:gd name="T13" fmla="*/ 4 h 29"/>
                <a:gd name="T14" fmla="*/ 8 w 31"/>
                <a:gd name="T15" fmla="*/ 2 h 29"/>
                <a:gd name="T16" fmla="*/ 14 w 31"/>
                <a:gd name="T17" fmla="*/ 0 h 29"/>
                <a:gd name="T18" fmla="*/ 21 w 31"/>
                <a:gd name="T19" fmla="*/ 2 h 29"/>
                <a:gd name="T20" fmla="*/ 26 w 31"/>
                <a:gd name="T21" fmla="*/ 6 h 29"/>
                <a:gd name="T22" fmla="*/ 29 w 31"/>
                <a:gd name="T23" fmla="*/ 11 h 29"/>
                <a:gd name="T24" fmla="*/ 31 w 31"/>
                <a:gd name="T25" fmla="*/ 18 h 29"/>
                <a:gd name="T26" fmla="*/ 28 w 31"/>
                <a:gd name="T27" fmla="*/ 24 h 29"/>
                <a:gd name="T28" fmla="*/ 24 w 31"/>
                <a:gd name="T29" fmla="*/ 27 h 29"/>
                <a:gd name="T30" fmla="*/ 19 w 31"/>
                <a:gd name="T31" fmla="*/ 29 h 29"/>
                <a:gd name="T32" fmla="*/ 14 w 31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29">
                  <a:moveTo>
                    <a:pt x="14" y="29"/>
                  </a:moveTo>
                  <a:lnTo>
                    <a:pt x="7" y="28"/>
                  </a:lnTo>
                  <a:lnTo>
                    <a:pt x="3" y="25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9" y="11"/>
                  </a:lnTo>
                  <a:lnTo>
                    <a:pt x="31" y="18"/>
                  </a:lnTo>
                  <a:lnTo>
                    <a:pt x="28" y="24"/>
                  </a:lnTo>
                  <a:lnTo>
                    <a:pt x="24" y="27"/>
                  </a:lnTo>
                  <a:lnTo>
                    <a:pt x="19" y="29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3" name="Freeform 104"/>
            <p:cNvSpPr>
              <a:spLocks/>
            </p:cNvSpPr>
            <p:nvPr/>
          </p:nvSpPr>
          <p:spPr bwMode="auto">
            <a:xfrm>
              <a:off x="2243" y="617"/>
              <a:ext cx="82" cy="93"/>
            </a:xfrm>
            <a:custGeom>
              <a:avLst/>
              <a:gdLst>
                <a:gd name="T0" fmla="*/ 19 w 82"/>
                <a:gd name="T1" fmla="*/ 87 h 93"/>
                <a:gd name="T2" fmla="*/ 25 w 82"/>
                <a:gd name="T3" fmla="*/ 90 h 93"/>
                <a:gd name="T4" fmla="*/ 32 w 82"/>
                <a:gd name="T5" fmla="*/ 93 h 93"/>
                <a:gd name="T6" fmla="*/ 39 w 82"/>
                <a:gd name="T7" fmla="*/ 93 h 93"/>
                <a:gd name="T8" fmla="*/ 45 w 82"/>
                <a:gd name="T9" fmla="*/ 91 h 93"/>
                <a:gd name="T10" fmla="*/ 49 w 82"/>
                <a:gd name="T11" fmla="*/ 90 h 93"/>
                <a:gd name="T12" fmla="*/ 55 w 82"/>
                <a:gd name="T13" fmla="*/ 86 h 93"/>
                <a:gd name="T14" fmla="*/ 57 w 82"/>
                <a:gd name="T15" fmla="*/ 83 h 93"/>
                <a:gd name="T16" fmla="*/ 60 w 82"/>
                <a:gd name="T17" fmla="*/ 79 h 93"/>
                <a:gd name="T18" fmla="*/ 63 w 82"/>
                <a:gd name="T19" fmla="*/ 73 h 93"/>
                <a:gd name="T20" fmla="*/ 63 w 82"/>
                <a:gd name="T21" fmla="*/ 66 h 93"/>
                <a:gd name="T22" fmla="*/ 63 w 82"/>
                <a:gd name="T23" fmla="*/ 61 h 93"/>
                <a:gd name="T24" fmla="*/ 60 w 82"/>
                <a:gd name="T25" fmla="*/ 55 h 93"/>
                <a:gd name="T26" fmla="*/ 66 w 82"/>
                <a:gd name="T27" fmla="*/ 54 h 93"/>
                <a:gd name="T28" fmla="*/ 71 w 82"/>
                <a:gd name="T29" fmla="*/ 51 h 93"/>
                <a:gd name="T30" fmla="*/ 75 w 82"/>
                <a:gd name="T31" fmla="*/ 47 h 93"/>
                <a:gd name="T32" fmla="*/ 80 w 82"/>
                <a:gd name="T33" fmla="*/ 43 h 93"/>
                <a:gd name="T34" fmla="*/ 82 w 82"/>
                <a:gd name="T35" fmla="*/ 31 h 93"/>
                <a:gd name="T36" fmla="*/ 81 w 82"/>
                <a:gd name="T37" fmla="*/ 20 h 93"/>
                <a:gd name="T38" fmla="*/ 75 w 82"/>
                <a:gd name="T39" fmla="*/ 11 h 93"/>
                <a:gd name="T40" fmla="*/ 66 w 82"/>
                <a:gd name="T41" fmla="*/ 4 h 93"/>
                <a:gd name="T42" fmla="*/ 55 w 82"/>
                <a:gd name="T43" fmla="*/ 0 h 93"/>
                <a:gd name="T44" fmla="*/ 43 w 82"/>
                <a:gd name="T45" fmla="*/ 0 h 93"/>
                <a:gd name="T46" fmla="*/ 34 w 82"/>
                <a:gd name="T47" fmla="*/ 4 h 93"/>
                <a:gd name="T48" fmla="*/ 25 w 82"/>
                <a:gd name="T49" fmla="*/ 12 h 93"/>
                <a:gd name="T50" fmla="*/ 23 w 82"/>
                <a:gd name="T51" fmla="*/ 18 h 93"/>
                <a:gd name="T52" fmla="*/ 23 w 82"/>
                <a:gd name="T53" fmla="*/ 23 h 93"/>
                <a:gd name="T54" fmla="*/ 23 w 82"/>
                <a:gd name="T55" fmla="*/ 29 h 93"/>
                <a:gd name="T56" fmla="*/ 24 w 82"/>
                <a:gd name="T57" fmla="*/ 34 h 93"/>
                <a:gd name="T58" fmla="*/ 19 w 82"/>
                <a:gd name="T59" fmla="*/ 36 h 93"/>
                <a:gd name="T60" fmla="*/ 12 w 82"/>
                <a:gd name="T61" fmla="*/ 38 h 93"/>
                <a:gd name="T62" fmla="*/ 7 w 82"/>
                <a:gd name="T63" fmla="*/ 43 h 93"/>
                <a:gd name="T64" fmla="*/ 3 w 82"/>
                <a:gd name="T65" fmla="*/ 47 h 93"/>
                <a:gd name="T66" fmla="*/ 0 w 82"/>
                <a:gd name="T67" fmla="*/ 56 h 93"/>
                <a:gd name="T68" fmla="*/ 2 w 82"/>
                <a:gd name="T69" fmla="*/ 66 h 93"/>
                <a:gd name="T70" fmla="*/ 7 w 82"/>
                <a:gd name="T71" fmla="*/ 77 h 93"/>
                <a:gd name="T72" fmla="*/ 19 w 82"/>
                <a:gd name="T73" fmla="*/ 8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" h="93">
                  <a:moveTo>
                    <a:pt x="19" y="87"/>
                  </a:moveTo>
                  <a:lnTo>
                    <a:pt x="25" y="90"/>
                  </a:lnTo>
                  <a:lnTo>
                    <a:pt x="32" y="93"/>
                  </a:lnTo>
                  <a:lnTo>
                    <a:pt x="39" y="93"/>
                  </a:lnTo>
                  <a:lnTo>
                    <a:pt x="45" y="91"/>
                  </a:lnTo>
                  <a:lnTo>
                    <a:pt x="49" y="90"/>
                  </a:lnTo>
                  <a:lnTo>
                    <a:pt x="55" y="86"/>
                  </a:lnTo>
                  <a:lnTo>
                    <a:pt x="57" y="83"/>
                  </a:lnTo>
                  <a:lnTo>
                    <a:pt x="60" y="79"/>
                  </a:lnTo>
                  <a:lnTo>
                    <a:pt x="63" y="73"/>
                  </a:lnTo>
                  <a:lnTo>
                    <a:pt x="63" y="66"/>
                  </a:lnTo>
                  <a:lnTo>
                    <a:pt x="63" y="61"/>
                  </a:lnTo>
                  <a:lnTo>
                    <a:pt x="60" y="55"/>
                  </a:lnTo>
                  <a:lnTo>
                    <a:pt x="66" y="54"/>
                  </a:lnTo>
                  <a:lnTo>
                    <a:pt x="71" y="51"/>
                  </a:lnTo>
                  <a:lnTo>
                    <a:pt x="75" y="47"/>
                  </a:lnTo>
                  <a:lnTo>
                    <a:pt x="80" y="43"/>
                  </a:lnTo>
                  <a:lnTo>
                    <a:pt x="82" y="31"/>
                  </a:lnTo>
                  <a:lnTo>
                    <a:pt x="81" y="20"/>
                  </a:lnTo>
                  <a:lnTo>
                    <a:pt x="75" y="11"/>
                  </a:lnTo>
                  <a:lnTo>
                    <a:pt x="66" y="4"/>
                  </a:lnTo>
                  <a:lnTo>
                    <a:pt x="55" y="0"/>
                  </a:lnTo>
                  <a:lnTo>
                    <a:pt x="43" y="0"/>
                  </a:lnTo>
                  <a:lnTo>
                    <a:pt x="34" y="4"/>
                  </a:lnTo>
                  <a:lnTo>
                    <a:pt x="25" y="12"/>
                  </a:lnTo>
                  <a:lnTo>
                    <a:pt x="23" y="18"/>
                  </a:lnTo>
                  <a:lnTo>
                    <a:pt x="23" y="23"/>
                  </a:lnTo>
                  <a:lnTo>
                    <a:pt x="23" y="29"/>
                  </a:lnTo>
                  <a:lnTo>
                    <a:pt x="24" y="34"/>
                  </a:lnTo>
                  <a:lnTo>
                    <a:pt x="19" y="36"/>
                  </a:lnTo>
                  <a:lnTo>
                    <a:pt x="12" y="38"/>
                  </a:lnTo>
                  <a:lnTo>
                    <a:pt x="7" y="43"/>
                  </a:lnTo>
                  <a:lnTo>
                    <a:pt x="3" y="47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7" y="77"/>
                  </a:lnTo>
                  <a:lnTo>
                    <a:pt x="19" y="8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2281" y="633"/>
              <a:ext cx="28" cy="24"/>
            </a:xfrm>
            <a:custGeom>
              <a:avLst/>
              <a:gdLst>
                <a:gd name="T0" fmla="*/ 1 w 28"/>
                <a:gd name="T1" fmla="*/ 4 h 24"/>
                <a:gd name="T2" fmla="*/ 5 w 28"/>
                <a:gd name="T3" fmla="*/ 2 h 24"/>
                <a:gd name="T4" fmla="*/ 10 w 28"/>
                <a:gd name="T5" fmla="*/ 0 h 24"/>
                <a:gd name="T6" fmla="*/ 15 w 28"/>
                <a:gd name="T7" fmla="*/ 0 h 24"/>
                <a:gd name="T8" fmla="*/ 19 w 28"/>
                <a:gd name="T9" fmla="*/ 2 h 24"/>
                <a:gd name="T10" fmla="*/ 24 w 28"/>
                <a:gd name="T11" fmla="*/ 6 h 24"/>
                <a:gd name="T12" fmla="*/ 28 w 28"/>
                <a:gd name="T13" fmla="*/ 10 h 24"/>
                <a:gd name="T14" fmla="*/ 28 w 28"/>
                <a:gd name="T15" fmla="*/ 14 h 24"/>
                <a:gd name="T16" fmla="*/ 26 w 28"/>
                <a:gd name="T17" fmla="*/ 18 h 24"/>
                <a:gd name="T18" fmla="*/ 22 w 28"/>
                <a:gd name="T19" fmla="*/ 22 h 24"/>
                <a:gd name="T20" fmla="*/ 18 w 28"/>
                <a:gd name="T21" fmla="*/ 24 h 24"/>
                <a:gd name="T22" fmla="*/ 12 w 28"/>
                <a:gd name="T23" fmla="*/ 24 h 24"/>
                <a:gd name="T24" fmla="*/ 8 w 28"/>
                <a:gd name="T25" fmla="*/ 22 h 24"/>
                <a:gd name="T26" fmla="*/ 4 w 28"/>
                <a:gd name="T27" fmla="*/ 18 h 24"/>
                <a:gd name="T28" fmla="*/ 1 w 28"/>
                <a:gd name="T29" fmla="*/ 14 h 24"/>
                <a:gd name="T30" fmla="*/ 0 w 28"/>
                <a:gd name="T31" fmla="*/ 10 h 24"/>
                <a:gd name="T32" fmla="*/ 1 w 28"/>
                <a:gd name="T33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4">
                  <a:moveTo>
                    <a:pt x="1" y="4"/>
                  </a:moveTo>
                  <a:lnTo>
                    <a:pt x="5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4" y="6"/>
                  </a:lnTo>
                  <a:lnTo>
                    <a:pt x="28" y="10"/>
                  </a:lnTo>
                  <a:lnTo>
                    <a:pt x="28" y="14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8" y="22"/>
                  </a:lnTo>
                  <a:lnTo>
                    <a:pt x="4" y="18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5" name="Freeform 106"/>
            <p:cNvSpPr>
              <a:spLocks/>
            </p:cNvSpPr>
            <p:nvPr/>
          </p:nvSpPr>
          <p:spPr bwMode="auto">
            <a:xfrm>
              <a:off x="2260" y="667"/>
              <a:ext cx="31" cy="26"/>
            </a:xfrm>
            <a:custGeom>
              <a:avLst/>
              <a:gdLst>
                <a:gd name="T0" fmla="*/ 2 w 31"/>
                <a:gd name="T1" fmla="*/ 5 h 26"/>
                <a:gd name="T2" fmla="*/ 6 w 31"/>
                <a:gd name="T3" fmla="*/ 1 h 26"/>
                <a:gd name="T4" fmla="*/ 10 w 31"/>
                <a:gd name="T5" fmla="*/ 0 h 26"/>
                <a:gd name="T6" fmla="*/ 15 w 31"/>
                <a:gd name="T7" fmla="*/ 0 h 26"/>
                <a:gd name="T8" fmla="*/ 21 w 31"/>
                <a:gd name="T9" fmla="*/ 2 h 26"/>
                <a:gd name="T10" fmla="*/ 25 w 31"/>
                <a:gd name="T11" fmla="*/ 6 h 26"/>
                <a:gd name="T12" fmla="*/ 29 w 31"/>
                <a:gd name="T13" fmla="*/ 11 h 26"/>
                <a:gd name="T14" fmla="*/ 31 w 31"/>
                <a:gd name="T15" fmla="*/ 15 h 26"/>
                <a:gd name="T16" fmla="*/ 29 w 31"/>
                <a:gd name="T17" fmla="*/ 20 h 26"/>
                <a:gd name="T18" fmla="*/ 25 w 31"/>
                <a:gd name="T19" fmla="*/ 24 h 26"/>
                <a:gd name="T20" fmla="*/ 20 w 31"/>
                <a:gd name="T21" fmla="*/ 26 h 26"/>
                <a:gd name="T22" fmla="*/ 14 w 31"/>
                <a:gd name="T23" fmla="*/ 26 h 26"/>
                <a:gd name="T24" fmla="*/ 10 w 31"/>
                <a:gd name="T25" fmla="*/ 23 h 26"/>
                <a:gd name="T26" fmla="*/ 6 w 31"/>
                <a:gd name="T27" fmla="*/ 20 h 26"/>
                <a:gd name="T28" fmla="*/ 2 w 31"/>
                <a:gd name="T29" fmla="*/ 16 h 26"/>
                <a:gd name="T30" fmla="*/ 0 w 31"/>
                <a:gd name="T31" fmla="*/ 11 h 26"/>
                <a:gd name="T32" fmla="*/ 2 w 31"/>
                <a:gd name="T33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26">
                  <a:moveTo>
                    <a:pt x="2" y="5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5" y="6"/>
                  </a:lnTo>
                  <a:lnTo>
                    <a:pt x="29" y="11"/>
                  </a:lnTo>
                  <a:lnTo>
                    <a:pt x="31" y="15"/>
                  </a:lnTo>
                  <a:lnTo>
                    <a:pt x="29" y="20"/>
                  </a:lnTo>
                  <a:lnTo>
                    <a:pt x="25" y="24"/>
                  </a:lnTo>
                  <a:lnTo>
                    <a:pt x="20" y="26"/>
                  </a:lnTo>
                  <a:lnTo>
                    <a:pt x="14" y="26"/>
                  </a:lnTo>
                  <a:lnTo>
                    <a:pt x="10" y="23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1627" y="424"/>
              <a:ext cx="64" cy="94"/>
            </a:xfrm>
            <a:custGeom>
              <a:avLst/>
              <a:gdLst>
                <a:gd name="T0" fmla="*/ 0 w 64"/>
                <a:gd name="T1" fmla="*/ 46 h 94"/>
                <a:gd name="T2" fmla="*/ 2 w 64"/>
                <a:gd name="T3" fmla="*/ 62 h 94"/>
                <a:gd name="T4" fmla="*/ 6 w 64"/>
                <a:gd name="T5" fmla="*/ 77 h 94"/>
                <a:gd name="T6" fmla="*/ 16 w 64"/>
                <a:gd name="T7" fmla="*/ 90 h 94"/>
                <a:gd name="T8" fmla="*/ 32 w 64"/>
                <a:gd name="T9" fmla="*/ 94 h 94"/>
                <a:gd name="T10" fmla="*/ 49 w 64"/>
                <a:gd name="T11" fmla="*/ 90 h 94"/>
                <a:gd name="T12" fmla="*/ 59 w 64"/>
                <a:gd name="T13" fmla="*/ 77 h 94"/>
                <a:gd name="T14" fmla="*/ 63 w 64"/>
                <a:gd name="T15" fmla="*/ 62 h 94"/>
                <a:gd name="T16" fmla="*/ 64 w 64"/>
                <a:gd name="T17" fmla="*/ 46 h 94"/>
                <a:gd name="T18" fmla="*/ 63 w 64"/>
                <a:gd name="T19" fmla="*/ 32 h 94"/>
                <a:gd name="T20" fmla="*/ 60 w 64"/>
                <a:gd name="T21" fmla="*/ 18 h 94"/>
                <a:gd name="T22" fmla="*/ 53 w 64"/>
                <a:gd name="T23" fmla="*/ 7 h 94"/>
                <a:gd name="T24" fmla="*/ 41 w 64"/>
                <a:gd name="T25" fmla="*/ 0 h 94"/>
                <a:gd name="T26" fmla="*/ 37 w 64"/>
                <a:gd name="T27" fmla="*/ 0 h 94"/>
                <a:gd name="T28" fmla="*/ 34 w 64"/>
                <a:gd name="T29" fmla="*/ 0 h 94"/>
                <a:gd name="T30" fmla="*/ 30 w 64"/>
                <a:gd name="T31" fmla="*/ 0 h 94"/>
                <a:gd name="T32" fmla="*/ 25 w 64"/>
                <a:gd name="T33" fmla="*/ 0 h 94"/>
                <a:gd name="T34" fmla="*/ 13 w 64"/>
                <a:gd name="T35" fmla="*/ 7 h 94"/>
                <a:gd name="T36" fmla="*/ 5 w 64"/>
                <a:gd name="T37" fmla="*/ 18 h 94"/>
                <a:gd name="T38" fmla="*/ 2 w 64"/>
                <a:gd name="T39" fmla="*/ 32 h 94"/>
                <a:gd name="T40" fmla="*/ 0 w 64"/>
                <a:gd name="T41" fmla="*/ 4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94">
                  <a:moveTo>
                    <a:pt x="0" y="46"/>
                  </a:moveTo>
                  <a:lnTo>
                    <a:pt x="2" y="62"/>
                  </a:lnTo>
                  <a:lnTo>
                    <a:pt x="6" y="77"/>
                  </a:lnTo>
                  <a:lnTo>
                    <a:pt x="16" y="90"/>
                  </a:lnTo>
                  <a:lnTo>
                    <a:pt x="32" y="94"/>
                  </a:lnTo>
                  <a:lnTo>
                    <a:pt x="49" y="90"/>
                  </a:lnTo>
                  <a:lnTo>
                    <a:pt x="59" y="77"/>
                  </a:lnTo>
                  <a:lnTo>
                    <a:pt x="63" y="62"/>
                  </a:lnTo>
                  <a:lnTo>
                    <a:pt x="64" y="46"/>
                  </a:lnTo>
                  <a:lnTo>
                    <a:pt x="63" y="32"/>
                  </a:lnTo>
                  <a:lnTo>
                    <a:pt x="60" y="18"/>
                  </a:lnTo>
                  <a:lnTo>
                    <a:pt x="53" y="7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13" y="7"/>
                  </a:lnTo>
                  <a:lnTo>
                    <a:pt x="5" y="18"/>
                  </a:lnTo>
                  <a:lnTo>
                    <a:pt x="2" y="3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7" name="Freeform 108"/>
            <p:cNvSpPr>
              <a:spLocks/>
            </p:cNvSpPr>
            <p:nvPr/>
          </p:nvSpPr>
          <p:spPr bwMode="auto">
            <a:xfrm>
              <a:off x="1644" y="438"/>
              <a:ext cx="31" cy="63"/>
            </a:xfrm>
            <a:custGeom>
              <a:avLst/>
              <a:gdLst>
                <a:gd name="T0" fmla="*/ 15 w 31"/>
                <a:gd name="T1" fmla="*/ 0 h 63"/>
                <a:gd name="T2" fmla="*/ 24 w 31"/>
                <a:gd name="T3" fmla="*/ 4 h 63"/>
                <a:gd name="T4" fmla="*/ 28 w 31"/>
                <a:gd name="T5" fmla="*/ 12 h 63"/>
                <a:gd name="T6" fmla="*/ 31 w 31"/>
                <a:gd name="T7" fmla="*/ 22 h 63"/>
                <a:gd name="T8" fmla="*/ 31 w 31"/>
                <a:gd name="T9" fmla="*/ 32 h 63"/>
                <a:gd name="T10" fmla="*/ 29 w 31"/>
                <a:gd name="T11" fmla="*/ 50 h 63"/>
                <a:gd name="T12" fmla="*/ 25 w 31"/>
                <a:gd name="T13" fmla="*/ 59 h 63"/>
                <a:gd name="T14" fmla="*/ 20 w 31"/>
                <a:gd name="T15" fmla="*/ 62 h 63"/>
                <a:gd name="T16" fmla="*/ 15 w 31"/>
                <a:gd name="T17" fmla="*/ 63 h 63"/>
                <a:gd name="T18" fmla="*/ 11 w 31"/>
                <a:gd name="T19" fmla="*/ 62 h 63"/>
                <a:gd name="T20" fmla="*/ 6 w 31"/>
                <a:gd name="T21" fmla="*/ 59 h 63"/>
                <a:gd name="T22" fmla="*/ 1 w 31"/>
                <a:gd name="T23" fmla="*/ 50 h 63"/>
                <a:gd name="T24" fmla="*/ 0 w 31"/>
                <a:gd name="T25" fmla="*/ 32 h 63"/>
                <a:gd name="T26" fmla="*/ 0 w 31"/>
                <a:gd name="T27" fmla="*/ 22 h 63"/>
                <a:gd name="T28" fmla="*/ 3 w 31"/>
                <a:gd name="T29" fmla="*/ 12 h 63"/>
                <a:gd name="T30" fmla="*/ 7 w 31"/>
                <a:gd name="T31" fmla="*/ 4 h 63"/>
                <a:gd name="T32" fmla="*/ 15 w 31"/>
                <a:gd name="T3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63">
                  <a:moveTo>
                    <a:pt x="15" y="0"/>
                  </a:moveTo>
                  <a:lnTo>
                    <a:pt x="24" y="4"/>
                  </a:lnTo>
                  <a:lnTo>
                    <a:pt x="28" y="12"/>
                  </a:lnTo>
                  <a:lnTo>
                    <a:pt x="31" y="22"/>
                  </a:lnTo>
                  <a:lnTo>
                    <a:pt x="31" y="32"/>
                  </a:lnTo>
                  <a:lnTo>
                    <a:pt x="29" y="50"/>
                  </a:lnTo>
                  <a:lnTo>
                    <a:pt x="25" y="59"/>
                  </a:lnTo>
                  <a:lnTo>
                    <a:pt x="20" y="62"/>
                  </a:lnTo>
                  <a:lnTo>
                    <a:pt x="15" y="63"/>
                  </a:lnTo>
                  <a:lnTo>
                    <a:pt x="11" y="62"/>
                  </a:lnTo>
                  <a:lnTo>
                    <a:pt x="6" y="59"/>
                  </a:lnTo>
                  <a:lnTo>
                    <a:pt x="1" y="50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3" y="12"/>
                  </a:lnTo>
                  <a:lnTo>
                    <a:pt x="7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8" name="Freeform 109"/>
            <p:cNvSpPr>
              <a:spLocks/>
            </p:cNvSpPr>
            <p:nvPr/>
          </p:nvSpPr>
          <p:spPr bwMode="auto">
            <a:xfrm>
              <a:off x="1533" y="424"/>
              <a:ext cx="65" cy="91"/>
            </a:xfrm>
            <a:custGeom>
              <a:avLst/>
              <a:gdLst>
                <a:gd name="T0" fmla="*/ 3 w 65"/>
                <a:gd name="T1" fmla="*/ 12 h 91"/>
                <a:gd name="T2" fmla="*/ 3 w 65"/>
                <a:gd name="T3" fmla="*/ 26 h 91"/>
                <a:gd name="T4" fmla="*/ 18 w 65"/>
                <a:gd name="T5" fmla="*/ 26 h 91"/>
                <a:gd name="T6" fmla="*/ 18 w 65"/>
                <a:gd name="T7" fmla="*/ 22 h 91"/>
                <a:gd name="T8" fmla="*/ 20 w 65"/>
                <a:gd name="T9" fmla="*/ 19 h 91"/>
                <a:gd name="T10" fmla="*/ 22 w 65"/>
                <a:gd name="T11" fmla="*/ 16 h 91"/>
                <a:gd name="T12" fmla="*/ 28 w 65"/>
                <a:gd name="T13" fmla="*/ 15 h 91"/>
                <a:gd name="T14" fmla="*/ 35 w 65"/>
                <a:gd name="T15" fmla="*/ 14 h 91"/>
                <a:gd name="T16" fmla="*/ 39 w 65"/>
                <a:gd name="T17" fmla="*/ 15 h 91"/>
                <a:gd name="T18" fmla="*/ 45 w 65"/>
                <a:gd name="T19" fmla="*/ 16 h 91"/>
                <a:gd name="T20" fmla="*/ 47 w 65"/>
                <a:gd name="T21" fmla="*/ 21 h 91"/>
                <a:gd name="T22" fmla="*/ 49 w 65"/>
                <a:gd name="T23" fmla="*/ 26 h 91"/>
                <a:gd name="T24" fmla="*/ 49 w 65"/>
                <a:gd name="T25" fmla="*/ 30 h 91"/>
                <a:gd name="T26" fmla="*/ 47 w 65"/>
                <a:gd name="T27" fmla="*/ 34 h 91"/>
                <a:gd name="T28" fmla="*/ 45 w 65"/>
                <a:gd name="T29" fmla="*/ 40 h 91"/>
                <a:gd name="T30" fmla="*/ 39 w 65"/>
                <a:gd name="T31" fmla="*/ 44 h 91"/>
                <a:gd name="T32" fmla="*/ 32 w 65"/>
                <a:gd name="T33" fmla="*/ 51 h 91"/>
                <a:gd name="T34" fmla="*/ 24 w 65"/>
                <a:gd name="T35" fmla="*/ 58 h 91"/>
                <a:gd name="T36" fmla="*/ 13 w 65"/>
                <a:gd name="T37" fmla="*/ 68 h 91"/>
                <a:gd name="T38" fmla="*/ 0 w 65"/>
                <a:gd name="T39" fmla="*/ 77 h 91"/>
                <a:gd name="T40" fmla="*/ 0 w 65"/>
                <a:gd name="T41" fmla="*/ 91 h 91"/>
                <a:gd name="T42" fmla="*/ 65 w 65"/>
                <a:gd name="T43" fmla="*/ 91 h 91"/>
                <a:gd name="T44" fmla="*/ 65 w 65"/>
                <a:gd name="T45" fmla="*/ 65 h 91"/>
                <a:gd name="T46" fmla="*/ 50 w 65"/>
                <a:gd name="T47" fmla="*/ 65 h 91"/>
                <a:gd name="T48" fmla="*/ 50 w 65"/>
                <a:gd name="T49" fmla="*/ 76 h 91"/>
                <a:gd name="T50" fmla="*/ 22 w 65"/>
                <a:gd name="T51" fmla="*/ 76 h 91"/>
                <a:gd name="T52" fmla="*/ 32 w 65"/>
                <a:gd name="T53" fmla="*/ 69 h 91"/>
                <a:gd name="T54" fmla="*/ 42 w 65"/>
                <a:gd name="T55" fmla="*/ 62 h 91"/>
                <a:gd name="T56" fmla="*/ 50 w 65"/>
                <a:gd name="T57" fmla="*/ 57 h 91"/>
                <a:gd name="T58" fmla="*/ 57 w 65"/>
                <a:gd name="T59" fmla="*/ 50 h 91"/>
                <a:gd name="T60" fmla="*/ 61 w 65"/>
                <a:gd name="T61" fmla="*/ 44 h 91"/>
                <a:gd name="T62" fmla="*/ 64 w 65"/>
                <a:gd name="T63" fmla="*/ 39 h 91"/>
                <a:gd name="T64" fmla="*/ 65 w 65"/>
                <a:gd name="T65" fmla="*/ 33 h 91"/>
                <a:gd name="T66" fmla="*/ 65 w 65"/>
                <a:gd name="T67" fmla="*/ 27 h 91"/>
                <a:gd name="T68" fmla="*/ 64 w 65"/>
                <a:gd name="T69" fmla="*/ 18 h 91"/>
                <a:gd name="T70" fmla="*/ 58 w 65"/>
                <a:gd name="T71" fmla="*/ 9 h 91"/>
                <a:gd name="T72" fmla="*/ 51 w 65"/>
                <a:gd name="T73" fmla="*/ 4 h 91"/>
                <a:gd name="T74" fmla="*/ 43 w 65"/>
                <a:gd name="T75" fmla="*/ 0 h 91"/>
                <a:gd name="T76" fmla="*/ 38 w 65"/>
                <a:gd name="T77" fmla="*/ 0 h 91"/>
                <a:gd name="T78" fmla="*/ 31 w 65"/>
                <a:gd name="T79" fmla="*/ 0 h 91"/>
                <a:gd name="T80" fmla="*/ 25 w 65"/>
                <a:gd name="T81" fmla="*/ 0 h 91"/>
                <a:gd name="T82" fmla="*/ 20 w 65"/>
                <a:gd name="T83" fmla="*/ 1 h 91"/>
                <a:gd name="T84" fmla="*/ 14 w 65"/>
                <a:gd name="T85" fmla="*/ 4 h 91"/>
                <a:gd name="T86" fmla="*/ 10 w 65"/>
                <a:gd name="T87" fmla="*/ 7 h 91"/>
                <a:gd name="T88" fmla="*/ 6 w 65"/>
                <a:gd name="T89" fmla="*/ 9 h 91"/>
                <a:gd name="T90" fmla="*/ 3 w 65"/>
                <a:gd name="T91" fmla="*/ 1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91">
                  <a:moveTo>
                    <a:pt x="3" y="12"/>
                  </a:moveTo>
                  <a:lnTo>
                    <a:pt x="3" y="26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20" y="19"/>
                  </a:lnTo>
                  <a:lnTo>
                    <a:pt x="22" y="16"/>
                  </a:lnTo>
                  <a:lnTo>
                    <a:pt x="28" y="15"/>
                  </a:lnTo>
                  <a:lnTo>
                    <a:pt x="35" y="14"/>
                  </a:lnTo>
                  <a:lnTo>
                    <a:pt x="39" y="15"/>
                  </a:lnTo>
                  <a:lnTo>
                    <a:pt x="45" y="16"/>
                  </a:lnTo>
                  <a:lnTo>
                    <a:pt x="47" y="21"/>
                  </a:lnTo>
                  <a:lnTo>
                    <a:pt x="49" y="26"/>
                  </a:lnTo>
                  <a:lnTo>
                    <a:pt x="49" y="30"/>
                  </a:lnTo>
                  <a:lnTo>
                    <a:pt x="47" y="34"/>
                  </a:lnTo>
                  <a:lnTo>
                    <a:pt x="45" y="40"/>
                  </a:lnTo>
                  <a:lnTo>
                    <a:pt x="39" y="44"/>
                  </a:lnTo>
                  <a:lnTo>
                    <a:pt x="32" y="51"/>
                  </a:lnTo>
                  <a:lnTo>
                    <a:pt x="24" y="58"/>
                  </a:lnTo>
                  <a:lnTo>
                    <a:pt x="13" y="68"/>
                  </a:lnTo>
                  <a:lnTo>
                    <a:pt x="0" y="77"/>
                  </a:lnTo>
                  <a:lnTo>
                    <a:pt x="0" y="91"/>
                  </a:lnTo>
                  <a:lnTo>
                    <a:pt x="65" y="91"/>
                  </a:lnTo>
                  <a:lnTo>
                    <a:pt x="65" y="65"/>
                  </a:lnTo>
                  <a:lnTo>
                    <a:pt x="50" y="65"/>
                  </a:lnTo>
                  <a:lnTo>
                    <a:pt x="50" y="76"/>
                  </a:lnTo>
                  <a:lnTo>
                    <a:pt x="22" y="76"/>
                  </a:lnTo>
                  <a:lnTo>
                    <a:pt x="32" y="69"/>
                  </a:lnTo>
                  <a:lnTo>
                    <a:pt x="42" y="62"/>
                  </a:lnTo>
                  <a:lnTo>
                    <a:pt x="50" y="57"/>
                  </a:lnTo>
                  <a:lnTo>
                    <a:pt x="57" y="50"/>
                  </a:lnTo>
                  <a:lnTo>
                    <a:pt x="61" y="44"/>
                  </a:lnTo>
                  <a:lnTo>
                    <a:pt x="64" y="39"/>
                  </a:lnTo>
                  <a:lnTo>
                    <a:pt x="65" y="33"/>
                  </a:lnTo>
                  <a:lnTo>
                    <a:pt x="65" y="27"/>
                  </a:lnTo>
                  <a:lnTo>
                    <a:pt x="64" y="18"/>
                  </a:lnTo>
                  <a:lnTo>
                    <a:pt x="58" y="9"/>
                  </a:lnTo>
                  <a:lnTo>
                    <a:pt x="51" y="4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1"/>
                  </a:lnTo>
                  <a:lnTo>
                    <a:pt x="14" y="4"/>
                  </a:lnTo>
                  <a:lnTo>
                    <a:pt x="10" y="7"/>
                  </a:lnTo>
                  <a:lnTo>
                    <a:pt x="6" y="9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9" name="Freeform 110"/>
            <p:cNvSpPr>
              <a:spLocks/>
            </p:cNvSpPr>
            <p:nvPr/>
          </p:nvSpPr>
          <p:spPr bwMode="auto">
            <a:xfrm>
              <a:off x="1904" y="467"/>
              <a:ext cx="72" cy="100"/>
            </a:xfrm>
            <a:custGeom>
              <a:avLst/>
              <a:gdLst>
                <a:gd name="T0" fmla="*/ 27 w 72"/>
                <a:gd name="T1" fmla="*/ 18 h 100"/>
                <a:gd name="T2" fmla="*/ 49 w 72"/>
                <a:gd name="T3" fmla="*/ 16 h 100"/>
                <a:gd name="T4" fmla="*/ 29 w 72"/>
                <a:gd name="T5" fmla="*/ 71 h 100"/>
                <a:gd name="T6" fmla="*/ 5 w 72"/>
                <a:gd name="T7" fmla="*/ 62 h 100"/>
                <a:gd name="T8" fmla="*/ 0 w 72"/>
                <a:gd name="T9" fmla="*/ 76 h 100"/>
                <a:gd name="T10" fmla="*/ 63 w 72"/>
                <a:gd name="T11" fmla="*/ 100 h 100"/>
                <a:gd name="T12" fmla="*/ 69 w 72"/>
                <a:gd name="T13" fmla="*/ 86 h 100"/>
                <a:gd name="T14" fmla="*/ 44 w 72"/>
                <a:gd name="T15" fmla="*/ 76 h 100"/>
                <a:gd name="T16" fmla="*/ 72 w 72"/>
                <a:gd name="T17" fmla="*/ 4 h 100"/>
                <a:gd name="T18" fmla="*/ 70 w 72"/>
                <a:gd name="T19" fmla="*/ 4 h 100"/>
                <a:gd name="T20" fmla="*/ 68 w 72"/>
                <a:gd name="T21" fmla="*/ 3 h 100"/>
                <a:gd name="T22" fmla="*/ 65 w 72"/>
                <a:gd name="T23" fmla="*/ 1 h 100"/>
                <a:gd name="T24" fmla="*/ 62 w 72"/>
                <a:gd name="T25" fmla="*/ 1 h 100"/>
                <a:gd name="T26" fmla="*/ 59 w 72"/>
                <a:gd name="T27" fmla="*/ 0 h 100"/>
                <a:gd name="T28" fmla="*/ 26 w 72"/>
                <a:gd name="T29" fmla="*/ 1 h 100"/>
                <a:gd name="T30" fmla="*/ 27 w 72"/>
                <a:gd name="T31" fmla="*/ 1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100">
                  <a:moveTo>
                    <a:pt x="27" y="18"/>
                  </a:moveTo>
                  <a:lnTo>
                    <a:pt x="49" y="16"/>
                  </a:lnTo>
                  <a:lnTo>
                    <a:pt x="29" y="71"/>
                  </a:lnTo>
                  <a:lnTo>
                    <a:pt x="5" y="62"/>
                  </a:lnTo>
                  <a:lnTo>
                    <a:pt x="0" y="76"/>
                  </a:lnTo>
                  <a:lnTo>
                    <a:pt x="63" y="100"/>
                  </a:lnTo>
                  <a:lnTo>
                    <a:pt x="69" y="86"/>
                  </a:lnTo>
                  <a:lnTo>
                    <a:pt x="44" y="76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8" y="3"/>
                  </a:lnTo>
                  <a:lnTo>
                    <a:pt x="65" y="1"/>
                  </a:lnTo>
                  <a:lnTo>
                    <a:pt x="62" y="1"/>
                  </a:lnTo>
                  <a:lnTo>
                    <a:pt x="59" y="0"/>
                  </a:lnTo>
                  <a:lnTo>
                    <a:pt x="26" y="1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2157" y="572"/>
              <a:ext cx="82" cy="103"/>
            </a:xfrm>
            <a:custGeom>
              <a:avLst/>
              <a:gdLst>
                <a:gd name="T0" fmla="*/ 66 w 82"/>
                <a:gd name="T1" fmla="*/ 89 h 103"/>
                <a:gd name="T2" fmla="*/ 43 w 82"/>
                <a:gd name="T3" fmla="*/ 76 h 103"/>
                <a:gd name="T4" fmla="*/ 82 w 82"/>
                <a:gd name="T5" fmla="*/ 10 h 103"/>
                <a:gd name="T6" fmla="*/ 73 w 82"/>
                <a:gd name="T7" fmla="*/ 4 h 103"/>
                <a:gd name="T8" fmla="*/ 38 w 82"/>
                <a:gd name="T9" fmla="*/ 0 h 103"/>
                <a:gd name="T10" fmla="*/ 37 w 82"/>
                <a:gd name="T11" fmla="*/ 15 h 103"/>
                <a:gd name="T12" fmla="*/ 59 w 82"/>
                <a:gd name="T13" fmla="*/ 18 h 103"/>
                <a:gd name="T14" fmla="*/ 30 w 82"/>
                <a:gd name="T15" fmla="*/ 70 h 103"/>
                <a:gd name="T16" fmla="*/ 7 w 82"/>
                <a:gd name="T17" fmla="*/ 57 h 103"/>
                <a:gd name="T18" fmla="*/ 0 w 82"/>
                <a:gd name="T19" fmla="*/ 70 h 103"/>
                <a:gd name="T20" fmla="*/ 59 w 82"/>
                <a:gd name="T21" fmla="*/ 103 h 103"/>
                <a:gd name="T22" fmla="*/ 66 w 82"/>
                <a:gd name="T23" fmla="*/ 8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3">
                  <a:moveTo>
                    <a:pt x="66" y="89"/>
                  </a:moveTo>
                  <a:lnTo>
                    <a:pt x="43" y="76"/>
                  </a:lnTo>
                  <a:lnTo>
                    <a:pt x="82" y="10"/>
                  </a:lnTo>
                  <a:lnTo>
                    <a:pt x="73" y="4"/>
                  </a:lnTo>
                  <a:lnTo>
                    <a:pt x="38" y="0"/>
                  </a:lnTo>
                  <a:lnTo>
                    <a:pt x="37" y="15"/>
                  </a:lnTo>
                  <a:lnTo>
                    <a:pt x="59" y="18"/>
                  </a:lnTo>
                  <a:lnTo>
                    <a:pt x="30" y="70"/>
                  </a:lnTo>
                  <a:lnTo>
                    <a:pt x="7" y="57"/>
                  </a:lnTo>
                  <a:lnTo>
                    <a:pt x="0" y="70"/>
                  </a:lnTo>
                  <a:lnTo>
                    <a:pt x="59" y="103"/>
                  </a:lnTo>
                  <a:lnTo>
                    <a:pt x="66" y="89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1" name="Freeform 112"/>
            <p:cNvSpPr>
              <a:spLocks/>
            </p:cNvSpPr>
            <p:nvPr/>
          </p:nvSpPr>
          <p:spPr bwMode="auto">
            <a:xfrm>
              <a:off x="1897" y="2593"/>
              <a:ext cx="68" cy="93"/>
            </a:xfrm>
            <a:custGeom>
              <a:avLst/>
              <a:gdLst>
                <a:gd name="T0" fmla="*/ 43 w 68"/>
                <a:gd name="T1" fmla="*/ 0 h 93"/>
                <a:gd name="T2" fmla="*/ 32 w 68"/>
                <a:gd name="T3" fmla="*/ 0 h 93"/>
                <a:gd name="T4" fmla="*/ 0 w 68"/>
                <a:gd name="T5" fmla="*/ 14 h 93"/>
                <a:gd name="T6" fmla="*/ 5 w 68"/>
                <a:gd name="T7" fmla="*/ 28 h 93"/>
                <a:gd name="T8" fmla="*/ 26 w 68"/>
                <a:gd name="T9" fmla="*/ 20 h 93"/>
                <a:gd name="T10" fmla="*/ 26 w 68"/>
                <a:gd name="T11" fmla="*/ 78 h 93"/>
                <a:gd name="T12" fmla="*/ 1 w 68"/>
                <a:gd name="T13" fmla="*/ 78 h 93"/>
                <a:gd name="T14" fmla="*/ 1 w 68"/>
                <a:gd name="T15" fmla="*/ 93 h 93"/>
                <a:gd name="T16" fmla="*/ 68 w 68"/>
                <a:gd name="T17" fmla="*/ 93 h 93"/>
                <a:gd name="T18" fmla="*/ 68 w 68"/>
                <a:gd name="T19" fmla="*/ 78 h 93"/>
                <a:gd name="T20" fmla="*/ 43 w 68"/>
                <a:gd name="T21" fmla="*/ 78 h 93"/>
                <a:gd name="T22" fmla="*/ 43 w 68"/>
                <a:gd name="T2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93">
                  <a:moveTo>
                    <a:pt x="43" y="0"/>
                  </a:moveTo>
                  <a:lnTo>
                    <a:pt x="32" y="0"/>
                  </a:lnTo>
                  <a:lnTo>
                    <a:pt x="0" y="14"/>
                  </a:lnTo>
                  <a:lnTo>
                    <a:pt x="5" y="28"/>
                  </a:lnTo>
                  <a:lnTo>
                    <a:pt x="26" y="20"/>
                  </a:lnTo>
                  <a:lnTo>
                    <a:pt x="26" y="78"/>
                  </a:lnTo>
                  <a:lnTo>
                    <a:pt x="1" y="78"/>
                  </a:lnTo>
                  <a:lnTo>
                    <a:pt x="1" y="93"/>
                  </a:lnTo>
                  <a:lnTo>
                    <a:pt x="68" y="93"/>
                  </a:lnTo>
                  <a:lnTo>
                    <a:pt x="68" y="78"/>
                  </a:lnTo>
                  <a:lnTo>
                    <a:pt x="43" y="78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2" name="Freeform 113"/>
            <p:cNvSpPr>
              <a:spLocks/>
            </p:cNvSpPr>
            <p:nvPr/>
          </p:nvSpPr>
          <p:spPr bwMode="auto">
            <a:xfrm>
              <a:off x="1983" y="2596"/>
              <a:ext cx="66" cy="90"/>
            </a:xfrm>
            <a:custGeom>
              <a:avLst/>
              <a:gdLst>
                <a:gd name="T0" fmla="*/ 0 w 66"/>
                <a:gd name="T1" fmla="*/ 25 h 90"/>
                <a:gd name="T2" fmla="*/ 16 w 66"/>
                <a:gd name="T3" fmla="*/ 25 h 90"/>
                <a:gd name="T4" fmla="*/ 16 w 66"/>
                <a:gd name="T5" fmla="*/ 16 h 90"/>
                <a:gd name="T6" fmla="*/ 48 w 66"/>
                <a:gd name="T7" fmla="*/ 16 h 90"/>
                <a:gd name="T8" fmla="*/ 19 w 66"/>
                <a:gd name="T9" fmla="*/ 90 h 90"/>
                <a:gd name="T10" fmla="*/ 37 w 66"/>
                <a:gd name="T11" fmla="*/ 90 h 90"/>
                <a:gd name="T12" fmla="*/ 66 w 66"/>
                <a:gd name="T13" fmla="*/ 13 h 90"/>
                <a:gd name="T14" fmla="*/ 66 w 66"/>
                <a:gd name="T15" fmla="*/ 0 h 90"/>
                <a:gd name="T16" fmla="*/ 0 w 66"/>
                <a:gd name="T17" fmla="*/ 0 h 90"/>
                <a:gd name="T18" fmla="*/ 0 w 66"/>
                <a:gd name="T19" fmla="*/ 2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90">
                  <a:moveTo>
                    <a:pt x="0" y="25"/>
                  </a:moveTo>
                  <a:lnTo>
                    <a:pt x="16" y="25"/>
                  </a:lnTo>
                  <a:lnTo>
                    <a:pt x="16" y="16"/>
                  </a:lnTo>
                  <a:lnTo>
                    <a:pt x="48" y="16"/>
                  </a:lnTo>
                  <a:lnTo>
                    <a:pt x="19" y="90"/>
                  </a:lnTo>
                  <a:lnTo>
                    <a:pt x="37" y="90"/>
                  </a:lnTo>
                  <a:lnTo>
                    <a:pt x="66" y="13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1602" y="2650"/>
              <a:ext cx="67" cy="95"/>
            </a:xfrm>
            <a:custGeom>
              <a:avLst/>
              <a:gdLst>
                <a:gd name="T0" fmla="*/ 53 w 67"/>
                <a:gd name="T1" fmla="*/ 43 h 95"/>
                <a:gd name="T2" fmla="*/ 57 w 67"/>
                <a:gd name="T3" fmla="*/ 39 h 95"/>
                <a:gd name="T4" fmla="*/ 60 w 67"/>
                <a:gd name="T5" fmla="*/ 34 h 95"/>
                <a:gd name="T6" fmla="*/ 63 w 67"/>
                <a:gd name="T7" fmla="*/ 30 h 95"/>
                <a:gd name="T8" fmla="*/ 63 w 67"/>
                <a:gd name="T9" fmla="*/ 24 h 95"/>
                <a:gd name="T10" fmla="*/ 60 w 67"/>
                <a:gd name="T11" fmla="*/ 14 h 95"/>
                <a:gd name="T12" fmla="*/ 53 w 67"/>
                <a:gd name="T13" fmla="*/ 6 h 95"/>
                <a:gd name="T14" fmla="*/ 43 w 67"/>
                <a:gd name="T15" fmla="*/ 2 h 95"/>
                <a:gd name="T16" fmla="*/ 32 w 67"/>
                <a:gd name="T17" fmla="*/ 0 h 95"/>
                <a:gd name="T18" fmla="*/ 25 w 67"/>
                <a:gd name="T19" fmla="*/ 0 h 95"/>
                <a:gd name="T20" fmla="*/ 19 w 67"/>
                <a:gd name="T21" fmla="*/ 3 h 95"/>
                <a:gd name="T22" fmla="*/ 12 w 67"/>
                <a:gd name="T23" fmla="*/ 6 h 95"/>
                <a:gd name="T24" fmla="*/ 2 w 67"/>
                <a:gd name="T25" fmla="*/ 11 h 95"/>
                <a:gd name="T26" fmla="*/ 10 w 67"/>
                <a:gd name="T27" fmla="*/ 24 h 95"/>
                <a:gd name="T28" fmla="*/ 16 w 67"/>
                <a:gd name="T29" fmla="*/ 20 h 95"/>
                <a:gd name="T30" fmla="*/ 21 w 67"/>
                <a:gd name="T31" fmla="*/ 17 h 95"/>
                <a:gd name="T32" fmla="*/ 27 w 67"/>
                <a:gd name="T33" fmla="*/ 16 h 95"/>
                <a:gd name="T34" fmla="*/ 31 w 67"/>
                <a:gd name="T35" fmla="*/ 16 h 95"/>
                <a:gd name="T36" fmla="*/ 37 w 67"/>
                <a:gd name="T37" fmla="*/ 16 h 95"/>
                <a:gd name="T38" fmla="*/ 41 w 67"/>
                <a:gd name="T39" fmla="*/ 18 h 95"/>
                <a:gd name="T40" fmla="*/ 43 w 67"/>
                <a:gd name="T41" fmla="*/ 21 h 95"/>
                <a:gd name="T42" fmla="*/ 45 w 67"/>
                <a:gd name="T43" fmla="*/ 25 h 95"/>
                <a:gd name="T44" fmla="*/ 43 w 67"/>
                <a:gd name="T45" fmla="*/ 30 h 95"/>
                <a:gd name="T46" fmla="*/ 41 w 67"/>
                <a:gd name="T47" fmla="*/ 32 h 95"/>
                <a:gd name="T48" fmla="*/ 35 w 67"/>
                <a:gd name="T49" fmla="*/ 35 h 95"/>
                <a:gd name="T50" fmla="*/ 30 w 67"/>
                <a:gd name="T51" fmla="*/ 36 h 95"/>
                <a:gd name="T52" fmla="*/ 24 w 67"/>
                <a:gd name="T53" fmla="*/ 36 h 95"/>
                <a:gd name="T54" fmla="*/ 24 w 67"/>
                <a:gd name="T55" fmla="*/ 52 h 95"/>
                <a:gd name="T56" fmla="*/ 31 w 67"/>
                <a:gd name="T57" fmla="*/ 52 h 95"/>
                <a:gd name="T58" fmla="*/ 39 w 67"/>
                <a:gd name="T59" fmla="*/ 53 h 95"/>
                <a:gd name="T60" fmla="*/ 45 w 67"/>
                <a:gd name="T61" fmla="*/ 54 h 95"/>
                <a:gd name="T62" fmla="*/ 49 w 67"/>
                <a:gd name="T63" fmla="*/ 59 h 95"/>
                <a:gd name="T64" fmla="*/ 50 w 67"/>
                <a:gd name="T65" fmla="*/ 66 h 95"/>
                <a:gd name="T66" fmla="*/ 49 w 67"/>
                <a:gd name="T67" fmla="*/ 71 h 95"/>
                <a:gd name="T68" fmla="*/ 46 w 67"/>
                <a:gd name="T69" fmla="*/ 75 h 95"/>
                <a:gd name="T70" fmla="*/ 41 w 67"/>
                <a:gd name="T71" fmla="*/ 78 h 95"/>
                <a:gd name="T72" fmla="*/ 34 w 67"/>
                <a:gd name="T73" fmla="*/ 78 h 95"/>
                <a:gd name="T74" fmla="*/ 25 w 67"/>
                <a:gd name="T75" fmla="*/ 78 h 95"/>
                <a:gd name="T76" fmla="*/ 19 w 67"/>
                <a:gd name="T77" fmla="*/ 77 h 95"/>
                <a:gd name="T78" fmla="*/ 13 w 67"/>
                <a:gd name="T79" fmla="*/ 74 h 95"/>
                <a:gd name="T80" fmla="*/ 7 w 67"/>
                <a:gd name="T81" fmla="*/ 73 h 95"/>
                <a:gd name="T82" fmla="*/ 0 w 67"/>
                <a:gd name="T83" fmla="*/ 86 h 95"/>
                <a:gd name="T84" fmla="*/ 12 w 67"/>
                <a:gd name="T85" fmla="*/ 91 h 95"/>
                <a:gd name="T86" fmla="*/ 20 w 67"/>
                <a:gd name="T87" fmla="*/ 93 h 95"/>
                <a:gd name="T88" fmla="*/ 27 w 67"/>
                <a:gd name="T89" fmla="*/ 95 h 95"/>
                <a:gd name="T90" fmla="*/ 32 w 67"/>
                <a:gd name="T91" fmla="*/ 95 h 95"/>
                <a:gd name="T92" fmla="*/ 46 w 67"/>
                <a:gd name="T93" fmla="*/ 93 h 95"/>
                <a:gd name="T94" fmla="*/ 57 w 67"/>
                <a:gd name="T95" fmla="*/ 86 h 95"/>
                <a:gd name="T96" fmla="*/ 64 w 67"/>
                <a:gd name="T97" fmla="*/ 78 h 95"/>
                <a:gd name="T98" fmla="*/ 67 w 67"/>
                <a:gd name="T99" fmla="*/ 66 h 95"/>
                <a:gd name="T100" fmla="*/ 66 w 67"/>
                <a:gd name="T101" fmla="*/ 59 h 95"/>
                <a:gd name="T102" fmla="*/ 63 w 67"/>
                <a:gd name="T103" fmla="*/ 52 h 95"/>
                <a:gd name="T104" fmla="*/ 59 w 67"/>
                <a:gd name="T105" fmla="*/ 48 h 95"/>
                <a:gd name="T106" fmla="*/ 53 w 67"/>
                <a:gd name="T107" fmla="*/ 4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7" h="95">
                  <a:moveTo>
                    <a:pt x="53" y="43"/>
                  </a:moveTo>
                  <a:lnTo>
                    <a:pt x="57" y="39"/>
                  </a:lnTo>
                  <a:lnTo>
                    <a:pt x="60" y="34"/>
                  </a:lnTo>
                  <a:lnTo>
                    <a:pt x="63" y="30"/>
                  </a:lnTo>
                  <a:lnTo>
                    <a:pt x="63" y="24"/>
                  </a:lnTo>
                  <a:lnTo>
                    <a:pt x="60" y="14"/>
                  </a:lnTo>
                  <a:lnTo>
                    <a:pt x="53" y="6"/>
                  </a:lnTo>
                  <a:lnTo>
                    <a:pt x="43" y="2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2" y="6"/>
                  </a:lnTo>
                  <a:lnTo>
                    <a:pt x="2" y="11"/>
                  </a:lnTo>
                  <a:lnTo>
                    <a:pt x="10" y="24"/>
                  </a:lnTo>
                  <a:lnTo>
                    <a:pt x="16" y="20"/>
                  </a:lnTo>
                  <a:lnTo>
                    <a:pt x="21" y="17"/>
                  </a:lnTo>
                  <a:lnTo>
                    <a:pt x="27" y="16"/>
                  </a:lnTo>
                  <a:lnTo>
                    <a:pt x="31" y="16"/>
                  </a:lnTo>
                  <a:lnTo>
                    <a:pt x="37" y="16"/>
                  </a:lnTo>
                  <a:lnTo>
                    <a:pt x="41" y="18"/>
                  </a:lnTo>
                  <a:lnTo>
                    <a:pt x="43" y="21"/>
                  </a:lnTo>
                  <a:lnTo>
                    <a:pt x="45" y="25"/>
                  </a:lnTo>
                  <a:lnTo>
                    <a:pt x="43" y="30"/>
                  </a:lnTo>
                  <a:lnTo>
                    <a:pt x="41" y="32"/>
                  </a:lnTo>
                  <a:lnTo>
                    <a:pt x="35" y="35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24" y="52"/>
                  </a:lnTo>
                  <a:lnTo>
                    <a:pt x="31" y="52"/>
                  </a:lnTo>
                  <a:lnTo>
                    <a:pt x="39" y="53"/>
                  </a:lnTo>
                  <a:lnTo>
                    <a:pt x="45" y="54"/>
                  </a:lnTo>
                  <a:lnTo>
                    <a:pt x="49" y="59"/>
                  </a:lnTo>
                  <a:lnTo>
                    <a:pt x="50" y="66"/>
                  </a:lnTo>
                  <a:lnTo>
                    <a:pt x="49" y="71"/>
                  </a:lnTo>
                  <a:lnTo>
                    <a:pt x="46" y="75"/>
                  </a:lnTo>
                  <a:lnTo>
                    <a:pt x="41" y="78"/>
                  </a:lnTo>
                  <a:lnTo>
                    <a:pt x="34" y="78"/>
                  </a:lnTo>
                  <a:lnTo>
                    <a:pt x="25" y="78"/>
                  </a:lnTo>
                  <a:lnTo>
                    <a:pt x="19" y="77"/>
                  </a:lnTo>
                  <a:lnTo>
                    <a:pt x="13" y="74"/>
                  </a:lnTo>
                  <a:lnTo>
                    <a:pt x="7" y="73"/>
                  </a:lnTo>
                  <a:lnTo>
                    <a:pt x="0" y="86"/>
                  </a:lnTo>
                  <a:lnTo>
                    <a:pt x="12" y="91"/>
                  </a:lnTo>
                  <a:lnTo>
                    <a:pt x="20" y="93"/>
                  </a:lnTo>
                  <a:lnTo>
                    <a:pt x="27" y="95"/>
                  </a:lnTo>
                  <a:lnTo>
                    <a:pt x="32" y="95"/>
                  </a:lnTo>
                  <a:lnTo>
                    <a:pt x="46" y="93"/>
                  </a:lnTo>
                  <a:lnTo>
                    <a:pt x="57" y="86"/>
                  </a:lnTo>
                  <a:lnTo>
                    <a:pt x="64" y="78"/>
                  </a:lnTo>
                  <a:lnTo>
                    <a:pt x="67" y="66"/>
                  </a:lnTo>
                  <a:lnTo>
                    <a:pt x="66" y="59"/>
                  </a:lnTo>
                  <a:lnTo>
                    <a:pt x="63" y="52"/>
                  </a:lnTo>
                  <a:lnTo>
                    <a:pt x="59" y="48"/>
                  </a:lnTo>
                  <a:lnTo>
                    <a:pt x="53" y="4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4" name="Freeform 115"/>
            <p:cNvSpPr>
              <a:spLocks/>
            </p:cNvSpPr>
            <p:nvPr/>
          </p:nvSpPr>
          <p:spPr bwMode="auto">
            <a:xfrm>
              <a:off x="1211" y="2588"/>
              <a:ext cx="68" cy="92"/>
            </a:xfrm>
            <a:custGeom>
              <a:avLst/>
              <a:gdLst>
                <a:gd name="T0" fmla="*/ 43 w 68"/>
                <a:gd name="T1" fmla="*/ 0 h 92"/>
                <a:gd name="T2" fmla="*/ 32 w 68"/>
                <a:gd name="T3" fmla="*/ 0 h 92"/>
                <a:gd name="T4" fmla="*/ 0 w 68"/>
                <a:gd name="T5" fmla="*/ 14 h 92"/>
                <a:gd name="T6" fmla="*/ 6 w 68"/>
                <a:gd name="T7" fmla="*/ 28 h 92"/>
                <a:gd name="T8" fmla="*/ 27 w 68"/>
                <a:gd name="T9" fmla="*/ 18 h 92"/>
                <a:gd name="T10" fmla="*/ 27 w 68"/>
                <a:gd name="T11" fmla="*/ 76 h 92"/>
                <a:gd name="T12" fmla="*/ 2 w 68"/>
                <a:gd name="T13" fmla="*/ 76 h 92"/>
                <a:gd name="T14" fmla="*/ 2 w 68"/>
                <a:gd name="T15" fmla="*/ 92 h 92"/>
                <a:gd name="T16" fmla="*/ 68 w 68"/>
                <a:gd name="T17" fmla="*/ 92 h 92"/>
                <a:gd name="T18" fmla="*/ 68 w 68"/>
                <a:gd name="T19" fmla="*/ 76 h 92"/>
                <a:gd name="T20" fmla="*/ 43 w 68"/>
                <a:gd name="T21" fmla="*/ 76 h 92"/>
                <a:gd name="T22" fmla="*/ 43 w 68"/>
                <a:gd name="T2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92">
                  <a:moveTo>
                    <a:pt x="43" y="0"/>
                  </a:moveTo>
                  <a:lnTo>
                    <a:pt x="32" y="0"/>
                  </a:lnTo>
                  <a:lnTo>
                    <a:pt x="0" y="14"/>
                  </a:lnTo>
                  <a:lnTo>
                    <a:pt x="6" y="28"/>
                  </a:lnTo>
                  <a:lnTo>
                    <a:pt x="27" y="18"/>
                  </a:lnTo>
                  <a:lnTo>
                    <a:pt x="27" y="76"/>
                  </a:lnTo>
                  <a:lnTo>
                    <a:pt x="2" y="76"/>
                  </a:lnTo>
                  <a:lnTo>
                    <a:pt x="2" y="92"/>
                  </a:lnTo>
                  <a:lnTo>
                    <a:pt x="68" y="92"/>
                  </a:lnTo>
                  <a:lnTo>
                    <a:pt x="68" y="76"/>
                  </a:lnTo>
                  <a:lnTo>
                    <a:pt x="43" y="7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5" name="Freeform 116"/>
            <p:cNvSpPr>
              <a:spLocks/>
            </p:cNvSpPr>
            <p:nvPr/>
          </p:nvSpPr>
          <p:spPr bwMode="auto">
            <a:xfrm>
              <a:off x="877" y="647"/>
              <a:ext cx="101" cy="101"/>
            </a:xfrm>
            <a:custGeom>
              <a:avLst/>
              <a:gdLst>
                <a:gd name="T0" fmla="*/ 14 w 101"/>
                <a:gd name="T1" fmla="*/ 44 h 101"/>
                <a:gd name="T2" fmla="*/ 26 w 101"/>
                <a:gd name="T3" fmla="*/ 25 h 101"/>
                <a:gd name="T4" fmla="*/ 57 w 101"/>
                <a:gd name="T5" fmla="*/ 74 h 101"/>
                <a:gd name="T6" fmla="*/ 36 w 101"/>
                <a:gd name="T7" fmla="*/ 88 h 101"/>
                <a:gd name="T8" fmla="*/ 44 w 101"/>
                <a:gd name="T9" fmla="*/ 101 h 101"/>
                <a:gd name="T10" fmla="*/ 101 w 101"/>
                <a:gd name="T11" fmla="*/ 65 h 101"/>
                <a:gd name="T12" fmla="*/ 93 w 101"/>
                <a:gd name="T13" fmla="*/ 51 h 101"/>
                <a:gd name="T14" fmla="*/ 72 w 101"/>
                <a:gd name="T15" fmla="*/ 65 h 101"/>
                <a:gd name="T16" fmla="*/ 30 w 101"/>
                <a:gd name="T17" fmla="*/ 0 h 101"/>
                <a:gd name="T18" fmla="*/ 21 w 101"/>
                <a:gd name="T19" fmla="*/ 7 h 101"/>
                <a:gd name="T20" fmla="*/ 0 w 101"/>
                <a:gd name="T21" fmla="*/ 36 h 101"/>
                <a:gd name="T22" fmla="*/ 14 w 101"/>
                <a:gd name="T23" fmla="*/ 4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1">
                  <a:moveTo>
                    <a:pt x="14" y="44"/>
                  </a:moveTo>
                  <a:lnTo>
                    <a:pt x="26" y="25"/>
                  </a:lnTo>
                  <a:lnTo>
                    <a:pt x="57" y="74"/>
                  </a:lnTo>
                  <a:lnTo>
                    <a:pt x="36" y="88"/>
                  </a:lnTo>
                  <a:lnTo>
                    <a:pt x="44" y="101"/>
                  </a:lnTo>
                  <a:lnTo>
                    <a:pt x="101" y="65"/>
                  </a:lnTo>
                  <a:lnTo>
                    <a:pt x="93" y="51"/>
                  </a:lnTo>
                  <a:lnTo>
                    <a:pt x="72" y="65"/>
                  </a:lnTo>
                  <a:lnTo>
                    <a:pt x="30" y="0"/>
                  </a:lnTo>
                  <a:lnTo>
                    <a:pt x="21" y="7"/>
                  </a:lnTo>
                  <a:lnTo>
                    <a:pt x="0" y="36"/>
                  </a:lnTo>
                  <a:lnTo>
                    <a:pt x="14" y="44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953" y="600"/>
              <a:ext cx="96" cy="103"/>
            </a:xfrm>
            <a:custGeom>
              <a:avLst/>
              <a:gdLst>
                <a:gd name="T0" fmla="*/ 21 w 96"/>
                <a:gd name="T1" fmla="*/ 37 h 103"/>
                <a:gd name="T2" fmla="*/ 20 w 96"/>
                <a:gd name="T3" fmla="*/ 33 h 103"/>
                <a:gd name="T4" fmla="*/ 18 w 96"/>
                <a:gd name="T5" fmla="*/ 30 h 103"/>
                <a:gd name="T6" fmla="*/ 20 w 96"/>
                <a:gd name="T7" fmla="*/ 26 h 103"/>
                <a:gd name="T8" fmla="*/ 24 w 96"/>
                <a:gd name="T9" fmla="*/ 22 h 103"/>
                <a:gd name="T10" fmla="*/ 28 w 96"/>
                <a:gd name="T11" fmla="*/ 18 h 103"/>
                <a:gd name="T12" fmla="*/ 32 w 96"/>
                <a:gd name="T13" fmla="*/ 17 h 103"/>
                <a:gd name="T14" fmla="*/ 38 w 96"/>
                <a:gd name="T15" fmla="*/ 15 h 103"/>
                <a:gd name="T16" fmla="*/ 43 w 96"/>
                <a:gd name="T17" fmla="*/ 17 h 103"/>
                <a:gd name="T18" fmla="*/ 47 w 96"/>
                <a:gd name="T19" fmla="*/ 21 h 103"/>
                <a:gd name="T20" fmla="*/ 49 w 96"/>
                <a:gd name="T21" fmla="*/ 25 h 103"/>
                <a:gd name="T22" fmla="*/ 50 w 96"/>
                <a:gd name="T23" fmla="*/ 29 h 103"/>
                <a:gd name="T24" fmla="*/ 50 w 96"/>
                <a:gd name="T25" fmla="*/ 33 h 103"/>
                <a:gd name="T26" fmla="*/ 49 w 96"/>
                <a:gd name="T27" fmla="*/ 40 h 103"/>
                <a:gd name="T28" fmla="*/ 46 w 96"/>
                <a:gd name="T29" fmla="*/ 50 h 103"/>
                <a:gd name="T30" fmla="*/ 43 w 96"/>
                <a:gd name="T31" fmla="*/ 61 h 103"/>
                <a:gd name="T32" fmla="*/ 39 w 96"/>
                <a:gd name="T33" fmla="*/ 75 h 103"/>
                <a:gd name="T34" fmla="*/ 33 w 96"/>
                <a:gd name="T35" fmla="*/ 90 h 103"/>
                <a:gd name="T36" fmla="*/ 40 w 96"/>
                <a:gd name="T37" fmla="*/ 103 h 103"/>
                <a:gd name="T38" fmla="*/ 96 w 96"/>
                <a:gd name="T39" fmla="*/ 67 h 103"/>
                <a:gd name="T40" fmla="*/ 82 w 96"/>
                <a:gd name="T41" fmla="*/ 44 h 103"/>
                <a:gd name="T42" fmla="*/ 68 w 96"/>
                <a:gd name="T43" fmla="*/ 53 h 103"/>
                <a:gd name="T44" fmla="*/ 74 w 96"/>
                <a:gd name="T45" fmla="*/ 62 h 103"/>
                <a:gd name="T46" fmla="*/ 52 w 96"/>
                <a:gd name="T47" fmla="*/ 76 h 103"/>
                <a:gd name="T48" fmla="*/ 56 w 96"/>
                <a:gd name="T49" fmla="*/ 67 h 103"/>
                <a:gd name="T50" fmla="*/ 60 w 96"/>
                <a:gd name="T51" fmla="*/ 55 h 103"/>
                <a:gd name="T52" fmla="*/ 63 w 96"/>
                <a:gd name="T53" fmla="*/ 46 h 103"/>
                <a:gd name="T54" fmla="*/ 65 w 96"/>
                <a:gd name="T55" fmla="*/ 36 h 103"/>
                <a:gd name="T56" fmla="*/ 67 w 96"/>
                <a:gd name="T57" fmla="*/ 29 h 103"/>
                <a:gd name="T58" fmla="*/ 65 w 96"/>
                <a:gd name="T59" fmla="*/ 24 h 103"/>
                <a:gd name="T60" fmla="*/ 64 w 96"/>
                <a:gd name="T61" fmla="*/ 17 h 103"/>
                <a:gd name="T62" fmla="*/ 61 w 96"/>
                <a:gd name="T63" fmla="*/ 12 h 103"/>
                <a:gd name="T64" fmla="*/ 57 w 96"/>
                <a:gd name="T65" fmla="*/ 8 h 103"/>
                <a:gd name="T66" fmla="*/ 53 w 96"/>
                <a:gd name="T67" fmla="*/ 4 h 103"/>
                <a:gd name="T68" fmla="*/ 47 w 96"/>
                <a:gd name="T69" fmla="*/ 1 h 103"/>
                <a:gd name="T70" fmla="*/ 42 w 96"/>
                <a:gd name="T71" fmla="*/ 0 h 103"/>
                <a:gd name="T72" fmla="*/ 36 w 96"/>
                <a:gd name="T73" fmla="*/ 0 h 103"/>
                <a:gd name="T74" fmla="*/ 31 w 96"/>
                <a:gd name="T75" fmla="*/ 0 h 103"/>
                <a:gd name="T76" fmla="*/ 24 w 96"/>
                <a:gd name="T77" fmla="*/ 3 h 103"/>
                <a:gd name="T78" fmla="*/ 18 w 96"/>
                <a:gd name="T79" fmla="*/ 5 h 103"/>
                <a:gd name="T80" fmla="*/ 11 w 96"/>
                <a:gd name="T81" fmla="*/ 11 h 103"/>
                <a:gd name="T82" fmla="*/ 6 w 96"/>
                <a:gd name="T83" fmla="*/ 18 h 103"/>
                <a:gd name="T84" fmla="*/ 3 w 96"/>
                <a:gd name="T85" fmla="*/ 26 h 103"/>
                <a:gd name="T86" fmla="*/ 0 w 96"/>
                <a:gd name="T87" fmla="*/ 35 h 103"/>
                <a:gd name="T88" fmla="*/ 8 w 96"/>
                <a:gd name="T89" fmla="*/ 46 h 103"/>
                <a:gd name="T90" fmla="*/ 21 w 96"/>
                <a:gd name="T91" fmla="*/ 3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3">
                  <a:moveTo>
                    <a:pt x="21" y="37"/>
                  </a:moveTo>
                  <a:lnTo>
                    <a:pt x="20" y="33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8" y="18"/>
                  </a:lnTo>
                  <a:lnTo>
                    <a:pt x="32" y="17"/>
                  </a:lnTo>
                  <a:lnTo>
                    <a:pt x="38" y="15"/>
                  </a:lnTo>
                  <a:lnTo>
                    <a:pt x="43" y="17"/>
                  </a:lnTo>
                  <a:lnTo>
                    <a:pt x="47" y="21"/>
                  </a:lnTo>
                  <a:lnTo>
                    <a:pt x="49" y="25"/>
                  </a:lnTo>
                  <a:lnTo>
                    <a:pt x="50" y="29"/>
                  </a:lnTo>
                  <a:lnTo>
                    <a:pt x="50" y="33"/>
                  </a:lnTo>
                  <a:lnTo>
                    <a:pt x="49" y="40"/>
                  </a:lnTo>
                  <a:lnTo>
                    <a:pt x="46" y="50"/>
                  </a:lnTo>
                  <a:lnTo>
                    <a:pt x="43" y="61"/>
                  </a:lnTo>
                  <a:lnTo>
                    <a:pt x="39" y="75"/>
                  </a:lnTo>
                  <a:lnTo>
                    <a:pt x="33" y="90"/>
                  </a:lnTo>
                  <a:lnTo>
                    <a:pt x="40" y="103"/>
                  </a:lnTo>
                  <a:lnTo>
                    <a:pt x="96" y="67"/>
                  </a:lnTo>
                  <a:lnTo>
                    <a:pt x="82" y="44"/>
                  </a:lnTo>
                  <a:lnTo>
                    <a:pt x="68" y="53"/>
                  </a:lnTo>
                  <a:lnTo>
                    <a:pt x="74" y="62"/>
                  </a:lnTo>
                  <a:lnTo>
                    <a:pt x="52" y="76"/>
                  </a:lnTo>
                  <a:lnTo>
                    <a:pt x="56" y="67"/>
                  </a:lnTo>
                  <a:lnTo>
                    <a:pt x="60" y="55"/>
                  </a:lnTo>
                  <a:lnTo>
                    <a:pt x="63" y="46"/>
                  </a:lnTo>
                  <a:lnTo>
                    <a:pt x="65" y="36"/>
                  </a:lnTo>
                  <a:lnTo>
                    <a:pt x="67" y="29"/>
                  </a:lnTo>
                  <a:lnTo>
                    <a:pt x="65" y="24"/>
                  </a:lnTo>
                  <a:lnTo>
                    <a:pt x="64" y="17"/>
                  </a:lnTo>
                  <a:lnTo>
                    <a:pt x="61" y="12"/>
                  </a:lnTo>
                  <a:lnTo>
                    <a:pt x="57" y="8"/>
                  </a:lnTo>
                  <a:lnTo>
                    <a:pt x="53" y="4"/>
                  </a:lnTo>
                  <a:lnTo>
                    <a:pt x="47" y="1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4" y="3"/>
                  </a:lnTo>
                  <a:lnTo>
                    <a:pt x="18" y="5"/>
                  </a:lnTo>
                  <a:lnTo>
                    <a:pt x="11" y="11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0" y="35"/>
                  </a:lnTo>
                  <a:lnTo>
                    <a:pt x="8" y="46"/>
                  </a:lnTo>
                  <a:lnTo>
                    <a:pt x="21" y="3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7" name="Freeform 118"/>
            <p:cNvSpPr>
              <a:spLocks/>
            </p:cNvSpPr>
            <p:nvPr/>
          </p:nvSpPr>
          <p:spPr bwMode="auto">
            <a:xfrm>
              <a:off x="1226" y="478"/>
              <a:ext cx="71" cy="97"/>
            </a:xfrm>
            <a:custGeom>
              <a:avLst/>
              <a:gdLst>
                <a:gd name="T0" fmla="*/ 17 w 71"/>
                <a:gd name="T1" fmla="*/ 58 h 97"/>
                <a:gd name="T2" fmla="*/ 20 w 71"/>
                <a:gd name="T3" fmla="*/ 55 h 97"/>
                <a:gd name="T4" fmla="*/ 24 w 71"/>
                <a:gd name="T5" fmla="*/ 53 h 97"/>
                <a:gd name="T6" fmla="*/ 28 w 71"/>
                <a:gd name="T7" fmla="*/ 50 h 97"/>
                <a:gd name="T8" fmla="*/ 34 w 71"/>
                <a:gd name="T9" fmla="*/ 48 h 97"/>
                <a:gd name="T10" fmla="*/ 42 w 71"/>
                <a:gd name="T11" fmla="*/ 48 h 97"/>
                <a:gd name="T12" fmla="*/ 48 w 71"/>
                <a:gd name="T13" fmla="*/ 51 h 97"/>
                <a:gd name="T14" fmla="*/ 52 w 71"/>
                <a:gd name="T15" fmla="*/ 55 h 97"/>
                <a:gd name="T16" fmla="*/ 55 w 71"/>
                <a:gd name="T17" fmla="*/ 61 h 97"/>
                <a:gd name="T18" fmla="*/ 55 w 71"/>
                <a:gd name="T19" fmla="*/ 68 h 97"/>
                <a:gd name="T20" fmla="*/ 50 w 71"/>
                <a:gd name="T21" fmla="*/ 75 h 97"/>
                <a:gd name="T22" fmla="*/ 45 w 71"/>
                <a:gd name="T23" fmla="*/ 79 h 97"/>
                <a:gd name="T24" fmla="*/ 37 w 71"/>
                <a:gd name="T25" fmla="*/ 80 h 97"/>
                <a:gd name="T26" fmla="*/ 31 w 71"/>
                <a:gd name="T27" fmla="*/ 80 h 97"/>
                <a:gd name="T28" fmla="*/ 24 w 71"/>
                <a:gd name="T29" fmla="*/ 80 h 97"/>
                <a:gd name="T30" fmla="*/ 19 w 71"/>
                <a:gd name="T31" fmla="*/ 80 h 97"/>
                <a:gd name="T32" fmla="*/ 12 w 71"/>
                <a:gd name="T33" fmla="*/ 79 h 97"/>
                <a:gd name="T34" fmla="*/ 9 w 71"/>
                <a:gd name="T35" fmla="*/ 94 h 97"/>
                <a:gd name="T36" fmla="*/ 19 w 71"/>
                <a:gd name="T37" fmla="*/ 96 h 97"/>
                <a:gd name="T38" fmla="*/ 25 w 71"/>
                <a:gd name="T39" fmla="*/ 97 h 97"/>
                <a:gd name="T40" fmla="*/ 34 w 71"/>
                <a:gd name="T41" fmla="*/ 97 h 97"/>
                <a:gd name="T42" fmla="*/ 42 w 71"/>
                <a:gd name="T43" fmla="*/ 96 h 97"/>
                <a:gd name="T44" fmla="*/ 57 w 71"/>
                <a:gd name="T45" fmla="*/ 90 h 97"/>
                <a:gd name="T46" fmla="*/ 67 w 71"/>
                <a:gd name="T47" fmla="*/ 80 h 97"/>
                <a:gd name="T48" fmla="*/ 71 w 71"/>
                <a:gd name="T49" fmla="*/ 69 h 97"/>
                <a:gd name="T50" fmla="*/ 71 w 71"/>
                <a:gd name="T51" fmla="*/ 58 h 97"/>
                <a:gd name="T52" fmla="*/ 67 w 71"/>
                <a:gd name="T53" fmla="*/ 46 h 97"/>
                <a:gd name="T54" fmla="*/ 59 w 71"/>
                <a:gd name="T55" fmla="*/ 37 h 97"/>
                <a:gd name="T56" fmla="*/ 48 w 71"/>
                <a:gd name="T57" fmla="*/ 33 h 97"/>
                <a:gd name="T58" fmla="*/ 35 w 71"/>
                <a:gd name="T59" fmla="*/ 33 h 97"/>
                <a:gd name="T60" fmla="*/ 31 w 71"/>
                <a:gd name="T61" fmla="*/ 33 h 97"/>
                <a:gd name="T62" fmla="*/ 28 w 71"/>
                <a:gd name="T63" fmla="*/ 35 h 97"/>
                <a:gd name="T64" fmla="*/ 24 w 71"/>
                <a:gd name="T65" fmla="*/ 36 h 97"/>
                <a:gd name="T66" fmla="*/ 21 w 71"/>
                <a:gd name="T67" fmla="*/ 37 h 97"/>
                <a:gd name="T68" fmla="*/ 19 w 71"/>
                <a:gd name="T69" fmla="*/ 22 h 97"/>
                <a:gd name="T70" fmla="*/ 60 w 71"/>
                <a:gd name="T71" fmla="*/ 15 h 97"/>
                <a:gd name="T72" fmla="*/ 57 w 71"/>
                <a:gd name="T73" fmla="*/ 0 h 97"/>
                <a:gd name="T74" fmla="*/ 0 w 71"/>
                <a:gd name="T75" fmla="*/ 10 h 97"/>
                <a:gd name="T76" fmla="*/ 7 w 71"/>
                <a:gd name="T77" fmla="*/ 55 h 97"/>
                <a:gd name="T78" fmla="*/ 17 w 71"/>
                <a:gd name="T79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1" h="97">
                  <a:moveTo>
                    <a:pt x="17" y="58"/>
                  </a:moveTo>
                  <a:lnTo>
                    <a:pt x="20" y="55"/>
                  </a:lnTo>
                  <a:lnTo>
                    <a:pt x="24" y="53"/>
                  </a:lnTo>
                  <a:lnTo>
                    <a:pt x="28" y="50"/>
                  </a:lnTo>
                  <a:lnTo>
                    <a:pt x="34" y="48"/>
                  </a:lnTo>
                  <a:lnTo>
                    <a:pt x="42" y="48"/>
                  </a:lnTo>
                  <a:lnTo>
                    <a:pt x="48" y="51"/>
                  </a:lnTo>
                  <a:lnTo>
                    <a:pt x="52" y="55"/>
                  </a:lnTo>
                  <a:lnTo>
                    <a:pt x="55" y="61"/>
                  </a:lnTo>
                  <a:lnTo>
                    <a:pt x="55" y="68"/>
                  </a:lnTo>
                  <a:lnTo>
                    <a:pt x="50" y="75"/>
                  </a:lnTo>
                  <a:lnTo>
                    <a:pt x="45" y="79"/>
                  </a:lnTo>
                  <a:lnTo>
                    <a:pt x="37" y="80"/>
                  </a:lnTo>
                  <a:lnTo>
                    <a:pt x="31" y="80"/>
                  </a:lnTo>
                  <a:lnTo>
                    <a:pt x="24" y="80"/>
                  </a:lnTo>
                  <a:lnTo>
                    <a:pt x="19" y="80"/>
                  </a:lnTo>
                  <a:lnTo>
                    <a:pt x="12" y="79"/>
                  </a:lnTo>
                  <a:lnTo>
                    <a:pt x="9" y="94"/>
                  </a:lnTo>
                  <a:lnTo>
                    <a:pt x="19" y="96"/>
                  </a:lnTo>
                  <a:lnTo>
                    <a:pt x="25" y="97"/>
                  </a:lnTo>
                  <a:lnTo>
                    <a:pt x="34" y="97"/>
                  </a:lnTo>
                  <a:lnTo>
                    <a:pt x="42" y="96"/>
                  </a:lnTo>
                  <a:lnTo>
                    <a:pt x="57" y="90"/>
                  </a:lnTo>
                  <a:lnTo>
                    <a:pt x="67" y="80"/>
                  </a:lnTo>
                  <a:lnTo>
                    <a:pt x="71" y="69"/>
                  </a:lnTo>
                  <a:lnTo>
                    <a:pt x="71" y="58"/>
                  </a:lnTo>
                  <a:lnTo>
                    <a:pt x="67" y="46"/>
                  </a:lnTo>
                  <a:lnTo>
                    <a:pt x="59" y="37"/>
                  </a:lnTo>
                  <a:lnTo>
                    <a:pt x="48" y="33"/>
                  </a:lnTo>
                  <a:lnTo>
                    <a:pt x="35" y="33"/>
                  </a:lnTo>
                  <a:lnTo>
                    <a:pt x="31" y="33"/>
                  </a:lnTo>
                  <a:lnTo>
                    <a:pt x="28" y="35"/>
                  </a:lnTo>
                  <a:lnTo>
                    <a:pt x="24" y="36"/>
                  </a:lnTo>
                  <a:lnTo>
                    <a:pt x="21" y="37"/>
                  </a:lnTo>
                  <a:lnTo>
                    <a:pt x="19" y="22"/>
                  </a:lnTo>
                  <a:lnTo>
                    <a:pt x="60" y="15"/>
                  </a:lnTo>
                  <a:lnTo>
                    <a:pt x="57" y="0"/>
                  </a:lnTo>
                  <a:lnTo>
                    <a:pt x="0" y="10"/>
                  </a:lnTo>
                  <a:lnTo>
                    <a:pt x="7" y="55"/>
                  </a:lnTo>
                  <a:lnTo>
                    <a:pt x="17" y="5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8" name="Freeform 119"/>
            <p:cNvSpPr>
              <a:spLocks/>
            </p:cNvSpPr>
            <p:nvPr/>
          </p:nvSpPr>
          <p:spPr bwMode="auto">
            <a:xfrm>
              <a:off x="1590" y="1556"/>
              <a:ext cx="67" cy="59"/>
            </a:xfrm>
            <a:custGeom>
              <a:avLst/>
              <a:gdLst>
                <a:gd name="T0" fmla="*/ 65 w 67"/>
                <a:gd name="T1" fmla="*/ 21 h 59"/>
                <a:gd name="T2" fmla="*/ 61 w 67"/>
                <a:gd name="T3" fmla="*/ 12 h 59"/>
                <a:gd name="T4" fmla="*/ 54 w 67"/>
                <a:gd name="T5" fmla="*/ 5 h 59"/>
                <a:gd name="T6" fmla="*/ 44 w 67"/>
                <a:gd name="T7" fmla="*/ 1 h 59"/>
                <a:gd name="T8" fmla="*/ 37 w 67"/>
                <a:gd name="T9" fmla="*/ 0 h 59"/>
                <a:gd name="T10" fmla="*/ 35 w 67"/>
                <a:gd name="T11" fmla="*/ 0 h 59"/>
                <a:gd name="T12" fmla="*/ 33 w 67"/>
                <a:gd name="T13" fmla="*/ 0 h 59"/>
                <a:gd name="T14" fmla="*/ 33 w 67"/>
                <a:gd name="T15" fmla="*/ 0 h 59"/>
                <a:gd name="T16" fmla="*/ 31 w 67"/>
                <a:gd name="T17" fmla="*/ 0 h 59"/>
                <a:gd name="T18" fmla="*/ 29 w 67"/>
                <a:gd name="T19" fmla="*/ 0 h 59"/>
                <a:gd name="T20" fmla="*/ 25 w 67"/>
                <a:gd name="T21" fmla="*/ 1 h 59"/>
                <a:gd name="T22" fmla="*/ 21 w 67"/>
                <a:gd name="T23" fmla="*/ 3 h 59"/>
                <a:gd name="T24" fmla="*/ 15 w 67"/>
                <a:gd name="T25" fmla="*/ 5 h 59"/>
                <a:gd name="T26" fmla="*/ 8 w 67"/>
                <a:gd name="T27" fmla="*/ 11 h 59"/>
                <a:gd name="T28" fmla="*/ 4 w 67"/>
                <a:gd name="T29" fmla="*/ 15 h 59"/>
                <a:gd name="T30" fmla="*/ 3 w 67"/>
                <a:gd name="T31" fmla="*/ 19 h 59"/>
                <a:gd name="T32" fmla="*/ 1 w 67"/>
                <a:gd name="T33" fmla="*/ 23 h 59"/>
                <a:gd name="T34" fmla="*/ 0 w 67"/>
                <a:gd name="T35" fmla="*/ 28 h 59"/>
                <a:gd name="T36" fmla="*/ 0 w 67"/>
                <a:gd name="T37" fmla="*/ 30 h 59"/>
                <a:gd name="T38" fmla="*/ 0 w 67"/>
                <a:gd name="T39" fmla="*/ 30 h 59"/>
                <a:gd name="T40" fmla="*/ 3 w 67"/>
                <a:gd name="T41" fmla="*/ 32 h 59"/>
                <a:gd name="T42" fmla="*/ 1 w 67"/>
                <a:gd name="T43" fmla="*/ 33 h 59"/>
                <a:gd name="T44" fmla="*/ 1 w 67"/>
                <a:gd name="T45" fmla="*/ 37 h 59"/>
                <a:gd name="T46" fmla="*/ 4 w 67"/>
                <a:gd name="T47" fmla="*/ 41 h 59"/>
                <a:gd name="T48" fmla="*/ 6 w 67"/>
                <a:gd name="T49" fmla="*/ 44 h 59"/>
                <a:gd name="T50" fmla="*/ 7 w 67"/>
                <a:gd name="T51" fmla="*/ 47 h 59"/>
                <a:gd name="T52" fmla="*/ 8 w 67"/>
                <a:gd name="T53" fmla="*/ 48 h 59"/>
                <a:gd name="T54" fmla="*/ 11 w 67"/>
                <a:gd name="T55" fmla="*/ 51 h 59"/>
                <a:gd name="T56" fmla="*/ 18 w 67"/>
                <a:gd name="T57" fmla="*/ 55 h 59"/>
                <a:gd name="T58" fmla="*/ 22 w 67"/>
                <a:gd name="T59" fmla="*/ 57 h 59"/>
                <a:gd name="T60" fmla="*/ 24 w 67"/>
                <a:gd name="T61" fmla="*/ 57 h 59"/>
                <a:gd name="T62" fmla="*/ 25 w 67"/>
                <a:gd name="T63" fmla="*/ 57 h 59"/>
                <a:gd name="T64" fmla="*/ 26 w 67"/>
                <a:gd name="T65" fmla="*/ 57 h 59"/>
                <a:gd name="T66" fmla="*/ 28 w 67"/>
                <a:gd name="T67" fmla="*/ 58 h 59"/>
                <a:gd name="T68" fmla="*/ 28 w 67"/>
                <a:gd name="T69" fmla="*/ 58 h 59"/>
                <a:gd name="T70" fmla="*/ 29 w 67"/>
                <a:gd name="T71" fmla="*/ 58 h 59"/>
                <a:gd name="T72" fmla="*/ 31 w 67"/>
                <a:gd name="T73" fmla="*/ 58 h 59"/>
                <a:gd name="T74" fmla="*/ 31 w 67"/>
                <a:gd name="T75" fmla="*/ 58 h 59"/>
                <a:gd name="T76" fmla="*/ 33 w 67"/>
                <a:gd name="T77" fmla="*/ 58 h 59"/>
                <a:gd name="T78" fmla="*/ 33 w 67"/>
                <a:gd name="T79" fmla="*/ 59 h 59"/>
                <a:gd name="T80" fmla="*/ 36 w 67"/>
                <a:gd name="T81" fmla="*/ 59 h 59"/>
                <a:gd name="T82" fmla="*/ 37 w 67"/>
                <a:gd name="T83" fmla="*/ 58 h 59"/>
                <a:gd name="T84" fmla="*/ 40 w 67"/>
                <a:gd name="T85" fmla="*/ 58 h 59"/>
                <a:gd name="T86" fmla="*/ 42 w 67"/>
                <a:gd name="T87" fmla="*/ 58 h 59"/>
                <a:gd name="T88" fmla="*/ 44 w 67"/>
                <a:gd name="T89" fmla="*/ 57 h 59"/>
                <a:gd name="T90" fmla="*/ 50 w 67"/>
                <a:gd name="T91" fmla="*/ 55 h 59"/>
                <a:gd name="T92" fmla="*/ 54 w 67"/>
                <a:gd name="T93" fmla="*/ 53 h 59"/>
                <a:gd name="T94" fmla="*/ 58 w 67"/>
                <a:gd name="T95" fmla="*/ 48 h 59"/>
                <a:gd name="T96" fmla="*/ 61 w 67"/>
                <a:gd name="T97" fmla="*/ 46 h 59"/>
                <a:gd name="T98" fmla="*/ 64 w 67"/>
                <a:gd name="T99" fmla="*/ 41 h 59"/>
                <a:gd name="T100" fmla="*/ 65 w 67"/>
                <a:gd name="T101" fmla="*/ 40 h 59"/>
                <a:gd name="T102" fmla="*/ 65 w 67"/>
                <a:gd name="T103" fmla="*/ 39 h 59"/>
                <a:gd name="T104" fmla="*/ 67 w 67"/>
                <a:gd name="T105" fmla="*/ 36 h 59"/>
                <a:gd name="T106" fmla="*/ 67 w 67"/>
                <a:gd name="T107" fmla="*/ 32 h 59"/>
                <a:gd name="T108" fmla="*/ 67 w 67"/>
                <a:gd name="T109" fmla="*/ 30 h 59"/>
                <a:gd name="T110" fmla="*/ 67 w 67"/>
                <a:gd name="T111" fmla="*/ 30 h 59"/>
                <a:gd name="T112" fmla="*/ 67 w 67"/>
                <a:gd name="T113" fmla="*/ 29 h 59"/>
                <a:gd name="T114" fmla="*/ 67 w 67"/>
                <a:gd name="T11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" h="59">
                  <a:moveTo>
                    <a:pt x="67" y="26"/>
                  </a:moveTo>
                  <a:lnTo>
                    <a:pt x="65" y="21"/>
                  </a:lnTo>
                  <a:lnTo>
                    <a:pt x="64" y="16"/>
                  </a:lnTo>
                  <a:lnTo>
                    <a:pt x="61" y="12"/>
                  </a:lnTo>
                  <a:lnTo>
                    <a:pt x="58" y="9"/>
                  </a:lnTo>
                  <a:lnTo>
                    <a:pt x="54" y="5"/>
                  </a:lnTo>
                  <a:lnTo>
                    <a:pt x="49" y="3"/>
                  </a:lnTo>
                  <a:lnTo>
                    <a:pt x="44" y="1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1" y="3"/>
                  </a:lnTo>
                  <a:lnTo>
                    <a:pt x="18" y="4"/>
                  </a:lnTo>
                  <a:lnTo>
                    <a:pt x="15" y="5"/>
                  </a:lnTo>
                  <a:lnTo>
                    <a:pt x="11" y="8"/>
                  </a:lnTo>
                  <a:lnTo>
                    <a:pt x="8" y="11"/>
                  </a:lnTo>
                  <a:lnTo>
                    <a:pt x="6" y="14"/>
                  </a:lnTo>
                  <a:lnTo>
                    <a:pt x="4" y="15"/>
                  </a:lnTo>
                  <a:lnTo>
                    <a:pt x="4" y="18"/>
                  </a:lnTo>
                  <a:lnTo>
                    <a:pt x="3" y="19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3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3" y="40"/>
                  </a:lnTo>
                  <a:lnTo>
                    <a:pt x="4" y="41"/>
                  </a:lnTo>
                  <a:lnTo>
                    <a:pt x="4" y="43"/>
                  </a:lnTo>
                  <a:lnTo>
                    <a:pt x="6" y="44"/>
                  </a:lnTo>
                  <a:lnTo>
                    <a:pt x="6" y="46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1" y="51"/>
                  </a:lnTo>
                  <a:lnTo>
                    <a:pt x="15" y="54"/>
                  </a:lnTo>
                  <a:lnTo>
                    <a:pt x="18" y="55"/>
                  </a:lnTo>
                  <a:lnTo>
                    <a:pt x="21" y="57"/>
                  </a:lnTo>
                  <a:lnTo>
                    <a:pt x="22" y="57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5" y="58"/>
                  </a:lnTo>
                  <a:lnTo>
                    <a:pt x="25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3" y="59"/>
                  </a:lnTo>
                  <a:lnTo>
                    <a:pt x="35" y="59"/>
                  </a:lnTo>
                  <a:lnTo>
                    <a:pt x="36" y="59"/>
                  </a:lnTo>
                  <a:lnTo>
                    <a:pt x="37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4" y="57"/>
                  </a:lnTo>
                  <a:lnTo>
                    <a:pt x="47" y="55"/>
                  </a:lnTo>
                  <a:lnTo>
                    <a:pt x="50" y="55"/>
                  </a:lnTo>
                  <a:lnTo>
                    <a:pt x="53" y="54"/>
                  </a:lnTo>
                  <a:lnTo>
                    <a:pt x="54" y="53"/>
                  </a:lnTo>
                  <a:lnTo>
                    <a:pt x="57" y="51"/>
                  </a:lnTo>
                  <a:lnTo>
                    <a:pt x="58" y="48"/>
                  </a:lnTo>
                  <a:lnTo>
                    <a:pt x="60" y="47"/>
                  </a:lnTo>
                  <a:lnTo>
                    <a:pt x="61" y="46"/>
                  </a:lnTo>
                  <a:lnTo>
                    <a:pt x="62" y="44"/>
                  </a:lnTo>
                  <a:lnTo>
                    <a:pt x="64" y="41"/>
                  </a:lnTo>
                  <a:lnTo>
                    <a:pt x="65" y="40"/>
                  </a:lnTo>
                  <a:lnTo>
                    <a:pt x="65" y="40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67" y="36"/>
                  </a:lnTo>
                  <a:lnTo>
                    <a:pt x="67" y="34"/>
                  </a:lnTo>
                  <a:lnTo>
                    <a:pt x="67" y="32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8924">
            <a:off x="7401786" y="4997724"/>
            <a:ext cx="1437437" cy="467716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227187" y="726108"/>
            <a:ext cx="5763843" cy="1365820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РУХ </a:t>
            </a:r>
            <a:r>
              <a:rPr lang="uk-UA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ГОЙДАЛКИ</a:t>
            </a:r>
            <a:r>
              <a:rPr lang="uk-UA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uk-UA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ВВАЖАТИ…..</a:t>
            </a:r>
            <a:endParaRPr lang="ru-R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67704" y="2451259"/>
            <a:ext cx="229120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ОБЕРТАЛЬНИМ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3267704" y="4175561"/>
            <a:ext cx="2183611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РІВНОМІРНИМ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267704" y="3314225"/>
            <a:ext cx="2327560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КОЛИВАЛЬНИМ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0" name="Управляющая кнопка: далее 129">
            <a:hlinkClick r:id="" action="ppaction://hlinkshowjump?jump=nextslide" highlightClick="1"/>
          </p:cNvPr>
          <p:cNvSpPr/>
          <p:nvPr/>
        </p:nvSpPr>
        <p:spPr>
          <a:xfrm>
            <a:off x="8017565" y="5989983"/>
            <a:ext cx="874644" cy="649356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Картинки по запросу КАРТИНКА ВІТРЯК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366" y="3450659"/>
            <a:ext cx="3228252" cy="2539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12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9806E-6 L -0.65069 -0.468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35" y="-23404"/>
                                    </p:animMotion>
                                  </p:childTnLst>
                                  <p:subTnLst>
                                    <p:audio>
                                      <p:cMediaNode vol="2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9806E-6 L -0.52899 -0.635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-317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9806E-6 L -0.80139 -0.253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69" y="-126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</p:childTnLst>
        </p:cTn>
      </p:par>
    </p:tnLst>
    <p:bldLst>
      <p:bldP spid="1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52981" y="52387"/>
            <a:ext cx="2488741" cy="2706311"/>
            <a:chOff x="222" y="199"/>
            <a:chExt cx="2779" cy="277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2" y="199"/>
              <a:ext cx="2779" cy="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347" y="379"/>
              <a:ext cx="2553" cy="2413"/>
            </a:xfrm>
            <a:custGeom>
              <a:avLst/>
              <a:gdLst>
                <a:gd name="T0" fmla="*/ 1949 w 2553"/>
                <a:gd name="T1" fmla="*/ 181 h 2413"/>
                <a:gd name="T2" fmla="*/ 1819 w 2553"/>
                <a:gd name="T3" fmla="*/ 114 h 2413"/>
                <a:gd name="T4" fmla="*/ 1680 w 2553"/>
                <a:gd name="T5" fmla="*/ 61 h 2413"/>
                <a:gd name="T6" fmla="*/ 1534 w 2553"/>
                <a:gd name="T7" fmla="*/ 25 h 2413"/>
                <a:gd name="T8" fmla="*/ 1382 w 2553"/>
                <a:gd name="T9" fmla="*/ 5 h 2413"/>
                <a:gd name="T10" fmla="*/ 1221 w 2553"/>
                <a:gd name="T11" fmla="*/ 2 h 2413"/>
                <a:gd name="T12" fmla="*/ 1058 w 2553"/>
                <a:gd name="T13" fmla="*/ 18 h 2413"/>
                <a:gd name="T14" fmla="*/ 903 w 2553"/>
                <a:gd name="T15" fmla="*/ 53 h 2413"/>
                <a:gd name="T16" fmla="*/ 756 w 2553"/>
                <a:gd name="T17" fmla="*/ 104 h 2413"/>
                <a:gd name="T18" fmla="*/ 617 w 2553"/>
                <a:gd name="T19" fmla="*/ 174 h 2413"/>
                <a:gd name="T20" fmla="*/ 490 w 2553"/>
                <a:gd name="T21" fmla="*/ 257 h 2413"/>
                <a:gd name="T22" fmla="*/ 334 w 2553"/>
                <a:gd name="T23" fmla="*/ 393 h 2413"/>
                <a:gd name="T24" fmla="*/ 204 w 2553"/>
                <a:gd name="T25" fmla="*/ 552 h 2413"/>
                <a:gd name="T26" fmla="*/ 103 w 2553"/>
                <a:gd name="T27" fmla="*/ 731 h 2413"/>
                <a:gd name="T28" fmla="*/ 35 w 2553"/>
                <a:gd name="T29" fmla="*/ 926 h 2413"/>
                <a:gd name="T30" fmla="*/ 3 w 2553"/>
                <a:gd name="T31" fmla="*/ 1134 h 2413"/>
                <a:gd name="T32" fmla="*/ 12 w 2553"/>
                <a:gd name="T33" fmla="*/ 1372 h 2413"/>
                <a:gd name="T34" fmla="*/ 73 w 2553"/>
                <a:gd name="T35" fmla="*/ 1608 h 2413"/>
                <a:gd name="T36" fmla="*/ 180 w 2553"/>
                <a:gd name="T37" fmla="*/ 1825 h 2413"/>
                <a:gd name="T38" fmla="*/ 329 w 2553"/>
                <a:gd name="T39" fmla="*/ 2015 h 2413"/>
                <a:gd name="T40" fmla="*/ 512 w 2553"/>
                <a:gd name="T41" fmla="*/ 2173 h 2413"/>
                <a:gd name="T42" fmla="*/ 687 w 2553"/>
                <a:gd name="T43" fmla="*/ 2277 h 2413"/>
                <a:gd name="T44" fmla="*/ 796 w 2553"/>
                <a:gd name="T45" fmla="*/ 2324 h 2413"/>
                <a:gd name="T46" fmla="*/ 910 w 2553"/>
                <a:gd name="T47" fmla="*/ 2362 h 2413"/>
                <a:gd name="T48" fmla="*/ 1028 w 2553"/>
                <a:gd name="T49" fmla="*/ 2389 h 2413"/>
                <a:gd name="T50" fmla="*/ 1150 w 2553"/>
                <a:gd name="T51" fmla="*/ 2407 h 2413"/>
                <a:gd name="T52" fmla="*/ 1276 w 2553"/>
                <a:gd name="T53" fmla="*/ 2413 h 2413"/>
                <a:gd name="T54" fmla="*/ 1360 w 2553"/>
                <a:gd name="T55" fmla="*/ 2410 h 2413"/>
                <a:gd name="T56" fmla="*/ 1441 w 2553"/>
                <a:gd name="T57" fmla="*/ 2403 h 2413"/>
                <a:gd name="T58" fmla="*/ 1522 w 2553"/>
                <a:gd name="T59" fmla="*/ 2391 h 2413"/>
                <a:gd name="T60" fmla="*/ 1601 w 2553"/>
                <a:gd name="T61" fmla="*/ 2373 h 2413"/>
                <a:gd name="T62" fmla="*/ 1677 w 2553"/>
                <a:gd name="T63" fmla="*/ 2352 h 2413"/>
                <a:gd name="T64" fmla="*/ 1881 w 2553"/>
                <a:gd name="T65" fmla="*/ 2269 h 2413"/>
                <a:gd name="T66" fmla="*/ 2118 w 2553"/>
                <a:gd name="T67" fmla="*/ 2112 h 2413"/>
                <a:gd name="T68" fmla="*/ 2313 w 2553"/>
                <a:gd name="T69" fmla="*/ 1909 h 2413"/>
                <a:gd name="T70" fmla="*/ 2456 w 2553"/>
                <a:gd name="T71" fmla="*/ 1669 h 2413"/>
                <a:gd name="T72" fmla="*/ 2536 w 2553"/>
                <a:gd name="T73" fmla="*/ 1399 h 2413"/>
                <a:gd name="T74" fmla="*/ 2550 w 2553"/>
                <a:gd name="T75" fmla="*/ 1131 h 2413"/>
                <a:gd name="T76" fmla="*/ 2515 w 2553"/>
                <a:gd name="T77" fmla="*/ 916 h 2413"/>
                <a:gd name="T78" fmla="*/ 2443 w 2553"/>
                <a:gd name="T79" fmla="*/ 715 h 2413"/>
                <a:gd name="T80" fmla="*/ 2335 w 2553"/>
                <a:gd name="T81" fmla="*/ 532 h 2413"/>
                <a:gd name="T82" fmla="*/ 2196 w 2553"/>
                <a:gd name="T83" fmla="*/ 371 h 2413"/>
                <a:gd name="T84" fmla="*/ 2030 w 2553"/>
                <a:gd name="T85" fmla="*/ 233 h 2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53" h="2413">
                  <a:moveTo>
                    <a:pt x="2030" y="233"/>
                  </a:moveTo>
                  <a:lnTo>
                    <a:pt x="1989" y="207"/>
                  </a:lnTo>
                  <a:lnTo>
                    <a:pt x="1949" y="181"/>
                  </a:lnTo>
                  <a:lnTo>
                    <a:pt x="1906" y="157"/>
                  </a:lnTo>
                  <a:lnTo>
                    <a:pt x="1863" y="135"/>
                  </a:lnTo>
                  <a:lnTo>
                    <a:pt x="1819" y="114"/>
                  </a:lnTo>
                  <a:lnTo>
                    <a:pt x="1774" y="95"/>
                  </a:lnTo>
                  <a:lnTo>
                    <a:pt x="1727" y="78"/>
                  </a:lnTo>
                  <a:lnTo>
                    <a:pt x="1680" y="61"/>
                  </a:lnTo>
                  <a:lnTo>
                    <a:pt x="1633" y="48"/>
                  </a:lnTo>
                  <a:lnTo>
                    <a:pt x="1584" y="35"/>
                  </a:lnTo>
                  <a:lnTo>
                    <a:pt x="1534" y="25"/>
                  </a:lnTo>
                  <a:lnTo>
                    <a:pt x="1484" y="16"/>
                  </a:lnTo>
                  <a:lnTo>
                    <a:pt x="1433" y="9"/>
                  </a:lnTo>
                  <a:lnTo>
                    <a:pt x="1382" y="5"/>
                  </a:lnTo>
                  <a:lnTo>
                    <a:pt x="1329" y="2"/>
                  </a:lnTo>
                  <a:lnTo>
                    <a:pt x="1276" y="0"/>
                  </a:lnTo>
                  <a:lnTo>
                    <a:pt x="1221" y="2"/>
                  </a:lnTo>
                  <a:lnTo>
                    <a:pt x="1167" y="5"/>
                  </a:lnTo>
                  <a:lnTo>
                    <a:pt x="1113" y="10"/>
                  </a:lnTo>
                  <a:lnTo>
                    <a:pt x="1058" y="18"/>
                  </a:lnTo>
                  <a:lnTo>
                    <a:pt x="1006" y="28"/>
                  </a:lnTo>
                  <a:lnTo>
                    <a:pt x="954" y="39"/>
                  </a:lnTo>
                  <a:lnTo>
                    <a:pt x="903" y="53"/>
                  </a:lnTo>
                  <a:lnTo>
                    <a:pt x="853" y="68"/>
                  </a:lnTo>
                  <a:lnTo>
                    <a:pt x="805" y="86"/>
                  </a:lnTo>
                  <a:lnTo>
                    <a:pt x="756" y="104"/>
                  </a:lnTo>
                  <a:lnTo>
                    <a:pt x="709" y="127"/>
                  </a:lnTo>
                  <a:lnTo>
                    <a:pt x="663" y="149"/>
                  </a:lnTo>
                  <a:lnTo>
                    <a:pt x="617" y="174"/>
                  </a:lnTo>
                  <a:lnTo>
                    <a:pt x="574" y="200"/>
                  </a:lnTo>
                  <a:lnTo>
                    <a:pt x="531" y="228"/>
                  </a:lnTo>
                  <a:lnTo>
                    <a:pt x="490" y="257"/>
                  </a:lnTo>
                  <a:lnTo>
                    <a:pt x="436" y="300"/>
                  </a:lnTo>
                  <a:lnTo>
                    <a:pt x="383" y="346"/>
                  </a:lnTo>
                  <a:lnTo>
                    <a:pt x="334" y="393"/>
                  </a:lnTo>
                  <a:lnTo>
                    <a:pt x="287" y="444"/>
                  </a:lnTo>
                  <a:lnTo>
                    <a:pt x="244" y="497"/>
                  </a:lnTo>
                  <a:lnTo>
                    <a:pt x="204" y="552"/>
                  </a:lnTo>
                  <a:lnTo>
                    <a:pt x="166" y="609"/>
                  </a:lnTo>
                  <a:lnTo>
                    <a:pt x="133" y="669"/>
                  </a:lnTo>
                  <a:lnTo>
                    <a:pt x="103" y="731"/>
                  </a:lnTo>
                  <a:lnTo>
                    <a:pt x="76" y="794"/>
                  </a:lnTo>
                  <a:lnTo>
                    <a:pt x="54" y="859"/>
                  </a:lnTo>
                  <a:lnTo>
                    <a:pt x="35" y="926"/>
                  </a:lnTo>
                  <a:lnTo>
                    <a:pt x="19" y="994"/>
                  </a:lnTo>
                  <a:lnTo>
                    <a:pt x="8" y="1063"/>
                  </a:lnTo>
                  <a:lnTo>
                    <a:pt x="3" y="1134"/>
                  </a:lnTo>
                  <a:lnTo>
                    <a:pt x="0" y="1206"/>
                  </a:lnTo>
                  <a:lnTo>
                    <a:pt x="3" y="1291"/>
                  </a:lnTo>
                  <a:lnTo>
                    <a:pt x="12" y="1372"/>
                  </a:lnTo>
                  <a:lnTo>
                    <a:pt x="26" y="1453"/>
                  </a:lnTo>
                  <a:lnTo>
                    <a:pt x="47" y="1532"/>
                  </a:lnTo>
                  <a:lnTo>
                    <a:pt x="73" y="1608"/>
                  </a:lnTo>
                  <a:lnTo>
                    <a:pt x="104" y="1683"/>
                  </a:lnTo>
                  <a:lnTo>
                    <a:pt x="140" y="1755"/>
                  </a:lnTo>
                  <a:lnTo>
                    <a:pt x="180" y="1825"/>
                  </a:lnTo>
                  <a:lnTo>
                    <a:pt x="226" y="1891"/>
                  </a:lnTo>
                  <a:lnTo>
                    <a:pt x="275" y="1954"/>
                  </a:lnTo>
                  <a:lnTo>
                    <a:pt x="329" y="2015"/>
                  </a:lnTo>
                  <a:lnTo>
                    <a:pt x="386" y="2070"/>
                  </a:lnTo>
                  <a:lnTo>
                    <a:pt x="448" y="2124"/>
                  </a:lnTo>
                  <a:lnTo>
                    <a:pt x="512" y="2173"/>
                  </a:lnTo>
                  <a:lnTo>
                    <a:pt x="581" y="2219"/>
                  </a:lnTo>
                  <a:lnTo>
                    <a:pt x="652" y="2259"/>
                  </a:lnTo>
                  <a:lnTo>
                    <a:pt x="687" y="2277"/>
                  </a:lnTo>
                  <a:lnTo>
                    <a:pt x="723" y="2294"/>
                  </a:lnTo>
                  <a:lnTo>
                    <a:pt x="759" y="2309"/>
                  </a:lnTo>
                  <a:lnTo>
                    <a:pt x="796" y="2324"/>
                  </a:lnTo>
                  <a:lnTo>
                    <a:pt x="832" y="2338"/>
                  </a:lnTo>
                  <a:lnTo>
                    <a:pt x="871" y="2350"/>
                  </a:lnTo>
                  <a:lnTo>
                    <a:pt x="910" y="2362"/>
                  </a:lnTo>
                  <a:lnTo>
                    <a:pt x="949" y="2373"/>
                  </a:lnTo>
                  <a:lnTo>
                    <a:pt x="988" y="2381"/>
                  </a:lnTo>
                  <a:lnTo>
                    <a:pt x="1028" y="2389"/>
                  </a:lnTo>
                  <a:lnTo>
                    <a:pt x="1068" y="2396"/>
                  </a:lnTo>
                  <a:lnTo>
                    <a:pt x="1110" y="2402"/>
                  </a:lnTo>
                  <a:lnTo>
                    <a:pt x="1150" y="2407"/>
                  </a:lnTo>
                  <a:lnTo>
                    <a:pt x="1192" y="2410"/>
                  </a:lnTo>
                  <a:lnTo>
                    <a:pt x="1235" y="2413"/>
                  </a:lnTo>
                  <a:lnTo>
                    <a:pt x="1276" y="2413"/>
                  </a:lnTo>
                  <a:lnTo>
                    <a:pt x="1304" y="2413"/>
                  </a:lnTo>
                  <a:lnTo>
                    <a:pt x="1332" y="2411"/>
                  </a:lnTo>
                  <a:lnTo>
                    <a:pt x="1360" y="2410"/>
                  </a:lnTo>
                  <a:lnTo>
                    <a:pt x="1387" y="2409"/>
                  </a:lnTo>
                  <a:lnTo>
                    <a:pt x="1415" y="2406"/>
                  </a:lnTo>
                  <a:lnTo>
                    <a:pt x="1441" y="2403"/>
                  </a:lnTo>
                  <a:lnTo>
                    <a:pt x="1469" y="2399"/>
                  </a:lnTo>
                  <a:lnTo>
                    <a:pt x="1496" y="2395"/>
                  </a:lnTo>
                  <a:lnTo>
                    <a:pt x="1522" y="2391"/>
                  </a:lnTo>
                  <a:lnTo>
                    <a:pt x="1548" y="2385"/>
                  </a:lnTo>
                  <a:lnTo>
                    <a:pt x="1575" y="2380"/>
                  </a:lnTo>
                  <a:lnTo>
                    <a:pt x="1601" y="2373"/>
                  </a:lnTo>
                  <a:lnTo>
                    <a:pt x="1626" y="2366"/>
                  </a:lnTo>
                  <a:lnTo>
                    <a:pt x="1652" y="2359"/>
                  </a:lnTo>
                  <a:lnTo>
                    <a:pt x="1677" y="2352"/>
                  </a:lnTo>
                  <a:lnTo>
                    <a:pt x="1702" y="2344"/>
                  </a:lnTo>
                  <a:lnTo>
                    <a:pt x="1794" y="2309"/>
                  </a:lnTo>
                  <a:lnTo>
                    <a:pt x="1881" y="2269"/>
                  </a:lnTo>
                  <a:lnTo>
                    <a:pt x="1964" y="2223"/>
                  </a:lnTo>
                  <a:lnTo>
                    <a:pt x="2044" y="2170"/>
                  </a:lnTo>
                  <a:lnTo>
                    <a:pt x="2118" y="2112"/>
                  </a:lnTo>
                  <a:lnTo>
                    <a:pt x="2189" y="2049"/>
                  </a:lnTo>
                  <a:lnTo>
                    <a:pt x="2254" y="1981"/>
                  </a:lnTo>
                  <a:lnTo>
                    <a:pt x="2313" y="1909"/>
                  </a:lnTo>
                  <a:lnTo>
                    <a:pt x="2367" y="1833"/>
                  </a:lnTo>
                  <a:lnTo>
                    <a:pt x="2414" y="1754"/>
                  </a:lnTo>
                  <a:lnTo>
                    <a:pt x="2456" y="1669"/>
                  </a:lnTo>
                  <a:lnTo>
                    <a:pt x="2489" y="1582"/>
                  </a:lnTo>
                  <a:lnTo>
                    <a:pt x="2517" y="1492"/>
                  </a:lnTo>
                  <a:lnTo>
                    <a:pt x="2536" y="1399"/>
                  </a:lnTo>
                  <a:lnTo>
                    <a:pt x="2549" y="1303"/>
                  </a:lnTo>
                  <a:lnTo>
                    <a:pt x="2553" y="1206"/>
                  </a:lnTo>
                  <a:lnTo>
                    <a:pt x="2550" y="1131"/>
                  </a:lnTo>
                  <a:lnTo>
                    <a:pt x="2543" y="1059"/>
                  </a:lnTo>
                  <a:lnTo>
                    <a:pt x="2532" y="987"/>
                  </a:lnTo>
                  <a:lnTo>
                    <a:pt x="2515" y="916"/>
                  </a:lnTo>
                  <a:lnTo>
                    <a:pt x="2496" y="848"/>
                  </a:lnTo>
                  <a:lnTo>
                    <a:pt x="2471" y="780"/>
                  </a:lnTo>
                  <a:lnTo>
                    <a:pt x="2443" y="715"/>
                  </a:lnTo>
                  <a:lnTo>
                    <a:pt x="2410" y="652"/>
                  </a:lnTo>
                  <a:lnTo>
                    <a:pt x="2374" y="591"/>
                  </a:lnTo>
                  <a:lnTo>
                    <a:pt x="2335" y="532"/>
                  </a:lnTo>
                  <a:lnTo>
                    <a:pt x="2292" y="476"/>
                  </a:lnTo>
                  <a:lnTo>
                    <a:pt x="2246" y="422"/>
                  </a:lnTo>
                  <a:lnTo>
                    <a:pt x="2196" y="371"/>
                  </a:lnTo>
                  <a:lnTo>
                    <a:pt x="2143" y="322"/>
                  </a:lnTo>
                  <a:lnTo>
                    <a:pt x="2088" y="276"/>
                  </a:lnTo>
                  <a:lnTo>
                    <a:pt x="2030" y="233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393" y="422"/>
              <a:ext cx="2461" cy="2325"/>
            </a:xfrm>
            <a:custGeom>
              <a:avLst/>
              <a:gdLst>
                <a:gd name="T0" fmla="*/ 2192 w 2461"/>
                <a:gd name="T1" fmla="*/ 1888 h 2325"/>
                <a:gd name="T2" fmla="*/ 2127 w 2461"/>
                <a:gd name="T3" fmla="*/ 1959 h 2325"/>
                <a:gd name="T4" fmla="*/ 2054 w 2461"/>
                <a:gd name="T5" fmla="*/ 2026 h 2325"/>
                <a:gd name="T6" fmla="*/ 1978 w 2461"/>
                <a:gd name="T7" fmla="*/ 2087 h 2325"/>
                <a:gd name="T8" fmla="*/ 1955 w 2461"/>
                <a:gd name="T9" fmla="*/ 2104 h 2325"/>
                <a:gd name="T10" fmla="*/ 1903 w 2461"/>
                <a:gd name="T11" fmla="*/ 2137 h 2325"/>
                <a:gd name="T12" fmla="*/ 1832 w 2461"/>
                <a:gd name="T13" fmla="*/ 2177 h 2325"/>
                <a:gd name="T14" fmla="*/ 1760 w 2461"/>
                <a:gd name="T15" fmla="*/ 2213 h 2325"/>
                <a:gd name="T16" fmla="*/ 1684 w 2461"/>
                <a:gd name="T17" fmla="*/ 2245 h 2325"/>
                <a:gd name="T18" fmla="*/ 1588 w 2461"/>
                <a:gd name="T19" fmla="*/ 2277 h 2325"/>
                <a:gd name="T20" fmla="*/ 1481 w 2461"/>
                <a:gd name="T21" fmla="*/ 2302 h 2325"/>
                <a:gd name="T22" fmla="*/ 1372 w 2461"/>
                <a:gd name="T23" fmla="*/ 2319 h 2325"/>
                <a:gd name="T24" fmla="*/ 1259 w 2461"/>
                <a:gd name="T25" fmla="*/ 2325 h 2325"/>
                <a:gd name="T26" fmla="*/ 1103 w 2461"/>
                <a:gd name="T27" fmla="*/ 2320 h 2325"/>
                <a:gd name="T28" fmla="*/ 939 w 2461"/>
                <a:gd name="T29" fmla="*/ 2292 h 2325"/>
                <a:gd name="T30" fmla="*/ 784 w 2461"/>
                <a:gd name="T31" fmla="*/ 2246 h 2325"/>
                <a:gd name="T32" fmla="*/ 636 w 2461"/>
                <a:gd name="T33" fmla="*/ 2183 h 2325"/>
                <a:gd name="T34" fmla="*/ 534 w 2461"/>
                <a:gd name="T35" fmla="*/ 2122 h 2325"/>
                <a:gd name="T36" fmla="*/ 449 w 2461"/>
                <a:gd name="T37" fmla="*/ 2062 h 2325"/>
                <a:gd name="T38" fmla="*/ 370 w 2461"/>
                <a:gd name="T39" fmla="*/ 1994 h 2325"/>
                <a:gd name="T40" fmla="*/ 297 w 2461"/>
                <a:gd name="T41" fmla="*/ 1920 h 2325"/>
                <a:gd name="T42" fmla="*/ 279 w 2461"/>
                <a:gd name="T43" fmla="*/ 1900 h 2325"/>
                <a:gd name="T44" fmla="*/ 187 w 2461"/>
                <a:gd name="T45" fmla="*/ 1780 h 2325"/>
                <a:gd name="T46" fmla="*/ 93 w 2461"/>
                <a:gd name="T47" fmla="*/ 1607 h 2325"/>
                <a:gd name="T48" fmla="*/ 29 w 2461"/>
                <a:gd name="T49" fmla="*/ 1417 h 2325"/>
                <a:gd name="T50" fmla="*/ 1 w 2461"/>
                <a:gd name="T51" fmla="*/ 1214 h 2325"/>
                <a:gd name="T52" fmla="*/ 18 w 2461"/>
                <a:gd name="T53" fmla="*/ 965 h 2325"/>
                <a:gd name="T54" fmla="*/ 94 w 2461"/>
                <a:gd name="T55" fmla="*/ 718 h 2325"/>
                <a:gd name="T56" fmla="*/ 223 w 2461"/>
                <a:gd name="T57" fmla="*/ 496 h 2325"/>
                <a:gd name="T58" fmla="*/ 398 w 2461"/>
                <a:gd name="T59" fmla="*/ 307 h 2325"/>
                <a:gd name="T60" fmla="*/ 563 w 2461"/>
                <a:gd name="T61" fmla="*/ 186 h 2325"/>
                <a:gd name="T62" fmla="*/ 732 w 2461"/>
                <a:gd name="T63" fmla="*/ 100 h 2325"/>
                <a:gd name="T64" fmla="*/ 914 w 2461"/>
                <a:gd name="T65" fmla="*/ 39 h 2325"/>
                <a:gd name="T66" fmla="*/ 1110 w 2461"/>
                <a:gd name="T67" fmla="*/ 7 h 2325"/>
                <a:gd name="T68" fmla="*/ 1169 w 2461"/>
                <a:gd name="T69" fmla="*/ 0 h 2325"/>
                <a:gd name="T70" fmla="*/ 1180 w 2461"/>
                <a:gd name="T71" fmla="*/ 0 h 2325"/>
                <a:gd name="T72" fmla="*/ 1201 w 2461"/>
                <a:gd name="T73" fmla="*/ 2 h 2325"/>
                <a:gd name="T74" fmla="*/ 1225 w 2461"/>
                <a:gd name="T75" fmla="*/ 0 h 2325"/>
                <a:gd name="T76" fmla="*/ 1252 w 2461"/>
                <a:gd name="T77" fmla="*/ 0 h 2325"/>
                <a:gd name="T78" fmla="*/ 1265 w 2461"/>
                <a:gd name="T79" fmla="*/ 0 h 2325"/>
                <a:gd name="T80" fmla="*/ 1273 w 2461"/>
                <a:gd name="T81" fmla="*/ 0 h 2325"/>
                <a:gd name="T82" fmla="*/ 1332 w 2461"/>
                <a:gd name="T83" fmla="*/ 5 h 2325"/>
                <a:gd name="T84" fmla="*/ 1406 w 2461"/>
                <a:gd name="T85" fmla="*/ 13 h 2325"/>
                <a:gd name="T86" fmla="*/ 1480 w 2461"/>
                <a:gd name="T87" fmla="*/ 24 h 2325"/>
                <a:gd name="T88" fmla="*/ 1552 w 2461"/>
                <a:gd name="T89" fmla="*/ 41 h 2325"/>
                <a:gd name="T90" fmla="*/ 1608 w 2461"/>
                <a:gd name="T91" fmla="*/ 57 h 2325"/>
                <a:gd name="T92" fmla="*/ 1713 w 2461"/>
                <a:gd name="T93" fmla="*/ 93 h 2325"/>
                <a:gd name="T94" fmla="*/ 1814 w 2461"/>
                <a:gd name="T95" fmla="*/ 139 h 2325"/>
                <a:gd name="T96" fmla="*/ 1909 w 2461"/>
                <a:gd name="T97" fmla="*/ 193 h 2325"/>
                <a:gd name="T98" fmla="*/ 2031 w 2461"/>
                <a:gd name="T99" fmla="*/ 281 h 2325"/>
                <a:gd name="T100" fmla="*/ 2220 w 2461"/>
                <a:gd name="T101" fmla="*/ 472 h 2325"/>
                <a:gd name="T102" fmla="*/ 2360 w 2461"/>
                <a:gd name="T103" fmla="*/ 700 h 2325"/>
                <a:gd name="T104" fmla="*/ 2442 w 2461"/>
                <a:gd name="T105" fmla="*/ 956 h 2325"/>
                <a:gd name="T106" fmla="*/ 2458 w 2461"/>
                <a:gd name="T107" fmla="*/ 1249 h 2325"/>
                <a:gd name="T108" fmla="*/ 2380 w 2461"/>
                <a:gd name="T109" fmla="*/ 1576 h 2325"/>
                <a:gd name="T110" fmla="*/ 2257 w 2461"/>
                <a:gd name="T111" fmla="*/ 1805 h 2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61" h="2325">
                  <a:moveTo>
                    <a:pt x="2238" y="1832"/>
                  </a:moveTo>
                  <a:lnTo>
                    <a:pt x="2222" y="1851"/>
                  </a:lnTo>
                  <a:lnTo>
                    <a:pt x="2207" y="1869"/>
                  </a:lnTo>
                  <a:lnTo>
                    <a:pt x="2192" y="1888"/>
                  </a:lnTo>
                  <a:lnTo>
                    <a:pt x="2177" y="1907"/>
                  </a:lnTo>
                  <a:lnTo>
                    <a:pt x="2160" y="1925"/>
                  </a:lnTo>
                  <a:lnTo>
                    <a:pt x="2143" y="1943"/>
                  </a:lnTo>
                  <a:lnTo>
                    <a:pt x="2127" y="1959"/>
                  </a:lnTo>
                  <a:lnTo>
                    <a:pt x="2109" y="1976"/>
                  </a:lnTo>
                  <a:lnTo>
                    <a:pt x="2092" y="1994"/>
                  </a:lnTo>
                  <a:lnTo>
                    <a:pt x="2074" y="2009"/>
                  </a:lnTo>
                  <a:lnTo>
                    <a:pt x="2054" y="2026"/>
                  </a:lnTo>
                  <a:lnTo>
                    <a:pt x="2036" y="2041"/>
                  </a:lnTo>
                  <a:lnTo>
                    <a:pt x="2017" y="2056"/>
                  </a:lnTo>
                  <a:lnTo>
                    <a:pt x="1998" y="2072"/>
                  </a:lnTo>
                  <a:lnTo>
                    <a:pt x="1978" y="2087"/>
                  </a:lnTo>
                  <a:lnTo>
                    <a:pt x="1959" y="2101"/>
                  </a:lnTo>
                  <a:lnTo>
                    <a:pt x="1957" y="2102"/>
                  </a:lnTo>
                  <a:lnTo>
                    <a:pt x="1956" y="2102"/>
                  </a:lnTo>
                  <a:lnTo>
                    <a:pt x="1955" y="2104"/>
                  </a:lnTo>
                  <a:lnTo>
                    <a:pt x="1953" y="2105"/>
                  </a:lnTo>
                  <a:lnTo>
                    <a:pt x="1936" y="2116"/>
                  </a:lnTo>
                  <a:lnTo>
                    <a:pt x="1920" y="2127"/>
                  </a:lnTo>
                  <a:lnTo>
                    <a:pt x="1903" y="2137"/>
                  </a:lnTo>
                  <a:lnTo>
                    <a:pt x="1885" y="2148"/>
                  </a:lnTo>
                  <a:lnTo>
                    <a:pt x="1869" y="2158"/>
                  </a:lnTo>
                  <a:lnTo>
                    <a:pt x="1850" y="2167"/>
                  </a:lnTo>
                  <a:lnTo>
                    <a:pt x="1832" y="2177"/>
                  </a:lnTo>
                  <a:lnTo>
                    <a:pt x="1816" y="2187"/>
                  </a:lnTo>
                  <a:lnTo>
                    <a:pt x="1796" y="2196"/>
                  </a:lnTo>
                  <a:lnTo>
                    <a:pt x="1778" y="2205"/>
                  </a:lnTo>
                  <a:lnTo>
                    <a:pt x="1760" y="2213"/>
                  </a:lnTo>
                  <a:lnTo>
                    <a:pt x="1741" y="2221"/>
                  </a:lnTo>
                  <a:lnTo>
                    <a:pt x="1723" y="2230"/>
                  </a:lnTo>
                  <a:lnTo>
                    <a:pt x="1703" y="2237"/>
                  </a:lnTo>
                  <a:lnTo>
                    <a:pt x="1684" y="2245"/>
                  </a:lnTo>
                  <a:lnTo>
                    <a:pt x="1665" y="2252"/>
                  </a:lnTo>
                  <a:lnTo>
                    <a:pt x="1640" y="2260"/>
                  </a:lnTo>
                  <a:lnTo>
                    <a:pt x="1613" y="2269"/>
                  </a:lnTo>
                  <a:lnTo>
                    <a:pt x="1588" y="2277"/>
                  </a:lnTo>
                  <a:lnTo>
                    <a:pt x="1562" y="2284"/>
                  </a:lnTo>
                  <a:lnTo>
                    <a:pt x="1536" y="2289"/>
                  </a:lnTo>
                  <a:lnTo>
                    <a:pt x="1508" y="2296"/>
                  </a:lnTo>
                  <a:lnTo>
                    <a:pt x="1481" y="2302"/>
                  </a:lnTo>
                  <a:lnTo>
                    <a:pt x="1454" y="2306"/>
                  </a:lnTo>
                  <a:lnTo>
                    <a:pt x="1427" y="2310"/>
                  </a:lnTo>
                  <a:lnTo>
                    <a:pt x="1400" y="2314"/>
                  </a:lnTo>
                  <a:lnTo>
                    <a:pt x="1372" y="2319"/>
                  </a:lnTo>
                  <a:lnTo>
                    <a:pt x="1344" y="2320"/>
                  </a:lnTo>
                  <a:lnTo>
                    <a:pt x="1315" y="2323"/>
                  </a:lnTo>
                  <a:lnTo>
                    <a:pt x="1287" y="2324"/>
                  </a:lnTo>
                  <a:lnTo>
                    <a:pt x="1259" y="2325"/>
                  </a:lnTo>
                  <a:lnTo>
                    <a:pt x="1230" y="2325"/>
                  </a:lnTo>
                  <a:lnTo>
                    <a:pt x="1187" y="2324"/>
                  </a:lnTo>
                  <a:lnTo>
                    <a:pt x="1146" y="2323"/>
                  </a:lnTo>
                  <a:lnTo>
                    <a:pt x="1103" y="2320"/>
                  </a:lnTo>
                  <a:lnTo>
                    <a:pt x="1061" y="2314"/>
                  </a:lnTo>
                  <a:lnTo>
                    <a:pt x="1021" y="2309"/>
                  </a:lnTo>
                  <a:lnTo>
                    <a:pt x="979" y="2301"/>
                  </a:lnTo>
                  <a:lnTo>
                    <a:pt x="939" y="2292"/>
                  </a:lnTo>
                  <a:lnTo>
                    <a:pt x="900" y="2282"/>
                  </a:lnTo>
                  <a:lnTo>
                    <a:pt x="860" y="2271"/>
                  </a:lnTo>
                  <a:lnTo>
                    <a:pt x="821" y="2260"/>
                  </a:lnTo>
                  <a:lnTo>
                    <a:pt x="784" y="2246"/>
                  </a:lnTo>
                  <a:lnTo>
                    <a:pt x="746" y="2231"/>
                  </a:lnTo>
                  <a:lnTo>
                    <a:pt x="709" y="2216"/>
                  </a:lnTo>
                  <a:lnTo>
                    <a:pt x="673" y="2199"/>
                  </a:lnTo>
                  <a:lnTo>
                    <a:pt x="636" y="2183"/>
                  </a:lnTo>
                  <a:lnTo>
                    <a:pt x="602" y="2163"/>
                  </a:lnTo>
                  <a:lnTo>
                    <a:pt x="580" y="2149"/>
                  </a:lnTo>
                  <a:lnTo>
                    <a:pt x="556" y="2137"/>
                  </a:lnTo>
                  <a:lnTo>
                    <a:pt x="534" y="2122"/>
                  </a:lnTo>
                  <a:lnTo>
                    <a:pt x="513" y="2108"/>
                  </a:lnTo>
                  <a:lnTo>
                    <a:pt x="491" y="2092"/>
                  </a:lnTo>
                  <a:lnTo>
                    <a:pt x="470" y="2077"/>
                  </a:lnTo>
                  <a:lnTo>
                    <a:pt x="449" y="2062"/>
                  </a:lnTo>
                  <a:lnTo>
                    <a:pt x="428" y="2045"/>
                  </a:lnTo>
                  <a:lnTo>
                    <a:pt x="409" y="2029"/>
                  </a:lnTo>
                  <a:lnTo>
                    <a:pt x="390" y="2012"/>
                  </a:lnTo>
                  <a:lnTo>
                    <a:pt x="370" y="1994"/>
                  </a:lnTo>
                  <a:lnTo>
                    <a:pt x="351" y="1976"/>
                  </a:lnTo>
                  <a:lnTo>
                    <a:pt x="333" y="1958"/>
                  </a:lnTo>
                  <a:lnTo>
                    <a:pt x="315" y="1940"/>
                  </a:lnTo>
                  <a:lnTo>
                    <a:pt x="297" y="1920"/>
                  </a:lnTo>
                  <a:lnTo>
                    <a:pt x="280" y="1901"/>
                  </a:lnTo>
                  <a:lnTo>
                    <a:pt x="279" y="1901"/>
                  </a:lnTo>
                  <a:lnTo>
                    <a:pt x="279" y="1900"/>
                  </a:lnTo>
                  <a:lnTo>
                    <a:pt x="279" y="1900"/>
                  </a:lnTo>
                  <a:lnTo>
                    <a:pt x="277" y="1898"/>
                  </a:lnTo>
                  <a:lnTo>
                    <a:pt x="245" y="1861"/>
                  </a:lnTo>
                  <a:lnTo>
                    <a:pt x="216" y="1821"/>
                  </a:lnTo>
                  <a:lnTo>
                    <a:pt x="187" y="1780"/>
                  </a:lnTo>
                  <a:lnTo>
                    <a:pt x="161" y="1739"/>
                  </a:lnTo>
                  <a:lnTo>
                    <a:pt x="136" y="1696"/>
                  </a:lnTo>
                  <a:lnTo>
                    <a:pt x="113" y="1651"/>
                  </a:lnTo>
                  <a:lnTo>
                    <a:pt x="93" y="1607"/>
                  </a:lnTo>
                  <a:lnTo>
                    <a:pt x="73" y="1560"/>
                  </a:lnTo>
                  <a:lnTo>
                    <a:pt x="57" y="1514"/>
                  </a:lnTo>
                  <a:lnTo>
                    <a:pt x="41" y="1465"/>
                  </a:lnTo>
                  <a:lnTo>
                    <a:pt x="29" y="1417"/>
                  </a:lnTo>
                  <a:lnTo>
                    <a:pt x="19" y="1367"/>
                  </a:lnTo>
                  <a:lnTo>
                    <a:pt x="11" y="1317"/>
                  </a:lnTo>
                  <a:lnTo>
                    <a:pt x="4" y="1267"/>
                  </a:lnTo>
                  <a:lnTo>
                    <a:pt x="1" y="1214"/>
                  </a:lnTo>
                  <a:lnTo>
                    <a:pt x="0" y="1163"/>
                  </a:lnTo>
                  <a:lnTo>
                    <a:pt x="1" y="1096"/>
                  </a:lnTo>
                  <a:lnTo>
                    <a:pt x="8" y="1030"/>
                  </a:lnTo>
                  <a:lnTo>
                    <a:pt x="18" y="965"/>
                  </a:lnTo>
                  <a:lnTo>
                    <a:pt x="32" y="901"/>
                  </a:lnTo>
                  <a:lnTo>
                    <a:pt x="48" y="838"/>
                  </a:lnTo>
                  <a:lnTo>
                    <a:pt x="69" y="777"/>
                  </a:lnTo>
                  <a:lnTo>
                    <a:pt x="94" y="718"/>
                  </a:lnTo>
                  <a:lnTo>
                    <a:pt x="122" y="659"/>
                  </a:lnTo>
                  <a:lnTo>
                    <a:pt x="152" y="602"/>
                  </a:lnTo>
                  <a:lnTo>
                    <a:pt x="186" y="548"/>
                  </a:lnTo>
                  <a:lnTo>
                    <a:pt x="223" y="496"/>
                  </a:lnTo>
                  <a:lnTo>
                    <a:pt x="262" y="444"/>
                  </a:lnTo>
                  <a:lnTo>
                    <a:pt x="305" y="397"/>
                  </a:lnTo>
                  <a:lnTo>
                    <a:pt x="351" y="350"/>
                  </a:lnTo>
                  <a:lnTo>
                    <a:pt x="398" y="307"/>
                  </a:lnTo>
                  <a:lnTo>
                    <a:pt x="448" y="265"/>
                  </a:lnTo>
                  <a:lnTo>
                    <a:pt x="485" y="238"/>
                  </a:lnTo>
                  <a:lnTo>
                    <a:pt x="524" y="211"/>
                  </a:lnTo>
                  <a:lnTo>
                    <a:pt x="563" y="186"/>
                  </a:lnTo>
                  <a:lnTo>
                    <a:pt x="603" y="163"/>
                  </a:lnTo>
                  <a:lnTo>
                    <a:pt x="645" y="140"/>
                  </a:lnTo>
                  <a:lnTo>
                    <a:pt x="688" y="120"/>
                  </a:lnTo>
                  <a:lnTo>
                    <a:pt x="732" y="100"/>
                  </a:lnTo>
                  <a:lnTo>
                    <a:pt x="777" y="82"/>
                  </a:lnTo>
                  <a:lnTo>
                    <a:pt x="821" y="67"/>
                  </a:lnTo>
                  <a:lnTo>
                    <a:pt x="868" y="52"/>
                  </a:lnTo>
                  <a:lnTo>
                    <a:pt x="914" y="39"/>
                  </a:lnTo>
                  <a:lnTo>
                    <a:pt x="963" y="28"/>
                  </a:lnTo>
                  <a:lnTo>
                    <a:pt x="1011" y="20"/>
                  </a:lnTo>
                  <a:lnTo>
                    <a:pt x="1060" y="13"/>
                  </a:lnTo>
                  <a:lnTo>
                    <a:pt x="1110" y="7"/>
                  </a:lnTo>
                  <a:lnTo>
                    <a:pt x="1160" y="3"/>
                  </a:lnTo>
                  <a:lnTo>
                    <a:pt x="1162" y="2"/>
                  </a:lnTo>
                  <a:lnTo>
                    <a:pt x="1166" y="2"/>
                  </a:lnTo>
                  <a:lnTo>
                    <a:pt x="1169" y="0"/>
                  </a:lnTo>
                  <a:lnTo>
                    <a:pt x="1173" y="0"/>
                  </a:lnTo>
                  <a:lnTo>
                    <a:pt x="1176" y="0"/>
                  </a:lnTo>
                  <a:lnTo>
                    <a:pt x="1178" y="0"/>
                  </a:lnTo>
                  <a:lnTo>
                    <a:pt x="1180" y="0"/>
                  </a:lnTo>
                  <a:lnTo>
                    <a:pt x="1183" y="2"/>
                  </a:lnTo>
                  <a:lnTo>
                    <a:pt x="1189" y="2"/>
                  </a:lnTo>
                  <a:lnTo>
                    <a:pt x="1194" y="2"/>
                  </a:lnTo>
                  <a:lnTo>
                    <a:pt x="1201" y="2"/>
                  </a:lnTo>
                  <a:lnTo>
                    <a:pt x="1207" y="0"/>
                  </a:lnTo>
                  <a:lnTo>
                    <a:pt x="1212" y="0"/>
                  </a:lnTo>
                  <a:lnTo>
                    <a:pt x="1219" y="0"/>
                  </a:lnTo>
                  <a:lnTo>
                    <a:pt x="1225" y="0"/>
                  </a:lnTo>
                  <a:lnTo>
                    <a:pt x="1230" y="0"/>
                  </a:lnTo>
                  <a:lnTo>
                    <a:pt x="1237" y="0"/>
                  </a:lnTo>
                  <a:lnTo>
                    <a:pt x="1246" y="0"/>
                  </a:lnTo>
                  <a:lnTo>
                    <a:pt x="1252" y="0"/>
                  </a:lnTo>
                  <a:lnTo>
                    <a:pt x="1259" y="2"/>
                  </a:lnTo>
                  <a:lnTo>
                    <a:pt x="1261" y="0"/>
                  </a:lnTo>
                  <a:lnTo>
                    <a:pt x="1262" y="0"/>
                  </a:lnTo>
                  <a:lnTo>
                    <a:pt x="1265" y="0"/>
                  </a:lnTo>
                  <a:lnTo>
                    <a:pt x="1266" y="0"/>
                  </a:lnTo>
                  <a:lnTo>
                    <a:pt x="1269" y="0"/>
                  </a:lnTo>
                  <a:lnTo>
                    <a:pt x="1271" y="0"/>
                  </a:lnTo>
                  <a:lnTo>
                    <a:pt x="1273" y="0"/>
                  </a:lnTo>
                  <a:lnTo>
                    <a:pt x="1275" y="2"/>
                  </a:lnTo>
                  <a:lnTo>
                    <a:pt x="1294" y="2"/>
                  </a:lnTo>
                  <a:lnTo>
                    <a:pt x="1314" y="3"/>
                  </a:lnTo>
                  <a:lnTo>
                    <a:pt x="1332" y="5"/>
                  </a:lnTo>
                  <a:lnTo>
                    <a:pt x="1351" y="6"/>
                  </a:lnTo>
                  <a:lnTo>
                    <a:pt x="1369" y="7"/>
                  </a:lnTo>
                  <a:lnTo>
                    <a:pt x="1388" y="10"/>
                  </a:lnTo>
                  <a:lnTo>
                    <a:pt x="1406" y="13"/>
                  </a:lnTo>
                  <a:lnTo>
                    <a:pt x="1426" y="14"/>
                  </a:lnTo>
                  <a:lnTo>
                    <a:pt x="1444" y="18"/>
                  </a:lnTo>
                  <a:lnTo>
                    <a:pt x="1462" y="21"/>
                  </a:lnTo>
                  <a:lnTo>
                    <a:pt x="1480" y="24"/>
                  </a:lnTo>
                  <a:lnTo>
                    <a:pt x="1498" y="28"/>
                  </a:lnTo>
                  <a:lnTo>
                    <a:pt x="1516" y="32"/>
                  </a:lnTo>
                  <a:lnTo>
                    <a:pt x="1534" y="36"/>
                  </a:lnTo>
                  <a:lnTo>
                    <a:pt x="1552" y="41"/>
                  </a:lnTo>
                  <a:lnTo>
                    <a:pt x="1570" y="45"/>
                  </a:lnTo>
                  <a:lnTo>
                    <a:pt x="1572" y="45"/>
                  </a:lnTo>
                  <a:lnTo>
                    <a:pt x="1581" y="49"/>
                  </a:lnTo>
                  <a:lnTo>
                    <a:pt x="1608" y="57"/>
                  </a:lnTo>
                  <a:lnTo>
                    <a:pt x="1635" y="66"/>
                  </a:lnTo>
                  <a:lnTo>
                    <a:pt x="1662" y="74"/>
                  </a:lnTo>
                  <a:lnTo>
                    <a:pt x="1688" y="84"/>
                  </a:lnTo>
                  <a:lnTo>
                    <a:pt x="1713" y="93"/>
                  </a:lnTo>
                  <a:lnTo>
                    <a:pt x="1739" y="104"/>
                  </a:lnTo>
                  <a:lnTo>
                    <a:pt x="1764" y="116"/>
                  </a:lnTo>
                  <a:lnTo>
                    <a:pt x="1789" y="127"/>
                  </a:lnTo>
                  <a:lnTo>
                    <a:pt x="1814" y="139"/>
                  </a:lnTo>
                  <a:lnTo>
                    <a:pt x="1838" y="152"/>
                  </a:lnTo>
                  <a:lnTo>
                    <a:pt x="1863" y="165"/>
                  </a:lnTo>
                  <a:lnTo>
                    <a:pt x="1887" y="179"/>
                  </a:lnTo>
                  <a:lnTo>
                    <a:pt x="1909" y="193"/>
                  </a:lnTo>
                  <a:lnTo>
                    <a:pt x="1932" y="208"/>
                  </a:lnTo>
                  <a:lnTo>
                    <a:pt x="1955" y="224"/>
                  </a:lnTo>
                  <a:lnTo>
                    <a:pt x="1977" y="239"/>
                  </a:lnTo>
                  <a:lnTo>
                    <a:pt x="2031" y="281"/>
                  </a:lnTo>
                  <a:lnTo>
                    <a:pt x="2082" y="324"/>
                  </a:lnTo>
                  <a:lnTo>
                    <a:pt x="2131" y="371"/>
                  </a:lnTo>
                  <a:lnTo>
                    <a:pt x="2177" y="419"/>
                  </a:lnTo>
                  <a:lnTo>
                    <a:pt x="2220" y="472"/>
                  </a:lnTo>
                  <a:lnTo>
                    <a:pt x="2260" y="526"/>
                  </a:lnTo>
                  <a:lnTo>
                    <a:pt x="2296" y="582"/>
                  </a:lnTo>
                  <a:lnTo>
                    <a:pt x="2329" y="640"/>
                  </a:lnTo>
                  <a:lnTo>
                    <a:pt x="2360" y="700"/>
                  </a:lnTo>
                  <a:lnTo>
                    <a:pt x="2385" y="762"/>
                  </a:lnTo>
                  <a:lnTo>
                    <a:pt x="2408" y="824"/>
                  </a:lnTo>
                  <a:lnTo>
                    <a:pt x="2426" y="890"/>
                  </a:lnTo>
                  <a:lnTo>
                    <a:pt x="2442" y="956"/>
                  </a:lnTo>
                  <a:lnTo>
                    <a:pt x="2453" y="1024"/>
                  </a:lnTo>
                  <a:lnTo>
                    <a:pt x="2458" y="1094"/>
                  </a:lnTo>
                  <a:lnTo>
                    <a:pt x="2461" y="1163"/>
                  </a:lnTo>
                  <a:lnTo>
                    <a:pt x="2458" y="1249"/>
                  </a:lnTo>
                  <a:lnTo>
                    <a:pt x="2447" y="1335"/>
                  </a:lnTo>
                  <a:lnTo>
                    <a:pt x="2430" y="1418"/>
                  </a:lnTo>
                  <a:lnTo>
                    <a:pt x="2408" y="1499"/>
                  </a:lnTo>
                  <a:lnTo>
                    <a:pt x="2380" y="1576"/>
                  </a:lnTo>
                  <a:lnTo>
                    <a:pt x="2346" y="1653"/>
                  </a:lnTo>
                  <a:lnTo>
                    <a:pt x="2307" y="1726"/>
                  </a:lnTo>
                  <a:lnTo>
                    <a:pt x="2263" y="1796"/>
                  </a:lnTo>
                  <a:lnTo>
                    <a:pt x="2257" y="1805"/>
                  </a:lnTo>
                  <a:lnTo>
                    <a:pt x="2250" y="1814"/>
                  </a:lnTo>
                  <a:lnTo>
                    <a:pt x="2244" y="1822"/>
                  </a:lnTo>
                  <a:lnTo>
                    <a:pt x="2238" y="1832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393" y="422"/>
              <a:ext cx="2461" cy="2325"/>
            </a:xfrm>
            <a:custGeom>
              <a:avLst/>
              <a:gdLst>
                <a:gd name="T0" fmla="*/ 1838 w 2461"/>
                <a:gd name="T1" fmla="*/ 152 h 2325"/>
                <a:gd name="T2" fmla="*/ 1662 w 2461"/>
                <a:gd name="T3" fmla="*/ 74 h 2325"/>
                <a:gd name="T4" fmla="*/ 1574 w 2461"/>
                <a:gd name="T5" fmla="*/ 145 h 2325"/>
                <a:gd name="T6" fmla="*/ 1570 w 2461"/>
                <a:gd name="T7" fmla="*/ 45 h 2325"/>
                <a:gd name="T8" fmla="*/ 1444 w 2461"/>
                <a:gd name="T9" fmla="*/ 18 h 2325"/>
                <a:gd name="T10" fmla="*/ 1314 w 2461"/>
                <a:gd name="T11" fmla="*/ 3 h 2325"/>
                <a:gd name="T12" fmla="*/ 1297 w 2461"/>
                <a:gd name="T13" fmla="*/ 64 h 2325"/>
                <a:gd name="T14" fmla="*/ 1234 w 2461"/>
                <a:gd name="T15" fmla="*/ 48 h 2325"/>
                <a:gd name="T16" fmla="*/ 1237 w 2461"/>
                <a:gd name="T17" fmla="*/ 0 h 2325"/>
                <a:gd name="T18" fmla="*/ 1194 w 2461"/>
                <a:gd name="T19" fmla="*/ 2 h 2325"/>
                <a:gd name="T20" fmla="*/ 1205 w 2461"/>
                <a:gd name="T21" fmla="*/ 35 h 2325"/>
                <a:gd name="T22" fmla="*/ 1162 w 2461"/>
                <a:gd name="T23" fmla="*/ 78 h 2325"/>
                <a:gd name="T24" fmla="*/ 1153 w 2461"/>
                <a:gd name="T25" fmla="*/ 70 h 2325"/>
                <a:gd name="T26" fmla="*/ 1189 w 2461"/>
                <a:gd name="T27" fmla="*/ 28 h 2325"/>
                <a:gd name="T28" fmla="*/ 1160 w 2461"/>
                <a:gd name="T29" fmla="*/ 21 h 2325"/>
                <a:gd name="T30" fmla="*/ 1154 w 2461"/>
                <a:gd name="T31" fmla="*/ 6 h 2325"/>
                <a:gd name="T32" fmla="*/ 868 w 2461"/>
                <a:gd name="T33" fmla="*/ 52 h 2325"/>
                <a:gd name="T34" fmla="*/ 563 w 2461"/>
                <a:gd name="T35" fmla="*/ 186 h 2325"/>
                <a:gd name="T36" fmla="*/ 262 w 2461"/>
                <a:gd name="T37" fmla="*/ 444 h 2325"/>
                <a:gd name="T38" fmla="*/ 48 w 2461"/>
                <a:gd name="T39" fmla="*/ 838 h 2325"/>
                <a:gd name="T40" fmla="*/ 4 w 2461"/>
                <a:gd name="T41" fmla="*/ 1267 h 2325"/>
                <a:gd name="T42" fmla="*/ 93 w 2461"/>
                <a:gd name="T43" fmla="*/ 1607 h 2325"/>
                <a:gd name="T44" fmla="*/ 277 w 2461"/>
                <a:gd name="T45" fmla="*/ 1898 h 2325"/>
                <a:gd name="T46" fmla="*/ 312 w 2461"/>
                <a:gd name="T47" fmla="*/ 1836 h 2325"/>
                <a:gd name="T48" fmla="*/ 373 w 2461"/>
                <a:gd name="T49" fmla="*/ 1866 h 2325"/>
                <a:gd name="T50" fmla="*/ 317 w 2461"/>
                <a:gd name="T51" fmla="*/ 1855 h 2325"/>
                <a:gd name="T52" fmla="*/ 322 w 2461"/>
                <a:gd name="T53" fmla="*/ 1904 h 2325"/>
                <a:gd name="T54" fmla="*/ 284 w 2461"/>
                <a:gd name="T55" fmla="*/ 1905 h 2325"/>
                <a:gd name="T56" fmla="*/ 390 w 2461"/>
                <a:gd name="T57" fmla="*/ 2012 h 2325"/>
                <a:gd name="T58" fmla="*/ 534 w 2461"/>
                <a:gd name="T59" fmla="*/ 2122 h 2325"/>
                <a:gd name="T60" fmla="*/ 746 w 2461"/>
                <a:gd name="T61" fmla="*/ 2231 h 2325"/>
                <a:gd name="T62" fmla="*/ 1021 w 2461"/>
                <a:gd name="T63" fmla="*/ 2309 h 2325"/>
                <a:gd name="T64" fmla="*/ 1282 w 2461"/>
                <a:gd name="T65" fmla="*/ 2324 h 2325"/>
                <a:gd name="T66" fmla="*/ 1459 w 2461"/>
                <a:gd name="T67" fmla="*/ 2306 h 2325"/>
                <a:gd name="T68" fmla="*/ 1627 w 2461"/>
                <a:gd name="T69" fmla="*/ 2264 h 2325"/>
                <a:gd name="T70" fmla="*/ 1684 w 2461"/>
                <a:gd name="T71" fmla="*/ 2245 h 2325"/>
                <a:gd name="T72" fmla="*/ 1816 w 2461"/>
                <a:gd name="T73" fmla="*/ 2187 h 2325"/>
                <a:gd name="T74" fmla="*/ 1936 w 2461"/>
                <a:gd name="T75" fmla="*/ 2116 h 2325"/>
                <a:gd name="T76" fmla="*/ 1934 w 2461"/>
                <a:gd name="T77" fmla="*/ 2056 h 2325"/>
                <a:gd name="T78" fmla="*/ 1932 w 2461"/>
                <a:gd name="T79" fmla="*/ 2029 h 2325"/>
                <a:gd name="T80" fmla="*/ 1896 w 2461"/>
                <a:gd name="T81" fmla="*/ 2040 h 2325"/>
                <a:gd name="T82" fmla="*/ 1949 w 2461"/>
                <a:gd name="T83" fmla="*/ 2020 h 2325"/>
                <a:gd name="T84" fmla="*/ 1942 w 2461"/>
                <a:gd name="T85" fmla="*/ 2069 h 2325"/>
                <a:gd name="T86" fmla="*/ 1959 w 2461"/>
                <a:gd name="T87" fmla="*/ 2101 h 2325"/>
                <a:gd name="T88" fmla="*/ 2092 w 2461"/>
                <a:gd name="T89" fmla="*/ 1994 h 2325"/>
                <a:gd name="T90" fmla="*/ 2207 w 2461"/>
                <a:gd name="T91" fmla="*/ 1869 h 2325"/>
                <a:gd name="T92" fmla="*/ 2218 w 2461"/>
                <a:gd name="T93" fmla="*/ 1823 h 2325"/>
                <a:gd name="T94" fmla="*/ 2244 w 2461"/>
                <a:gd name="T95" fmla="*/ 1790 h 2325"/>
                <a:gd name="T96" fmla="*/ 2211 w 2461"/>
                <a:gd name="T97" fmla="*/ 1796 h 2325"/>
                <a:gd name="T98" fmla="*/ 2188 w 2461"/>
                <a:gd name="T99" fmla="*/ 1775 h 2325"/>
                <a:gd name="T100" fmla="*/ 2217 w 2461"/>
                <a:gd name="T101" fmla="*/ 1765 h 2325"/>
                <a:gd name="T102" fmla="*/ 2256 w 2461"/>
                <a:gd name="T103" fmla="*/ 1776 h 2325"/>
                <a:gd name="T104" fmla="*/ 2408 w 2461"/>
                <a:gd name="T105" fmla="*/ 1499 h 2325"/>
                <a:gd name="T106" fmla="*/ 2442 w 2461"/>
                <a:gd name="T107" fmla="*/ 956 h 2325"/>
                <a:gd name="T108" fmla="*/ 2260 w 2461"/>
                <a:gd name="T109" fmla="*/ 526 h 2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61" h="2325">
                  <a:moveTo>
                    <a:pt x="1977" y="239"/>
                  </a:moveTo>
                  <a:lnTo>
                    <a:pt x="1955" y="224"/>
                  </a:lnTo>
                  <a:lnTo>
                    <a:pt x="1932" y="208"/>
                  </a:lnTo>
                  <a:lnTo>
                    <a:pt x="1909" y="193"/>
                  </a:lnTo>
                  <a:lnTo>
                    <a:pt x="1887" y="179"/>
                  </a:lnTo>
                  <a:lnTo>
                    <a:pt x="1863" y="165"/>
                  </a:lnTo>
                  <a:lnTo>
                    <a:pt x="1838" y="152"/>
                  </a:lnTo>
                  <a:lnTo>
                    <a:pt x="1814" y="139"/>
                  </a:lnTo>
                  <a:lnTo>
                    <a:pt x="1789" y="127"/>
                  </a:lnTo>
                  <a:lnTo>
                    <a:pt x="1764" y="116"/>
                  </a:lnTo>
                  <a:lnTo>
                    <a:pt x="1739" y="104"/>
                  </a:lnTo>
                  <a:lnTo>
                    <a:pt x="1713" y="93"/>
                  </a:lnTo>
                  <a:lnTo>
                    <a:pt x="1688" y="84"/>
                  </a:lnTo>
                  <a:lnTo>
                    <a:pt x="1662" y="74"/>
                  </a:lnTo>
                  <a:lnTo>
                    <a:pt x="1635" y="66"/>
                  </a:lnTo>
                  <a:lnTo>
                    <a:pt x="1608" y="57"/>
                  </a:lnTo>
                  <a:lnTo>
                    <a:pt x="1581" y="49"/>
                  </a:lnTo>
                  <a:lnTo>
                    <a:pt x="1583" y="49"/>
                  </a:lnTo>
                  <a:lnTo>
                    <a:pt x="1555" y="121"/>
                  </a:lnTo>
                  <a:lnTo>
                    <a:pt x="1580" y="131"/>
                  </a:lnTo>
                  <a:lnTo>
                    <a:pt x="1574" y="145"/>
                  </a:lnTo>
                  <a:lnTo>
                    <a:pt x="1511" y="121"/>
                  </a:lnTo>
                  <a:lnTo>
                    <a:pt x="1516" y="107"/>
                  </a:lnTo>
                  <a:lnTo>
                    <a:pt x="1540" y="116"/>
                  </a:lnTo>
                  <a:lnTo>
                    <a:pt x="1560" y="61"/>
                  </a:lnTo>
                  <a:lnTo>
                    <a:pt x="1538" y="63"/>
                  </a:lnTo>
                  <a:lnTo>
                    <a:pt x="1537" y="46"/>
                  </a:lnTo>
                  <a:lnTo>
                    <a:pt x="1570" y="45"/>
                  </a:lnTo>
                  <a:lnTo>
                    <a:pt x="1552" y="41"/>
                  </a:lnTo>
                  <a:lnTo>
                    <a:pt x="1534" y="36"/>
                  </a:lnTo>
                  <a:lnTo>
                    <a:pt x="1516" y="32"/>
                  </a:lnTo>
                  <a:lnTo>
                    <a:pt x="1498" y="28"/>
                  </a:lnTo>
                  <a:lnTo>
                    <a:pt x="1480" y="24"/>
                  </a:lnTo>
                  <a:lnTo>
                    <a:pt x="1462" y="21"/>
                  </a:lnTo>
                  <a:lnTo>
                    <a:pt x="1444" y="18"/>
                  </a:lnTo>
                  <a:lnTo>
                    <a:pt x="1426" y="14"/>
                  </a:lnTo>
                  <a:lnTo>
                    <a:pt x="1406" y="13"/>
                  </a:lnTo>
                  <a:lnTo>
                    <a:pt x="1388" y="10"/>
                  </a:lnTo>
                  <a:lnTo>
                    <a:pt x="1369" y="7"/>
                  </a:lnTo>
                  <a:lnTo>
                    <a:pt x="1351" y="6"/>
                  </a:lnTo>
                  <a:lnTo>
                    <a:pt x="1332" y="5"/>
                  </a:lnTo>
                  <a:lnTo>
                    <a:pt x="1314" y="3"/>
                  </a:lnTo>
                  <a:lnTo>
                    <a:pt x="1294" y="2"/>
                  </a:lnTo>
                  <a:lnTo>
                    <a:pt x="1275" y="2"/>
                  </a:lnTo>
                  <a:lnTo>
                    <a:pt x="1287" y="9"/>
                  </a:lnTo>
                  <a:lnTo>
                    <a:pt x="1294" y="20"/>
                  </a:lnTo>
                  <a:lnTo>
                    <a:pt x="1297" y="34"/>
                  </a:lnTo>
                  <a:lnTo>
                    <a:pt x="1298" y="48"/>
                  </a:lnTo>
                  <a:lnTo>
                    <a:pt x="1297" y="64"/>
                  </a:lnTo>
                  <a:lnTo>
                    <a:pt x="1293" y="79"/>
                  </a:lnTo>
                  <a:lnTo>
                    <a:pt x="1283" y="92"/>
                  </a:lnTo>
                  <a:lnTo>
                    <a:pt x="1266" y="96"/>
                  </a:lnTo>
                  <a:lnTo>
                    <a:pt x="1250" y="92"/>
                  </a:lnTo>
                  <a:lnTo>
                    <a:pt x="1240" y="79"/>
                  </a:lnTo>
                  <a:lnTo>
                    <a:pt x="1236" y="64"/>
                  </a:lnTo>
                  <a:lnTo>
                    <a:pt x="1234" y="48"/>
                  </a:lnTo>
                  <a:lnTo>
                    <a:pt x="1236" y="34"/>
                  </a:lnTo>
                  <a:lnTo>
                    <a:pt x="1239" y="20"/>
                  </a:lnTo>
                  <a:lnTo>
                    <a:pt x="1247" y="9"/>
                  </a:lnTo>
                  <a:lnTo>
                    <a:pt x="1259" y="2"/>
                  </a:lnTo>
                  <a:lnTo>
                    <a:pt x="1252" y="0"/>
                  </a:lnTo>
                  <a:lnTo>
                    <a:pt x="1246" y="0"/>
                  </a:lnTo>
                  <a:lnTo>
                    <a:pt x="1237" y="0"/>
                  </a:lnTo>
                  <a:lnTo>
                    <a:pt x="1230" y="0"/>
                  </a:lnTo>
                  <a:lnTo>
                    <a:pt x="1225" y="0"/>
                  </a:lnTo>
                  <a:lnTo>
                    <a:pt x="1219" y="0"/>
                  </a:lnTo>
                  <a:lnTo>
                    <a:pt x="1212" y="0"/>
                  </a:lnTo>
                  <a:lnTo>
                    <a:pt x="1207" y="0"/>
                  </a:lnTo>
                  <a:lnTo>
                    <a:pt x="1201" y="2"/>
                  </a:lnTo>
                  <a:lnTo>
                    <a:pt x="1194" y="2"/>
                  </a:lnTo>
                  <a:lnTo>
                    <a:pt x="1189" y="2"/>
                  </a:lnTo>
                  <a:lnTo>
                    <a:pt x="1183" y="2"/>
                  </a:lnTo>
                  <a:lnTo>
                    <a:pt x="1191" y="6"/>
                  </a:lnTo>
                  <a:lnTo>
                    <a:pt x="1198" y="11"/>
                  </a:lnTo>
                  <a:lnTo>
                    <a:pt x="1204" y="20"/>
                  </a:lnTo>
                  <a:lnTo>
                    <a:pt x="1205" y="29"/>
                  </a:lnTo>
                  <a:lnTo>
                    <a:pt x="1205" y="35"/>
                  </a:lnTo>
                  <a:lnTo>
                    <a:pt x="1204" y="41"/>
                  </a:lnTo>
                  <a:lnTo>
                    <a:pt x="1201" y="46"/>
                  </a:lnTo>
                  <a:lnTo>
                    <a:pt x="1197" y="52"/>
                  </a:lnTo>
                  <a:lnTo>
                    <a:pt x="1190" y="59"/>
                  </a:lnTo>
                  <a:lnTo>
                    <a:pt x="1182" y="64"/>
                  </a:lnTo>
                  <a:lnTo>
                    <a:pt x="1172" y="71"/>
                  </a:lnTo>
                  <a:lnTo>
                    <a:pt x="1162" y="78"/>
                  </a:lnTo>
                  <a:lnTo>
                    <a:pt x="1190" y="78"/>
                  </a:lnTo>
                  <a:lnTo>
                    <a:pt x="1190" y="67"/>
                  </a:lnTo>
                  <a:lnTo>
                    <a:pt x="1205" y="67"/>
                  </a:lnTo>
                  <a:lnTo>
                    <a:pt x="1205" y="93"/>
                  </a:lnTo>
                  <a:lnTo>
                    <a:pt x="1140" y="93"/>
                  </a:lnTo>
                  <a:lnTo>
                    <a:pt x="1140" y="79"/>
                  </a:lnTo>
                  <a:lnTo>
                    <a:pt x="1153" y="70"/>
                  </a:lnTo>
                  <a:lnTo>
                    <a:pt x="1164" y="60"/>
                  </a:lnTo>
                  <a:lnTo>
                    <a:pt x="1172" y="53"/>
                  </a:lnTo>
                  <a:lnTo>
                    <a:pt x="1179" y="46"/>
                  </a:lnTo>
                  <a:lnTo>
                    <a:pt x="1185" y="42"/>
                  </a:lnTo>
                  <a:lnTo>
                    <a:pt x="1187" y="36"/>
                  </a:lnTo>
                  <a:lnTo>
                    <a:pt x="1189" y="32"/>
                  </a:lnTo>
                  <a:lnTo>
                    <a:pt x="1189" y="28"/>
                  </a:lnTo>
                  <a:lnTo>
                    <a:pt x="1187" y="23"/>
                  </a:lnTo>
                  <a:lnTo>
                    <a:pt x="1185" y="18"/>
                  </a:lnTo>
                  <a:lnTo>
                    <a:pt x="1179" y="17"/>
                  </a:lnTo>
                  <a:lnTo>
                    <a:pt x="1175" y="16"/>
                  </a:lnTo>
                  <a:lnTo>
                    <a:pt x="1168" y="17"/>
                  </a:lnTo>
                  <a:lnTo>
                    <a:pt x="1162" y="18"/>
                  </a:lnTo>
                  <a:lnTo>
                    <a:pt x="1160" y="21"/>
                  </a:lnTo>
                  <a:lnTo>
                    <a:pt x="1158" y="24"/>
                  </a:lnTo>
                  <a:lnTo>
                    <a:pt x="1158" y="28"/>
                  </a:lnTo>
                  <a:lnTo>
                    <a:pt x="1143" y="28"/>
                  </a:lnTo>
                  <a:lnTo>
                    <a:pt x="1143" y="14"/>
                  </a:lnTo>
                  <a:lnTo>
                    <a:pt x="1146" y="11"/>
                  </a:lnTo>
                  <a:lnTo>
                    <a:pt x="1150" y="9"/>
                  </a:lnTo>
                  <a:lnTo>
                    <a:pt x="1154" y="6"/>
                  </a:lnTo>
                  <a:lnTo>
                    <a:pt x="1160" y="3"/>
                  </a:lnTo>
                  <a:lnTo>
                    <a:pt x="1110" y="7"/>
                  </a:lnTo>
                  <a:lnTo>
                    <a:pt x="1060" y="13"/>
                  </a:lnTo>
                  <a:lnTo>
                    <a:pt x="1011" y="20"/>
                  </a:lnTo>
                  <a:lnTo>
                    <a:pt x="963" y="28"/>
                  </a:lnTo>
                  <a:lnTo>
                    <a:pt x="914" y="39"/>
                  </a:lnTo>
                  <a:lnTo>
                    <a:pt x="868" y="52"/>
                  </a:lnTo>
                  <a:lnTo>
                    <a:pt x="821" y="67"/>
                  </a:lnTo>
                  <a:lnTo>
                    <a:pt x="777" y="82"/>
                  </a:lnTo>
                  <a:lnTo>
                    <a:pt x="732" y="100"/>
                  </a:lnTo>
                  <a:lnTo>
                    <a:pt x="688" y="120"/>
                  </a:lnTo>
                  <a:lnTo>
                    <a:pt x="645" y="140"/>
                  </a:lnTo>
                  <a:lnTo>
                    <a:pt x="603" y="163"/>
                  </a:lnTo>
                  <a:lnTo>
                    <a:pt x="563" y="186"/>
                  </a:lnTo>
                  <a:lnTo>
                    <a:pt x="524" y="211"/>
                  </a:lnTo>
                  <a:lnTo>
                    <a:pt x="485" y="238"/>
                  </a:lnTo>
                  <a:lnTo>
                    <a:pt x="448" y="265"/>
                  </a:lnTo>
                  <a:lnTo>
                    <a:pt x="398" y="307"/>
                  </a:lnTo>
                  <a:lnTo>
                    <a:pt x="351" y="350"/>
                  </a:lnTo>
                  <a:lnTo>
                    <a:pt x="305" y="397"/>
                  </a:lnTo>
                  <a:lnTo>
                    <a:pt x="262" y="444"/>
                  </a:lnTo>
                  <a:lnTo>
                    <a:pt x="223" y="496"/>
                  </a:lnTo>
                  <a:lnTo>
                    <a:pt x="186" y="548"/>
                  </a:lnTo>
                  <a:lnTo>
                    <a:pt x="152" y="602"/>
                  </a:lnTo>
                  <a:lnTo>
                    <a:pt x="122" y="659"/>
                  </a:lnTo>
                  <a:lnTo>
                    <a:pt x="94" y="718"/>
                  </a:lnTo>
                  <a:lnTo>
                    <a:pt x="69" y="777"/>
                  </a:lnTo>
                  <a:lnTo>
                    <a:pt x="48" y="838"/>
                  </a:lnTo>
                  <a:lnTo>
                    <a:pt x="32" y="901"/>
                  </a:lnTo>
                  <a:lnTo>
                    <a:pt x="18" y="965"/>
                  </a:lnTo>
                  <a:lnTo>
                    <a:pt x="8" y="1030"/>
                  </a:lnTo>
                  <a:lnTo>
                    <a:pt x="1" y="1096"/>
                  </a:lnTo>
                  <a:lnTo>
                    <a:pt x="0" y="1163"/>
                  </a:lnTo>
                  <a:lnTo>
                    <a:pt x="1" y="1214"/>
                  </a:lnTo>
                  <a:lnTo>
                    <a:pt x="4" y="1267"/>
                  </a:lnTo>
                  <a:lnTo>
                    <a:pt x="11" y="1317"/>
                  </a:lnTo>
                  <a:lnTo>
                    <a:pt x="19" y="1367"/>
                  </a:lnTo>
                  <a:lnTo>
                    <a:pt x="29" y="1417"/>
                  </a:lnTo>
                  <a:lnTo>
                    <a:pt x="41" y="1465"/>
                  </a:lnTo>
                  <a:lnTo>
                    <a:pt x="57" y="1514"/>
                  </a:lnTo>
                  <a:lnTo>
                    <a:pt x="73" y="1560"/>
                  </a:lnTo>
                  <a:lnTo>
                    <a:pt x="93" y="1607"/>
                  </a:lnTo>
                  <a:lnTo>
                    <a:pt x="113" y="1651"/>
                  </a:lnTo>
                  <a:lnTo>
                    <a:pt x="136" y="1696"/>
                  </a:lnTo>
                  <a:lnTo>
                    <a:pt x="161" y="1739"/>
                  </a:lnTo>
                  <a:lnTo>
                    <a:pt x="187" y="1780"/>
                  </a:lnTo>
                  <a:lnTo>
                    <a:pt x="216" y="1821"/>
                  </a:lnTo>
                  <a:lnTo>
                    <a:pt x="245" y="1861"/>
                  </a:lnTo>
                  <a:lnTo>
                    <a:pt x="277" y="1898"/>
                  </a:lnTo>
                  <a:lnTo>
                    <a:pt x="272" y="1887"/>
                  </a:lnTo>
                  <a:lnTo>
                    <a:pt x="272" y="1873"/>
                  </a:lnTo>
                  <a:lnTo>
                    <a:pt x="279" y="1859"/>
                  </a:lnTo>
                  <a:lnTo>
                    <a:pt x="291" y="1847"/>
                  </a:lnTo>
                  <a:lnTo>
                    <a:pt x="297" y="1843"/>
                  </a:lnTo>
                  <a:lnTo>
                    <a:pt x="303" y="1839"/>
                  </a:lnTo>
                  <a:lnTo>
                    <a:pt x="312" y="1836"/>
                  </a:lnTo>
                  <a:lnTo>
                    <a:pt x="322" y="1834"/>
                  </a:lnTo>
                  <a:lnTo>
                    <a:pt x="331" y="1834"/>
                  </a:lnTo>
                  <a:lnTo>
                    <a:pt x="342" y="1837"/>
                  </a:lnTo>
                  <a:lnTo>
                    <a:pt x="352" y="1843"/>
                  </a:lnTo>
                  <a:lnTo>
                    <a:pt x="362" y="1852"/>
                  </a:lnTo>
                  <a:lnTo>
                    <a:pt x="371" y="1866"/>
                  </a:lnTo>
                  <a:lnTo>
                    <a:pt x="373" y="1866"/>
                  </a:lnTo>
                  <a:lnTo>
                    <a:pt x="360" y="1876"/>
                  </a:lnTo>
                  <a:lnTo>
                    <a:pt x="353" y="1868"/>
                  </a:lnTo>
                  <a:lnTo>
                    <a:pt x="344" y="1858"/>
                  </a:lnTo>
                  <a:lnTo>
                    <a:pt x="335" y="1851"/>
                  </a:lnTo>
                  <a:lnTo>
                    <a:pt x="326" y="1850"/>
                  </a:lnTo>
                  <a:lnTo>
                    <a:pt x="315" y="1852"/>
                  </a:lnTo>
                  <a:lnTo>
                    <a:pt x="317" y="1855"/>
                  </a:lnTo>
                  <a:lnTo>
                    <a:pt x="322" y="1858"/>
                  </a:lnTo>
                  <a:lnTo>
                    <a:pt x="326" y="1861"/>
                  </a:lnTo>
                  <a:lnTo>
                    <a:pt x="328" y="1864"/>
                  </a:lnTo>
                  <a:lnTo>
                    <a:pt x="333" y="1873"/>
                  </a:lnTo>
                  <a:lnTo>
                    <a:pt x="334" y="1886"/>
                  </a:lnTo>
                  <a:lnTo>
                    <a:pt x="330" y="1895"/>
                  </a:lnTo>
                  <a:lnTo>
                    <a:pt x="322" y="1904"/>
                  </a:lnTo>
                  <a:lnTo>
                    <a:pt x="316" y="1908"/>
                  </a:lnTo>
                  <a:lnTo>
                    <a:pt x="310" y="1909"/>
                  </a:lnTo>
                  <a:lnTo>
                    <a:pt x="305" y="1911"/>
                  </a:lnTo>
                  <a:lnTo>
                    <a:pt x="299" y="1911"/>
                  </a:lnTo>
                  <a:lnTo>
                    <a:pt x="294" y="1911"/>
                  </a:lnTo>
                  <a:lnTo>
                    <a:pt x="290" y="1908"/>
                  </a:lnTo>
                  <a:lnTo>
                    <a:pt x="284" y="1905"/>
                  </a:lnTo>
                  <a:lnTo>
                    <a:pt x="280" y="1901"/>
                  </a:lnTo>
                  <a:lnTo>
                    <a:pt x="297" y="1920"/>
                  </a:lnTo>
                  <a:lnTo>
                    <a:pt x="315" y="1940"/>
                  </a:lnTo>
                  <a:lnTo>
                    <a:pt x="333" y="1958"/>
                  </a:lnTo>
                  <a:lnTo>
                    <a:pt x="351" y="1976"/>
                  </a:lnTo>
                  <a:lnTo>
                    <a:pt x="370" y="1994"/>
                  </a:lnTo>
                  <a:lnTo>
                    <a:pt x="390" y="2012"/>
                  </a:lnTo>
                  <a:lnTo>
                    <a:pt x="409" y="2029"/>
                  </a:lnTo>
                  <a:lnTo>
                    <a:pt x="428" y="2045"/>
                  </a:lnTo>
                  <a:lnTo>
                    <a:pt x="449" y="2062"/>
                  </a:lnTo>
                  <a:lnTo>
                    <a:pt x="470" y="2077"/>
                  </a:lnTo>
                  <a:lnTo>
                    <a:pt x="491" y="2092"/>
                  </a:lnTo>
                  <a:lnTo>
                    <a:pt x="513" y="2108"/>
                  </a:lnTo>
                  <a:lnTo>
                    <a:pt x="534" y="2122"/>
                  </a:lnTo>
                  <a:lnTo>
                    <a:pt x="556" y="2137"/>
                  </a:lnTo>
                  <a:lnTo>
                    <a:pt x="580" y="2149"/>
                  </a:lnTo>
                  <a:lnTo>
                    <a:pt x="602" y="2163"/>
                  </a:lnTo>
                  <a:lnTo>
                    <a:pt x="636" y="2183"/>
                  </a:lnTo>
                  <a:lnTo>
                    <a:pt x="673" y="2199"/>
                  </a:lnTo>
                  <a:lnTo>
                    <a:pt x="709" y="2216"/>
                  </a:lnTo>
                  <a:lnTo>
                    <a:pt x="746" y="2231"/>
                  </a:lnTo>
                  <a:lnTo>
                    <a:pt x="784" y="2246"/>
                  </a:lnTo>
                  <a:lnTo>
                    <a:pt x="821" y="2260"/>
                  </a:lnTo>
                  <a:lnTo>
                    <a:pt x="860" y="2271"/>
                  </a:lnTo>
                  <a:lnTo>
                    <a:pt x="900" y="2282"/>
                  </a:lnTo>
                  <a:lnTo>
                    <a:pt x="939" y="2292"/>
                  </a:lnTo>
                  <a:lnTo>
                    <a:pt x="979" y="2301"/>
                  </a:lnTo>
                  <a:lnTo>
                    <a:pt x="1021" y="2309"/>
                  </a:lnTo>
                  <a:lnTo>
                    <a:pt x="1061" y="2314"/>
                  </a:lnTo>
                  <a:lnTo>
                    <a:pt x="1103" y="2320"/>
                  </a:lnTo>
                  <a:lnTo>
                    <a:pt x="1146" y="2323"/>
                  </a:lnTo>
                  <a:lnTo>
                    <a:pt x="1187" y="2324"/>
                  </a:lnTo>
                  <a:lnTo>
                    <a:pt x="1230" y="2325"/>
                  </a:lnTo>
                  <a:lnTo>
                    <a:pt x="1257" y="2325"/>
                  </a:lnTo>
                  <a:lnTo>
                    <a:pt x="1282" y="2324"/>
                  </a:lnTo>
                  <a:lnTo>
                    <a:pt x="1308" y="2323"/>
                  </a:lnTo>
                  <a:lnTo>
                    <a:pt x="1333" y="2321"/>
                  </a:lnTo>
                  <a:lnTo>
                    <a:pt x="1359" y="2320"/>
                  </a:lnTo>
                  <a:lnTo>
                    <a:pt x="1384" y="2317"/>
                  </a:lnTo>
                  <a:lnTo>
                    <a:pt x="1409" y="2313"/>
                  </a:lnTo>
                  <a:lnTo>
                    <a:pt x="1434" y="2310"/>
                  </a:lnTo>
                  <a:lnTo>
                    <a:pt x="1459" y="2306"/>
                  </a:lnTo>
                  <a:lnTo>
                    <a:pt x="1483" y="2302"/>
                  </a:lnTo>
                  <a:lnTo>
                    <a:pt x="1508" y="2296"/>
                  </a:lnTo>
                  <a:lnTo>
                    <a:pt x="1531" y="2291"/>
                  </a:lnTo>
                  <a:lnTo>
                    <a:pt x="1556" y="2285"/>
                  </a:lnTo>
                  <a:lnTo>
                    <a:pt x="1580" y="2278"/>
                  </a:lnTo>
                  <a:lnTo>
                    <a:pt x="1604" y="2271"/>
                  </a:lnTo>
                  <a:lnTo>
                    <a:pt x="1627" y="2264"/>
                  </a:lnTo>
                  <a:lnTo>
                    <a:pt x="1627" y="2264"/>
                  </a:lnTo>
                  <a:lnTo>
                    <a:pt x="1627" y="2264"/>
                  </a:lnTo>
                  <a:lnTo>
                    <a:pt x="1637" y="2262"/>
                  </a:lnTo>
                  <a:lnTo>
                    <a:pt x="1647" y="2258"/>
                  </a:lnTo>
                  <a:lnTo>
                    <a:pt x="1655" y="2255"/>
                  </a:lnTo>
                  <a:lnTo>
                    <a:pt x="1665" y="2252"/>
                  </a:lnTo>
                  <a:lnTo>
                    <a:pt x="1684" y="2245"/>
                  </a:lnTo>
                  <a:lnTo>
                    <a:pt x="1703" y="2237"/>
                  </a:lnTo>
                  <a:lnTo>
                    <a:pt x="1723" y="2230"/>
                  </a:lnTo>
                  <a:lnTo>
                    <a:pt x="1741" y="2221"/>
                  </a:lnTo>
                  <a:lnTo>
                    <a:pt x="1760" y="2213"/>
                  </a:lnTo>
                  <a:lnTo>
                    <a:pt x="1778" y="2205"/>
                  </a:lnTo>
                  <a:lnTo>
                    <a:pt x="1796" y="2196"/>
                  </a:lnTo>
                  <a:lnTo>
                    <a:pt x="1816" y="2187"/>
                  </a:lnTo>
                  <a:lnTo>
                    <a:pt x="1832" y="2177"/>
                  </a:lnTo>
                  <a:lnTo>
                    <a:pt x="1850" y="2167"/>
                  </a:lnTo>
                  <a:lnTo>
                    <a:pt x="1869" y="2158"/>
                  </a:lnTo>
                  <a:lnTo>
                    <a:pt x="1885" y="2148"/>
                  </a:lnTo>
                  <a:lnTo>
                    <a:pt x="1903" y="2137"/>
                  </a:lnTo>
                  <a:lnTo>
                    <a:pt x="1920" y="2127"/>
                  </a:lnTo>
                  <a:lnTo>
                    <a:pt x="1936" y="2116"/>
                  </a:lnTo>
                  <a:lnTo>
                    <a:pt x="1953" y="2105"/>
                  </a:lnTo>
                  <a:lnTo>
                    <a:pt x="1893" y="2105"/>
                  </a:lnTo>
                  <a:lnTo>
                    <a:pt x="1893" y="2090"/>
                  </a:lnTo>
                  <a:lnTo>
                    <a:pt x="1906" y="2080"/>
                  </a:lnTo>
                  <a:lnTo>
                    <a:pt x="1917" y="2072"/>
                  </a:lnTo>
                  <a:lnTo>
                    <a:pt x="1927" y="2063"/>
                  </a:lnTo>
                  <a:lnTo>
                    <a:pt x="1934" y="2056"/>
                  </a:lnTo>
                  <a:lnTo>
                    <a:pt x="1938" y="2052"/>
                  </a:lnTo>
                  <a:lnTo>
                    <a:pt x="1941" y="2048"/>
                  </a:lnTo>
                  <a:lnTo>
                    <a:pt x="1942" y="2044"/>
                  </a:lnTo>
                  <a:lnTo>
                    <a:pt x="1942" y="2040"/>
                  </a:lnTo>
                  <a:lnTo>
                    <a:pt x="1941" y="2034"/>
                  </a:lnTo>
                  <a:lnTo>
                    <a:pt x="1938" y="2030"/>
                  </a:lnTo>
                  <a:lnTo>
                    <a:pt x="1932" y="2029"/>
                  </a:lnTo>
                  <a:lnTo>
                    <a:pt x="1928" y="2027"/>
                  </a:lnTo>
                  <a:lnTo>
                    <a:pt x="1923" y="2027"/>
                  </a:lnTo>
                  <a:lnTo>
                    <a:pt x="1917" y="2030"/>
                  </a:lnTo>
                  <a:lnTo>
                    <a:pt x="1914" y="2031"/>
                  </a:lnTo>
                  <a:lnTo>
                    <a:pt x="1913" y="2034"/>
                  </a:lnTo>
                  <a:lnTo>
                    <a:pt x="1913" y="2040"/>
                  </a:lnTo>
                  <a:lnTo>
                    <a:pt x="1896" y="2040"/>
                  </a:lnTo>
                  <a:lnTo>
                    <a:pt x="1896" y="2026"/>
                  </a:lnTo>
                  <a:lnTo>
                    <a:pt x="1903" y="2020"/>
                  </a:lnTo>
                  <a:lnTo>
                    <a:pt x="1910" y="2016"/>
                  </a:lnTo>
                  <a:lnTo>
                    <a:pt x="1918" y="2013"/>
                  </a:lnTo>
                  <a:lnTo>
                    <a:pt x="1927" y="2012"/>
                  </a:lnTo>
                  <a:lnTo>
                    <a:pt x="1939" y="2013"/>
                  </a:lnTo>
                  <a:lnTo>
                    <a:pt x="1949" y="2020"/>
                  </a:lnTo>
                  <a:lnTo>
                    <a:pt x="1956" y="2029"/>
                  </a:lnTo>
                  <a:lnTo>
                    <a:pt x="1959" y="2041"/>
                  </a:lnTo>
                  <a:lnTo>
                    <a:pt x="1957" y="2045"/>
                  </a:lnTo>
                  <a:lnTo>
                    <a:pt x="1956" y="2051"/>
                  </a:lnTo>
                  <a:lnTo>
                    <a:pt x="1953" y="2058"/>
                  </a:lnTo>
                  <a:lnTo>
                    <a:pt x="1949" y="2062"/>
                  </a:lnTo>
                  <a:lnTo>
                    <a:pt x="1942" y="2069"/>
                  </a:lnTo>
                  <a:lnTo>
                    <a:pt x="1935" y="2076"/>
                  </a:lnTo>
                  <a:lnTo>
                    <a:pt x="1927" y="2083"/>
                  </a:lnTo>
                  <a:lnTo>
                    <a:pt x="1917" y="2088"/>
                  </a:lnTo>
                  <a:lnTo>
                    <a:pt x="1943" y="2088"/>
                  </a:lnTo>
                  <a:lnTo>
                    <a:pt x="1943" y="2077"/>
                  </a:lnTo>
                  <a:lnTo>
                    <a:pt x="1959" y="2077"/>
                  </a:lnTo>
                  <a:lnTo>
                    <a:pt x="1959" y="2101"/>
                  </a:lnTo>
                  <a:lnTo>
                    <a:pt x="1978" y="2087"/>
                  </a:lnTo>
                  <a:lnTo>
                    <a:pt x="1998" y="2072"/>
                  </a:lnTo>
                  <a:lnTo>
                    <a:pt x="2017" y="2056"/>
                  </a:lnTo>
                  <a:lnTo>
                    <a:pt x="2036" y="2041"/>
                  </a:lnTo>
                  <a:lnTo>
                    <a:pt x="2054" y="2026"/>
                  </a:lnTo>
                  <a:lnTo>
                    <a:pt x="2074" y="2009"/>
                  </a:lnTo>
                  <a:lnTo>
                    <a:pt x="2092" y="1994"/>
                  </a:lnTo>
                  <a:lnTo>
                    <a:pt x="2109" y="1976"/>
                  </a:lnTo>
                  <a:lnTo>
                    <a:pt x="2127" y="1959"/>
                  </a:lnTo>
                  <a:lnTo>
                    <a:pt x="2143" y="1943"/>
                  </a:lnTo>
                  <a:lnTo>
                    <a:pt x="2160" y="1925"/>
                  </a:lnTo>
                  <a:lnTo>
                    <a:pt x="2177" y="1907"/>
                  </a:lnTo>
                  <a:lnTo>
                    <a:pt x="2192" y="1888"/>
                  </a:lnTo>
                  <a:lnTo>
                    <a:pt x="2207" y="1869"/>
                  </a:lnTo>
                  <a:lnTo>
                    <a:pt x="2222" y="1851"/>
                  </a:lnTo>
                  <a:lnTo>
                    <a:pt x="2238" y="1832"/>
                  </a:lnTo>
                  <a:lnTo>
                    <a:pt x="2235" y="1833"/>
                  </a:lnTo>
                  <a:lnTo>
                    <a:pt x="2232" y="1834"/>
                  </a:lnTo>
                  <a:lnTo>
                    <a:pt x="2228" y="1837"/>
                  </a:lnTo>
                  <a:lnTo>
                    <a:pt x="2225" y="1839"/>
                  </a:lnTo>
                  <a:lnTo>
                    <a:pt x="2218" y="1823"/>
                  </a:lnTo>
                  <a:lnTo>
                    <a:pt x="2224" y="1821"/>
                  </a:lnTo>
                  <a:lnTo>
                    <a:pt x="2229" y="1818"/>
                  </a:lnTo>
                  <a:lnTo>
                    <a:pt x="2233" y="1814"/>
                  </a:lnTo>
                  <a:lnTo>
                    <a:pt x="2239" y="1809"/>
                  </a:lnTo>
                  <a:lnTo>
                    <a:pt x="2243" y="1802"/>
                  </a:lnTo>
                  <a:lnTo>
                    <a:pt x="2246" y="1796"/>
                  </a:lnTo>
                  <a:lnTo>
                    <a:pt x="2244" y="1790"/>
                  </a:lnTo>
                  <a:lnTo>
                    <a:pt x="2239" y="1783"/>
                  </a:lnTo>
                  <a:lnTo>
                    <a:pt x="2235" y="1780"/>
                  </a:lnTo>
                  <a:lnTo>
                    <a:pt x="2228" y="1780"/>
                  </a:lnTo>
                  <a:lnTo>
                    <a:pt x="2222" y="1782"/>
                  </a:lnTo>
                  <a:lnTo>
                    <a:pt x="2217" y="1787"/>
                  </a:lnTo>
                  <a:lnTo>
                    <a:pt x="2214" y="1791"/>
                  </a:lnTo>
                  <a:lnTo>
                    <a:pt x="2211" y="1796"/>
                  </a:lnTo>
                  <a:lnTo>
                    <a:pt x="2210" y="1800"/>
                  </a:lnTo>
                  <a:lnTo>
                    <a:pt x="2208" y="1805"/>
                  </a:lnTo>
                  <a:lnTo>
                    <a:pt x="2200" y="1808"/>
                  </a:lnTo>
                  <a:lnTo>
                    <a:pt x="2165" y="1777"/>
                  </a:lnTo>
                  <a:lnTo>
                    <a:pt x="2203" y="1733"/>
                  </a:lnTo>
                  <a:lnTo>
                    <a:pt x="2215" y="1744"/>
                  </a:lnTo>
                  <a:lnTo>
                    <a:pt x="2188" y="1775"/>
                  </a:lnTo>
                  <a:lnTo>
                    <a:pt x="2200" y="1786"/>
                  </a:lnTo>
                  <a:lnTo>
                    <a:pt x="2201" y="1783"/>
                  </a:lnTo>
                  <a:lnTo>
                    <a:pt x="2203" y="1779"/>
                  </a:lnTo>
                  <a:lnTo>
                    <a:pt x="2204" y="1776"/>
                  </a:lnTo>
                  <a:lnTo>
                    <a:pt x="2207" y="1773"/>
                  </a:lnTo>
                  <a:lnTo>
                    <a:pt x="2211" y="1769"/>
                  </a:lnTo>
                  <a:lnTo>
                    <a:pt x="2217" y="1765"/>
                  </a:lnTo>
                  <a:lnTo>
                    <a:pt x="2222" y="1764"/>
                  </a:lnTo>
                  <a:lnTo>
                    <a:pt x="2228" y="1762"/>
                  </a:lnTo>
                  <a:lnTo>
                    <a:pt x="2235" y="1762"/>
                  </a:lnTo>
                  <a:lnTo>
                    <a:pt x="2240" y="1764"/>
                  </a:lnTo>
                  <a:lnTo>
                    <a:pt x="2246" y="1766"/>
                  </a:lnTo>
                  <a:lnTo>
                    <a:pt x="2251" y="1771"/>
                  </a:lnTo>
                  <a:lnTo>
                    <a:pt x="2256" y="1776"/>
                  </a:lnTo>
                  <a:lnTo>
                    <a:pt x="2260" y="1782"/>
                  </a:lnTo>
                  <a:lnTo>
                    <a:pt x="2261" y="1789"/>
                  </a:lnTo>
                  <a:lnTo>
                    <a:pt x="2263" y="1796"/>
                  </a:lnTo>
                  <a:lnTo>
                    <a:pt x="2307" y="1726"/>
                  </a:lnTo>
                  <a:lnTo>
                    <a:pt x="2346" y="1653"/>
                  </a:lnTo>
                  <a:lnTo>
                    <a:pt x="2380" y="1576"/>
                  </a:lnTo>
                  <a:lnTo>
                    <a:pt x="2408" y="1499"/>
                  </a:lnTo>
                  <a:lnTo>
                    <a:pt x="2430" y="1418"/>
                  </a:lnTo>
                  <a:lnTo>
                    <a:pt x="2447" y="1335"/>
                  </a:lnTo>
                  <a:lnTo>
                    <a:pt x="2458" y="1249"/>
                  </a:lnTo>
                  <a:lnTo>
                    <a:pt x="2461" y="1163"/>
                  </a:lnTo>
                  <a:lnTo>
                    <a:pt x="2458" y="1094"/>
                  </a:lnTo>
                  <a:lnTo>
                    <a:pt x="2453" y="1024"/>
                  </a:lnTo>
                  <a:lnTo>
                    <a:pt x="2442" y="956"/>
                  </a:lnTo>
                  <a:lnTo>
                    <a:pt x="2426" y="890"/>
                  </a:lnTo>
                  <a:lnTo>
                    <a:pt x="2408" y="824"/>
                  </a:lnTo>
                  <a:lnTo>
                    <a:pt x="2385" y="762"/>
                  </a:lnTo>
                  <a:lnTo>
                    <a:pt x="2360" y="700"/>
                  </a:lnTo>
                  <a:lnTo>
                    <a:pt x="2329" y="640"/>
                  </a:lnTo>
                  <a:lnTo>
                    <a:pt x="2296" y="582"/>
                  </a:lnTo>
                  <a:lnTo>
                    <a:pt x="2260" y="526"/>
                  </a:lnTo>
                  <a:lnTo>
                    <a:pt x="2220" y="472"/>
                  </a:lnTo>
                  <a:lnTo>
                    <a:pt x="2177" y="419"/>
                  </a:lnTo>
                  <a:lnTo>
                    <a:pt x="2131" y="371"/>
                  </a:lnTo>
                  <a:lnTo>
                    <a:pt x="2082" y="324"/>
                  </a:lnTo>
                  <a:lnTo>
                    <a:pt x="2031" y="281"/>
                  </a:lnTo>
                  <a:lnTo>
                    <a:pt x="1977" y="2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902" y="2427"/>
              <a:ext cx="82" cy="97"/>
            </a:xfrm>
            <a:custGeom>
              <a:avLst/>
              <a:gdLst>
                <a:gd name="T0" fmla="*/ 15 w 82"/>
                <a:gd name="T1" fmla="*/ 97 h 97"/>
                <a:gd name="T2" fmla="*/ 76 w 82"/>
                <a:gd name="T3" fmla="*/ 40 h 97"/>
                <a:gd name="T4" fmla="*/ 82 w 82"/>
                <a:gd name="T5" fmla="*/ 29 h 97"/>
                <a:gd name="T6" fmla="*/ 22 w 82"/>
                <a:gd name="T7" fmla="*/ 0 h 97"/>
                <a:gd name="T8" fmla="*/ 11 w 82"/>
                <a:gd name="T9" fmla="*/ 22 h 97"/>
                <a:gd name="T10" fmla="*/ 26 w 82"/>
                <a:gd name="T11" fmla="*/ 29 h 97"/>
                <a:gd name="T12" fmla="*/ 30 w 82"/>
                <a:gd name="T13" fmla="*/ 21 h 97"/>
                <a:gd name="T14" fmla="*/ 58 w 82"/>
                <a:gd name="T15" fmla="*/ 35 h 97"/>
                <a:gd name="T16" fmla="*/ 0 w 82"/>
                <a:gd name="T17" fmla="*/ 89 h 97"/>
                <a:gd name="T18" fmla="*/ 15 w 82"/>
                <a:gd name="T1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97">
                  <a:moveTo>
                    <a:pt x="15" y="97"/>
                  </a:moveTo>
                  <a:lnTo>
                    <a:pt x="76" y="40"/>
                  </a:lnTo>
                  <a:lnTo>
                    <a:pt x="82" y="29"/>
                  </a:lnTo>
                  <a:lnTo>
                    <a:pt x="22" y="0"/>
                  </a:lnTo>
                  <a:lnTo>
                    <a:pt x="11" y="22"/>
                  </a:lnTo>
                  <a:lnTo>
                    <a:pt x="26" y="29"/>
                  </a:lnTo>
                  <a:lnTo>
                    <a:pt x="30" y="21"/>
                  </a:lnTo>
                  <a:lnTo>
                    <a:pt x="58" y="35"/>
                  </a:lnTo>
                  <a:lnTo>
                    <a:pt x="0" y="89"/>
                  </a:lnTo>
                  <a:lnTo>
                    <a:pt x="15" y="9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98" y="2172"/>
              <a:ext cx="100" cy="102"/>
            </a:xfrm>
            <a:custGeom>
              <a:avLst/>
              <a:gdLst>
                <a:gd name="T0" fmla="*/ 55 w 100"/>
                <a:gd name="T1" fmla="*/ 14 h 102"/>
                <a:gd name="T2" fmla="*/ 74 w 100"/>
                <a:gd name="T3" fmla="*/ 25 h 102"/>
                <a:gd name="T4" fmla="*/ 28 w 100"/>
                <a:gd name="T5" fmla="*/ 59 h 102"/>
                <a:gd name="T6" fmla="*/ 12 w 100"/>
                <a:gd name="T7" fmla="*/ 40 h 102"/>
                <a:gd name="T8" fmla="*/ 0 w 100"/>
                <a:gd name="T9" fmla="*/ 50 h 102"/>
                <a:gd name="T10" fmla="*/ 40 w 100"/>
                <a:gd name="T11" fmla="*/ 102 h 102"/>
                <a:gd name="T12" fmla="*/ 53 w 100"/>
                <a:gd name="T13" fmla="*/ 93 h 102"/>
                <a:gd name="T14" fmla="*/ 37 w 100"/>
                <a:gd name="T15" fmla="*/ 73 h 102"/>
                <a:gd name="T16" fmla="*/ 100 w 100"/>
                <a:gd name="T17" fmla="*/ 26 h 102"/>
                <a:gd name="T18" fmla="*/ 93 w 100"/>
                <a:gd name="T19" fmla="*/ 18 h 102"/>
                <a:gd name="T20" fmla="*/ 62 w 100"/>
                <a:gd name="T21" fmla="*/ 0 h 102"/>
                <a:gd name="T22" fmla="*/ 55 w 100"/>
                <a:gd name="T23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102">
                  <a:moveTo>
                    <a:pt x="55" y="14"/>
                  </a:moveTo>
                  <a:lnTo>
                    <a:pt x="74" y="25"/>
                  </a:lnTo>
                  <a:lnTo>
                    <a:pt x="28" y="59"/>
                  </a:lnTo>
                  <a:lnTo>
                    <a:pt x="12" y="40"/>
                  </a:lnTo>
                  <a:lnTo>
                    <a:pt x="0" y="50"/>
                  </a:lnTo>
                  <a:lnTo>
                    <a:pt x="40" y="102"/>
                  </a:lnTo>
                  <a:lnTo>
                    <a:pt x="53" y="93"/>
                  </a:lnTo>
                  <a:lnTo>
                    <a:pt x="37" y="73"/>
                  </a:lnTo>
                  <a:lnTo>
                    <a:pt x="100" y="26"/>
                  </a:lnTo>
                  <a:lnTo>
                    <a:pt x="93" y="18"/>
                  </a:lnTo>
                  <a:lnTo>
                    <a:pt x="62" y="0"/>
                  </a:lnTo>
                  <a:lnTo>
                    <a:pt x="55" y="14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65" y="2256"/>
              <a:ext cx="101" cy="77"/>
            </a:xfrm>
            <a:custGeom>
              <a:avLst/>
              <a:gdLst>
                <a:gd name="T0" fmla="*/ 50 w 101"/>
                <a:gd name="T1" fmla="*/ 70 h 77"/>
                <a:gd name="T2" fmla="*/ 58 w 101"/>
                <a:gd name="T3" fmla="*/ 61 h 77"/>
                <a:gd name="T4" fmla="*/ 62 w 101"/>
                <a:gd name="T5" fmla="*/ 52 h 77"/>
                <a:gd name="T6" fmla="*/ 61 w 101"/>
                <a:gd name="T7" fmla="*/ 39 h 77"/>
                <a:gd name="T8" fmla="*/ 56 w 101"/>
                <a:gd name="T9" fmla="*/ 30 h 77"/>
                <a:gd name="T10" fmla="*/ 54 w 101"/>
                <a:gd name="T11" fmla="*/ 27 h 77"/>
                <a:gd name="T12" fmla="*/ 50 w 101"/>
                <a:gd name="T13" fmla="*/ 24 h 77"/>
                <a:gd name="T14" fmla="*/ 45 w 101"/>
                <a:gd name="T15" fmla="*/ 21 h 77"/>
                <a:gd name="T16" fmla="*/ 43 w 101"/>
                <a:gd name="T17" fmla="*/ 18 h 77"/>
                <a:gd name="T18" fmla="*/ 54 w 101"/>
                <a:gd name="T19" fmla="*/ 16 h 77"/>
                <a:gd name="T20" fmla="*/ 63 w 101"/>
                <a:gd name="T21" fmla="*/ 17 h 77"/>
                <a:gd name="T22" fmla="*/ 72 w 101"/>
                <a:gd name="T23" fmla="*/ 24 h 77"/>
                <a:gd name="T24" fmla="*/ 81 w 101"/>
                <a:gd name="T25" fmla="*/ 34 h 77"/>
                <a:gd name="T26" fmla="*/ 88 w 101"/>
                <a:gd name="T27" fmla="*/ 42 h 77"/>
                <a:gd name="T28" fmla="*/ 101 w 101"/>
                <a:gd name="T29" fmla="*/ 32 h 77"/>
                <a:gd name="T30" fmla="*/ 99 w 101"/>
                <a:gd name="T31" fmla="*/ 32 h 77"/>
                <a:gd name="T32" fmla="*/ 90 w 101"/>
                <a:gd name="T33" fmla="*/ 18 h 77"/>
                <a:gd name="T34" fmla="*/ 80 w 101"/>
                <a:gd name="T35" fmla="*/ 9 h 77"/>
                <a:gd name="T36" fmla="*/ 70 w 101"/>
                <a:gd name="T37" fmla="*/ 3 h 77"/>
                <a:gd name="T38" fmla="*/ 59 w 101"/>
                <a:gd name="T39" fmla="*/ 0 h 77"/>
                <a:gd name="T40" fmla="*/ 50 w 101"/>
                <a:gd name="T41" fmla="*/ 0 h 77"/>
                <a:gd name="T42" fmla="*/ 40 w 101"/>
                <a:gd name="T43" fmla="*/ 2 h 77"/>
                <a:gd name="T44" fmla="*/ 31 w 101"/>
                <a:gd name="T45" fmla="*/ 5 h 77"/>
                <a:gd name="T46" fmla="*/ 25 w 101"/>
                <a:gd name="T47" fmla="*/ 9 h 77"/>
                <a:gd name="T48" fmla="*/ 19 w 101"/>
                <a:gd name="T49" fmla="*/ 13 h 77"/>
                <a:gd name="T50" fmla="*/ 7 w 101"/>
                <a:gd name="T51" fmla="*/ 25 h 77"/>
                <a:gd name="T52" fmla="*/ 0 w 101"/>
                <a:gd name="T53" fmla="*/ 39 h 77"/>
                <a:gd name="T54" fmla="*/ 0 w 101"/>
                <a:gd name="T55" fmla="*/ 53 h 77"/>
                <a:gd name="T56" fmla="*/ 5 w 101"/>
                <a:gd name="T57" fmla="*/ 64 h 77"/>
                <a:gd name="T58" fmla="*/ 7 w 101"/>
                <a:gd name="T59" fmla="*/ 66 h 77"/>
                <a:gd name="T60" fmla="*/ 7 w 101"/>
                <a:gd name="T61" fmla="*/ 66 h 77"/>
                <a:gd name="T62" fmla="*/ 7 w 101"/>
                <a:gd name="T63" fmla="*/ 67 h 77"/>
                <a:gd name="T64" fmla="*/ 8 w 101"/>
                <a:gd name="T65" fmla="*/ 67 h 77"/>
                <a:gd name="T66" fmla="*/ 12 w 101"/>
                <a:gd name="T67" fmla="*/ 71 h 77"/>
                <a:gd name="T68" fmla="*/ 18 w 101"/>
                <a:gd name="T69" fmla="*/ 74 h 77"/>
                <a:gd name="T70" fmla="*/ 22 w 101"/>
                <a:gd name="T71" fmla="*/ 77 h 77"/>
                <a:gd name="T72" fmla="*/ 27 w 101"/>
                <a:gd name="T73" fmla="*/ 77 h 77"/>
                <a:gd name="T74" fmla="*/ 33 w 101"/>
                <a:gd name="T75" fmla="*/ 77 h 77"/>
                <a:gd name="T76" fmla="*/ 38 w 101"/>
                <a:gd name="T77" fmla="*/ 75 h 77"/>
                <a:gd name="T78" fmla="*/ 44 w 101"/>
                <a:gd name="T79" fmla="*/ 74 h 77"/>
                <a:gd name="T80" fmla="*/ 50 w 101"/>
                <a:gd name="T81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1" h="77">
                  <a:moveTo>
                    <a:pt x="50" y="70"/>
                  </a:moveTo>
                  <a:lnTo>
                    <a:pt x="58" y="61"/>
                  </a:lnTo>
                  <a:lnTo>
                    <a:pt x="62" y="52"/>
                  </a:lnTo>
                  <a:lnTo>
                    <a:pt x="61" y="39"/>
                  </a:lnTo>
                  <a:lnTo>
                    <a:pt x="56" y="30"/>
                  </a:lnTo>
                  <a:lnTo>
                    <a:pt x="54" y="27"/>
                  </a:lnTo>
                  <a:lnTo>
                    <a:pt x="50" y="24"/>
                  </a:lnTo>
                  <a:lnTo>
                    <a:pt x="45" y="21"/>
                  </a:lnTo>
                  <a:lnTo>
                    <a:pt x="43" y="18"/>
                  </a:lnTo>
                  <a:lnTo>
                    <a:pt x="54" y="16"/>
                  </a:lnTo>
                  <a:lnTo>
                    <a:pt x="63" y="17"/>
                  </a:lnTo>
                  <a:lnTo>
                    <a:pt x="72" y="24"/>
                  </a:lnTo>
                  <a:lnTo>
                    <a:pt x="81" y="34"/>
                  </a:lnTo>
                  <a:lnTo>
                    <a:pt x="88" y="42"/>
                  </a:lnTo>
                  <a:lnTo>
                    <a:pt x="101" y="32"/>
                  </a:lnTo>
                  <a:lnTo>
                    <a:pt x="99" y="32"/>
                  </a:lnTo>
                  <a:lnTo>
                    <a:pt x="90" y="18"/>
                  </a:lnTo>
                  <a:lnTo>
                    <a:pt x="80" y="9"/>
                  </a:lnTo>
                  <a:lnTo>
                    <a:pt x="70" y="3"/>
                  </a:lnTo>
                  <a:lnTo>
                    <a:pt x="59" y="0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31" y="5"/>
                  </a:lnTo>
                  <a:lnTo>
                    <a:pt x="25" y="9"/>
                  </a:lnTo>
                  <a:lnTo>
                    <a:pt x="19" y="13"/>
                  </a:lnTo>
                  <a:lnTo>
                    <a:pt x="7" y="25"/>
                  </a:lnTo>
                  <a:lnTo>
                    <a:pt x="0" y="39"/>
                  </a:lnTo>
                  <a:lnTo>
                    <a:pt x="0" y="53"/>
                  </a:lnTo>
                  <a:lnTo>
                    <a:pt x="5" y="64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7" y="67"/>
                  </a:lnTo>
                  <a:lnTo>
                    <a:pt x="8" y="67"/>
                  </a:lnTo>
                  <a:lnTo>
                    <a:pt x="12" y="71"/>
                  </a:lnTo>
                  <a:lnTo>
                    <a:pt x="18" y="74"/>
                  </a:lnTo>
                  <a:lnTo>
                    <a:pt x="22" y="77"/>
                  </a:lnTo>
                  <a:lnTo>
                    <a:pt x="27" y="77"/>
                  </a:lnTo>
                  <a:lnTo>
                    <a:pt x="33" y="77"/>
                  </a:lnTo>
                  <a:lnTo>
                    <a:pt x="38" y="75"/>
                  </a:lnTo>
                  <a:lnTo>
                    <a:pt x="44" y="74"/>
                  </a:lnTo>
                  <a:lnTo>
                    <a:pt x="50" y="7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80" y="2287"/>
              <a:ext cx="29" cy="30"/>
            </a:xfrm>
            <a:custGeom>
              <a:avLst/>
              <a:gdLst>
                <a:gd name="T0" fmla="*/ 8 w 29"/>
                <a:gd name="T1" fmla="*/ 0 h 30"/>
                <a:gd name="T2" fmla="*/ 14 w 29"/>
                <a:gd name="T3" fmla="*/ 0 h 30"/>
                <a:gd name="T4" fmla="*/ 19 w 29"/>
                <a:gd name="T5" fmla="*/ 1 h 30"/>
                <a:gd name="T6" fmla="*/ 23 w 29"/>
                <a:gd name="T7" fmla="*/ 3 h 30"/>
                <a:gd name="T8" fmla="*/ 28 w 29"/>
                <a:gd name="T9" fmla="*/ 7 h 30"/>
                <a:gd name="T10" fmla="*/ 29 w 29"/>
                <a:gd name="T11" fmla="*/ 12 h 30"/>
                <a:gd name="T12" fmla="*/ 29 w 29"/>
                <a:gd name="T13" fmla="*/ 18 h 30"/>
                <a:gd name="T14" fmla="*/ 28 w 29"/>
                <a:gd name="T15" fmla="*/ 22 h 30"/>
                <a:gd name="T16" fmla="*/ 23 w 29"/>
                <a:gd name="T17" fmla="*/ 26 h 30"/>
                <a:gd name="T18" fmla="*/ 18 w 29"/>
                <a:gd name="T19" fmla="*/ 29 h 30"/>
                <a:gd name="T20" fmla="*/ 12 w 29"/>
                <a:gd name="T21" fmla="*/ 30 h 30"/>
                <a:gd name="T22" fmla="*/ 7 w 29"/>
                <a:gd name="T23" fmla="*/ 29 h 30"/>
                <a:gd name="T24" fmla="*/ 3 w 29"/>
                <a:gd name="T25" fmla="*/ 25 h 30"/>
                <a:gd name="T26" fmla="*/ 0 w 29"/>
                <a:gd name="T27" fmla="*/ 18 h 30"/>
                <a:gd name="T28" fmla="*/ 1 w 29"/>
                <a:gd name="T29" fmla="*/ 12 h 30"/>
                <a:gd name="T30" fmla="*/ 4 w 29"/>
                <a:gd name="T31" fmla="*/ 5 h 30"/>
                <a:gd name="T32" fmla="*/ 8 w 29"/>
                <a:gd name="T3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0">
                  <a:moveTo>
                    <a:pt x="8" y="0"/>
                  </a:moveTo>
                  <a:lnTo>
                    <a:pt x="14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8" y="7"/>
                  </a:lnTo>
                  <a:lnTo>
                    <a:pt x="29" y="12"/>
                  </a:lnTo>
                  <a:lnTo>
                    <a:pt x="29" y="18"/>
                  </a:lnTo>
                  <a:lnTo>
                    <a:pt x="28" y="22"/>
                  </a:lnTo>
                  <a:lnTo>
                    <a:pt x="23" y="26"/>
                  </a:lnTo>
                  <a:lnTo>
                    <a:pt x="18" y="29"/>
                  </a:lnTo>
                  <a:lnTo>
                    <a:pt x="12" y="30"/>
                  </a:lnTo>
                  <a:lnTo>
                    <a:pt x="7" y="29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4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455" y="1897"/>
              <a:ext cx="94" cy="74"/>
            </a:xfrm>
            <a:custGeom>
              <a:avLst/>
              <a:gdLst>
                <a:gd name="T0" fmla="*/ 60 w 94"/>
                <a:gd name="T1" fmla="*/ 0 h 74"/>
                <a:gd name="T2" fmla="*/ 54 w 94"/>
                <a:gd name="T3" fmla="*/ 3 h 74"/>
                <a:gd name="T4" fmla="*/ 50 w 94"/>
                <a:gd name="T5" fmla="*/ 6 h 74"/>
                <a:gd name="T6" fmla="*/ 46 w 94"/>
                <a:gd name="T7" fmla="*/ 10 h 74"/>
                <a:gd name="T8" fmla="*/ 43 w 94"/>
                <a:gd name="T9" fmla="*/ 15 h 74"/>
                <a:gd name="T10" fmla="*/ 39 w 94"/>
                <a:gd name="T11" fmla="*/ 13 h 74"/>
                <a:gd name="T12" fmla="*/ 32 w 94"/>
                <a:gd name="T13" fmla="*/ 10 h 74"/>
                <a:gd name="T14" fmla="*/ 26 w 94"/>
                <a:gd name="T15" fmla="*/ 10 h 74"/>
                <a:gd name="T16" fmla="*/ 20 w 94"/>
                <a:gd name="T17" fmla="*/ 10 h 74"/>
                <a:gd name="T18" fmla="*/ 11 w 94"/>
                <a:gd name="T19" fmla="*/ 15 h 74"/>
                <a:gd name="T20" fmla="*/ 4 w 94"/>
                <a:gd name="T21" fmla="*/ 22 h 74"/>
                <a:gd name="T22" fmla="*/ 0 w 94"/>
                <a:gd name="T23" fmla="*/ 35 h 74"/>
                <a:gd name="T24" fmla="*/ 1 w 94"/>
                <a:gd name="T25" fmla="*/ 49 h 74"/>
                <a:gd name="T26" fmla="*/ 8 w 94"/>
                <a:gd name="T27" fmla="*/ 62 h 74"/>
                <a:gd name="T28" fmla="*/ 18 w 94"/>
                <a:gd name="T29" fmla="*/ 71 h 74"/>
                <a:gd name="T30" fmla="*/ 28 w 94"/>
                <a:gd name="T31" fmla="*/ 74 h 74"/>
                <a:gd name="T32" fmla="*/ 38 w 94"/>
                <a:gd name="T33" fmla="*/ 74 h 74"/>
                <a:gd name="T34" fmla="*/ 43 w 94"/>
                <a:gd name="T35" fmla="*/ 71 h 74"/>
                <a:gd name="T36" fmla="*/ 49 w 94"/>
                <a:gd name="T37" fmla="*/ 67 h 74"/>
                <a:gd name="T38" fmla="*/ 51 w 94"/>
                <a:gd name="T39" fmla="*/ 61 h 74"/>
                <a:gd name="T40" fmla="*/ 54 w 94"/>
                <a:gd name="T41" fmla="*/ 56 h 74"/>
                <a:gd name="T42" fmla="*/ 60 w 94"/>
                <a:gd name="T43" fmla="*/ 58 h 74"/>
                <a:gd name="T44" fmla="*/ 65 w 94"/>
                <a:gd name="T45" fmla="*/ 61 h 74"/>
                <a:gd name="T46" fmla="*/ 71 w 94"/>
                <a:gd name="T47" fmla="*/ 61 h 74"/>
                <a:gd name="T48" fmla="*/ 76 w 94"/>
                <a:gd name="T49" fmla="*/ 60 h 74"/>
                <a:gd name="T50" fmla="*/ 86 w 94"/>
                <a:gd name="T51" fmla="*/ 54 h 74"/>
                <a:gd name="T52" fmla="*/ 92 w 94"/>
                <a:gd name="T53" fmla="*/ 46 h 74"/>
                <a:gd name="T54" fmla="*/ 94 w 94"/>
                <a:gd name="T55" fmla="*/ 35 h 74"/>
                <a:gd name="T56" fmla="*/ 93 w 94"/>
                <a:gd name="T57" fmla="*/ 24 h 74"/>
                <a:gd name="T58" fmla="*/ 89 w 94"/>
                <a:gd name="T59" fmla="*/ 13 h 74"/>
                <a:gd name="T60" fmla="*/ 81 w 94"/>
                <a:gd name="T61" fmla="*/ 4 h 74"/>
                <a:gd name="T62" fmla="*/ 71 w 94"/>
                <a:gd name="T63" fmla="*/ 0 h 74"/>
                <a:gd name="T64" fmla="*/ 60 w 94"/>
                <a:gd name="T6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74">
                  <a:moveTo>
                    <a:pt x="60" y="0"/>
                  </a:moveTo>
                  <a:lnTo>
                    <a:pt x="54" y="3"/>
                  </a:lnTo>
                  <a:lnTo>
                    <a:pt x="50" y="6"/>
                  </a:lnTo>
                  <a:lnTo>
                    <a:pt x="46" y="10"/>
                  </a:lnTo>
                  <a:lnTo>
                    <a:pt x="43" y="15"/>
                  </a:lnTo>
                  <a:lnTo>
                    <a:pt x="39" y="13"/>
                  </a:lnTo>
                  <a:lnTo>
                    <a:pt x="32" y="10"/>
                  </a:lnTo>
                  <a:lnTo>
                    <a:pt x="26" y="10"/>
                  </a:lnTo>
                  <a:lnTo>
                    <a:pt x="20" y="10"/>
                  </a:lnTo>
                  <a:lnTo>
                    <a:pt x="11" y="15"/>
                  </a:lnTo>
                  <a:lnTo>
                    <a:pt x="4" y="22"/>
                  </a:lnTo>
                  <a:lnTo>
                    <a:pt x="0" y="35"/>
                  </a:lnTo>
                  <a:lnTo>
                    <a:pt x="1" y="49"/>
                  </a:lnTo>
                  <a:lnTo>
                    <a:pt x="8" y="62"/>
                  </a:lnTo>
                  <a:lnTo>
                    <a:pt x="18" y="71"/>
                  </a:lnTo>
                  <a:lnTo>
                    <a:pt x="28" y="74"/>
                  </a:lnTo>
                  <a:lnTo>
                    <a:pt x="38" y="74"/>
                  </a:lnTo>
                  <a:lnTo>
                    <a:pt x="43" y="71"/>
                  </a:lnTo>
                  <a:lnTo>
                    <a:pt x="49" y="67"/>
                  </a:lnTo>
                  <a:lnTo>
                    <a:pt x="51" y="61"/>
                  </a:lnTo>
                  <a:lnTo>
                    <a:pt x="54" y="56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71" y="61"/>
                  </a:lnTo>
                  <a:lnTo>
                    <a:pt x="76" y="60"/>
                  </a:lnTo>
                  <a:lnTo>
                    <a:pt x="86" y="54"/>
                  </a:lnTo>
                  <a:lnTo>
                    <a:pt x="92" y="46"/>
                  </a:lnTo>
                  <a:lnTo>
                    <a:pt x="94" y="35"/>
                  </a:lnTo>
                  <a:lnTo>
                    <a:pt x="93" y="24"/>
                  </a:lnTo>
                  <a:lnTo>
                    <a:pt x="89" y="13"/>
                  </a:lnTo>
                  <a:lnTo>
                    <a:pt x="81" y="4"/>
                  </a:lnTo>
                  <a:lnTo>
                    <a:pt x="71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472" y="1923"/>
              <a:ext cx="25" cy="31"/>
            </a:xfrm>
            <a:custGeom>
              <a:avLst/>
              <a:gdLst>
                <a:gd name="T0" fmla="*/ 16 w 25"/>
                <a:gd name="T1" fmla="*/ 31 h 31"/>
                <a:gd name="T2" fmla="*/ 11 w 25"/>
                <a:gd name="T3" fmla="*/ 31 h 31"/>
                <a:gd name="T4" fmla="*/ 7 w 25"/>
                <a:gd name="T5" fmla="*/ 28 h 31"/>
                <a:gd name="T6" fmla="*/ 3 w 25"/>
                <a:gd name="T7" fmla="*/ 24 h 31"/>
                <a:gd name="T8" fmla="*/ 0 w 25"/>
                <a:gd name="T9" fmla="*/ 18 h 31"/>
                <a:gd name="T10" fmla="*/ 0 w 25"/>
                <a:gd name="T11" fmla="*/ 13 h 31"/>
                <a:gd name="T12" fmla="*/ 0 w 25"/>
                <a:gd name="T13" fmla="*/ 7 h 31"/>
                <a:gd name="T14" fmla="*/ 3 w 25"/>
                <a:gd name="T15" fmla="*/ 3 h 31"/>
                <a:gd name="T16" fmla="*/ 8 w 25"/>
                <a:gd name="T17" fmla="*/ 0 h 31"/>
                <a:gd name="T18" fmla="*/ 14 w 25"/>
                <a:gd name="T19" fmla="*/ 0 h 31"/>
                <a:gd name="T20" fmla="*/ 18 w 25"/>
                <a:gd name="T21" fmla="*/ 2 h 31"/>
                <a:gd name="T22" fmla="*/ 22 w 25"/>
                <a:gd name="T23" fmla="*/ 6 h 31"/>
                <a:gd name="T24" fmla="*/ 23 w 25"/>
                <a:gd name="T25" fmla="*/ 12 h 31"/>
                <a:gd name="T26" fmla="*/ 25 w 25"/>
                <a:gd name="T27" fmla="*/ 17 h 31"/>
                <a:gd name="T28" fmla="*/ 23 w 25"/>
                <a:gd name="T29" fmla="*/ 23 h 31"/>
                <a:gd name="T30" fmla="*/ 21 w 25"/>
                <a:gd name="T31" fmla="*/ 28 h 31"/>
                <a:gd name="T32" fmla="*/ 16 w 25"/>
                <a:gd name="T3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1">
                  <a:moveTo>
                    <a:pt x="16" y="31"/>
                  </a:moveTo>
                  <a:lnTo>
                    <a:pt x="11" y="31"/>
                  </a:lnTo>
                  <a:lnTo>
                    <a:pt x="7" y="28"/>
                  </a:lnTo>
                  <a:lnTo>
                    <a:pt x="3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7"/>
                  </a:lnTo>
                  <a:lnTo>
                    <a:pt x="3" y="3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2" y="6"/>
                  </a:lnTo>
                  <a:lnTo>
                    <a:pt x="23" y="12"/>
                  </a:lnTo>
                  <a:lnTo>
                    <a:pt x="25" y="17"/>
                  </a:lnTo>
                  <a:lnTo>
                    <a:pt x="23" y="23"/>
                  </a:lnTo>
                  <a:lnTo>
                    <a:pt x="21" y="28"/>
                  </a:lnTo>
                  <a:lnTo>
                    <a:pt x="16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511" y="1914"/>
              <a:ext cx="23" cy="27"/>
            </a:xfrm>
            <a:custGeom>
              <a:avLst/>
              <a:gdLst>
                <a:gd name="T0" fmla="*/ 15 w 23"/>
                <a:gd name="T1" fmla="*/ 27 h 27"/>
                <a:gd name="T2" fmla="*/ 9 w 23"/>
                <a:gd name="T3" fmla="*/ 27 h 27"/>
                <a:gd name="T4" fmla="*/ 5 w 23"/>
                <a:gd name="T5" fmla="*/ 25 h 27"/>
                <a:gd name="T6" fmla="*/ 2 w 23"/>
                <a:gd name="T7" fmla="*/ 21 h 27"/>
                <a:gd name="T8" fmla="*/ 0 w 23"/>
                <a:gd name="T9" fmla="*/ 16 h 27"/>
                <a:gd name="T10" fmla="*/ 0 w 23"/>
                <a:gd name="T11" fmla="*/ 11 h 27"/>
                <a:gd name="T12" fmla="*/ 1 w 23"/>
                <a:gd name="T13" fmla="*/ 7 h 27"/>
                <a:gd name="T14" fmla="*/ 4 w 23"/>
                <a:gd name="T15" fmla="*/ 2 h 27"/>
                <a:gd name="T16" fmla="*/ 8 w 23"/>
                <a:gd name="T17" fmla="*/ 0 h 27"/>
                <a:gd name="T18" fmla="*/ 13 w 23"/>
                <a:gd name="T19" fmla="*/ 0 h 27"/>
                <a:gd name="T20" fmla="*/ 18 w 23"/>
                <a:gd name="T21" fmla="*/ 2 h 27"/>
                <a:gd name="T22" fmla="*/ 20 w 23"/>
                <a:gd name="T23" fmla="*/ 5 h 27"/>
                <a:gd name="T24" fmla="*/ 22 w 23"/>
                <a:gd name="T25" fmla="*/ 11 h 27"/>
                <a:gd name="T26" fmla="*/ 23 w 23"/>
                <a:gd name="T27" fmla="*/ 16 h 27"/>
                <a:gd name="T28" fmla="*/ 22 w 23"/>
                <a:gd name="T29" fmla="*/ 21 h 27"/>
                <a:gd name="T30" fmla="*/ 19 w 23"/>
                <a:gd name="T31" fmla="*/ 25 h 27"/>
                <a:gd name="T32" fmla="*/ 15 w 23"/>
                <a:gd name="T3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7">
                  <a:moveTo>
                    <a:pt x="15" y="27"/>
                  </a:moveTo>
                  <a:lnTo>
                    <a:pt x="9" y="27"/>
                  </a:lnTo>
                  <a:lnTo>
                    <a:pt x="5" y="25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2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0" y="5"/>
                  </a:lnTo>
                  <a:lnTo>
                    <a:pt x="22" y="11"/>
                  </a:lnTo>
                  <a:lnTo>
                    <a:pt x="23" y="16"/>
                  </a:lnTo>
                  <a:lnTo>
                    <a:pt x="22" y="21"/>
                  </a:lnTo>
                  <a:lnTo>
                    <a:pt x="19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404" y="1606"/>
              <a:ext cx="94" cy="73"/>
            </a:xfrm>
            <a:custGeom>
              <a:avLst/>
              <a:gdLst>
                <a:gd name="T0" fmla="*/ 77 w 94"/>
                <a:gd name="T1" fmla="*/ 43 h 73"/>
                <a:gd name="T2" fmla="*/ 79 w 94"/>
                <a:gd name="T3" fmla="*/ 68 h 73"/>
                <a:gd name="T4" fmla="*/ 94 w 94"/>
                <a:gd name="T5" fmla="*/ 66 h 73"/>
                <a:gd name="T6" fmla="*/ 90 w 94"/>
                <a:gd name="T7" fmla="*/ 0 h 73"/>
                <a:gd name="T8" fmla="*/ 75 w 94"/>
                <a:gd name="T9" fmla="*/ 0 h 73"/>
                <a:gd name="T10" fmla="*/ 76 w 94"/>
                <a:gd name="T11" fmla="*/ 26 h 73"/>
                <a:gd name="T12" fmla="*/ 0 w 94"/>
                <a:gd name="T13" fmla="*/ 30 h 73"/>
                <a:gd name="T14" fmla="*/ 0 w 94"/>
                <a:gd name="T15" fmla="*/ 41 h 73"/>
                <a:gd name="T16" fmla="*/ 15 w 94"/>
                <a:gd name="T17" fmla="*/ 73 h 73"/>
                <a:gd name="T18" fmla="*/ 29 w 94"/>
                <a:gd name="T19" fmla="*/ 66 h 73"/>
                <a:gd name="T20" fmla="*/ 19 w 94"/>
                <a:gd name="T21" fmla="*/ 46 h 73"/>
                <a:gd name="T22" fmla="*/ 77 w 94"/>
                <a:gd name="T23" fmla="*/ 4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73">
                  <a:moveTo>
                    <a:pt x="77" y="43"/>
                  </a:moveTo>
                  <a:lnTo>
                    <a:pt x="79" y="68"/>
                  </a:lnTo>
                  <a:lnTo>
                    <a:pt x="94" y="66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76" y="26"/>
                  </a:lnTo>
                  <a:lnTo>
                    <a:pt x="0" y="30"/>
                  </a:lnTo>
                  <a:lnTo>
                    <a:pt x="0" y="41"/>
                  </a:lnTo>
                  <a:lnTo>
                    <a:pt x="15" y="73"/>
                  </a:lnTo>
                  <a:lnTo>
                    <a:pt x="29" y="66"/>
                  </a:lnTo>
                  <a:lnTo>
                    <a:pt x="19" y="46"/>
                  </a:lnTo>
                  <a:lnTo>
                    <a:pt x="77" y="4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397" y="1516"/>
              <a:ext cx="96" cy="73"/>
            </a:xfrm>
            <a:custGeom>
              <a:avLst/>
              <a:gdLst>
                <a:gd name="T0" fmla="*/ 30 w 96"/>
                <a:gd name="T1" fmla="*/ 66 h 73"/>
                <a:gd name="T2" fmla="*/ 21 w 96"/>
                <a:gd name="T3" fmla="*/ 45 h 73"/>
                <a:gd name="T4" fmla="*/ 79 w 96"/>
                <a:gd name="T5" fmla="*/ 43 h 73"/>
                <a:gd name="T6" fmla="*/ 80 w 96"/>
                <a:gd name="T7" fmla="*/ 68 h 73"/>
                <a:gd name="T8" fmla="*/ 96 w 96"/>
                <a:gd name="T9" fmla="*/ 66 h 73"/>
                <a:gd name="T10" fmla="*/ 91 w 96"/>
                <a:gd name="T11" fmla="*/ 0 h 73"/>
                <a:gd name="T12" fmla="*/ 76 w 96"/>
                <a:gd name="T13" fmla="*/ 1 h 73"/>
                <a:gd name="T14" fmla="*/ 78 w 96"/>
                <a:gd name="T15" fmla="*/ 26 h 73"/>
                <a:gd name="T16" fmla="*/ 0 w 96"/>
                <a:gd name="T17" fmla="*/ 30 h 73"/>
                <a:gd name="T18" fmla="*/ 1 w 96"/>
                <a:gd name="T19" fmla="*/ 41 h 73"/>
                <a:gd name="T20" fmla="*/ 16 w 96"/>
                <a:gd name="T21" fmla="*/ 73 h 73"/>
                <a:gd name="T22" fmla="*/ 30 w 96"/>
                <a:gd name="T23" fmla="*/ 6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73">
                  <a:moveTo>
                    <a:pt x="30" y="66"/>
                  </a:moveTo>
                  <a:lnTo>
                    <a:pt x="21" y="45"/>
                  </a:lnTo>
                  <a:lnTo>
                    <a:pt x="79" y="43"/>
                  </a:lnTo>
                  <a:lnTo>
                    <a:pt x="80" y="68"/>
                  </a:lnTo>
                  <a:lnTo>
                    <a:pt x="96" y="66"/>
                  </a:lnTo>
                  <a:lnTo>
                    <a:pt x="91" y="0"/>
                  </a:lnTo>
                  <a:lnTo>
                    <a:pt x="76" y="1"/>
                  </a:lnTo>
                  <a:lnTo>
                    <a:pt x="78" y="26"/>
                  </a:lnTo>
                  <a:lnTo>
                    <a:pt x="0" y="30"/>
                  </a:lnTo>
                  <a:lnTo>
                    <a:pt x="1" y="41"/>
                  </a:lnTo>
                  <a:lnTo>
                    <a:pt x="16" y="73"/>
                  </a:lnTo>
                  <a:lnTo>
                    <a:pt x="30" y="66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444" y="1252"/>
              <a:ext cx="100" cy="72"/>
            </a:xfrm>
            <a:custGeom>
              <a:avLst/>
              <a:gdLst>
                <a:gd name="T0" fmla="*/ 17 w 100"/>
                <a:gd name="T1" fmla="*/ 44 h 72"/>
                <a:gd name="T2" fmla="*/ 17 w 100"/>
                <a:gd name="T3" fmla="*/ 22 h 72"/>
                <a:gd name="T4" fmla="*/ 71 w 100"/>
                <a:gd name="T5" fmla="*/ 43 h 72"/>
                <a:gd name="T6" fmla="*/ 61 w 100"/>
                <a:gd name="T7" fmla="*/ 67 h 72"/>
                <a:gd name="T8" fmla="*/ 76 w 100"/>
                <a:gd name="T9" fmla="*/ 72 h 72"/>
                <a:gd name="T10" fmla="*/ 100 w 100"/>
                <a:gd name="T11" fmla="*/ 10 h 72"/>
                <a:gd name="T12" fmla="*/ 86 w 100"/>
                <a:gd name="T13" fmla="*/ 4 h 72"/>
                <a:gd name="T14" fmla="*/ 76 w 100"/>
                <a:gd name="T15" fmla="*/ 28 h 72"/>
                <a:gd name="T16" fmla="*/ 4 w 100"/>
                <a:gd name="T17" fmla="*/ 0 h 72"/>
                <a:gd name="T18" fmla="*/ 0 w 100"/>
                <a:gd name="T19" fmla="*/ 11 h 72"/>
                <a:gd name="T20" fmla="*/ 1 w 100"/>
                <a:gd name="T21" fmla="*/ 46 h 72"/>
                <a:gd name="T22" fmla="*/ 17 w 100"/>
                <a:gd name="T23" fmla="*/ 4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72">
                  <a:moveTo>
                    <a:pt x="17" y="44"/>
                  </a:moveTo>
                  <a:lnTo>
                    <a:pt x="17" y="22"/>
                  </a:lnTo>
                  <a:lnTo>
                    <a:pt x="71" y="43"/>
                  </a:lnTo>
                  <a:lnTo>
                    <a:pt x="61" y="67"/>
                  </a:lnTo>
                  <a:lnTo>
                    <a:pt x="76" y="72"/>
                  </a:lnTo>
                  <a:lnTo>
                    <a:pt x="100" y="10"/>
                  </a:lnTo>
                  <a:lnTo>
                    <a:pt x="86" y="4"/>
                  </a:lnTo>
                  <a:lnTo>
                    <a:pt x="76" y="28"/>
                  </a:lnTo>
                  <a:lnTo>
                    <a:pt x="4" y="0"/>
                  </a:lnTo>
                  <a:lnTo>
                    <a:pt x="0" y="11"/>
                  </a:lnTo>
                  <a:lnTo>
                    <a:pt x="1" y="46"/>
                  </a:lnTo>
                  <a:lnTo>
                    <a:pt x="17" y="44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477" y="1162"/>
              <a:ext cx="97" cy="76"/>
            </a:xfrm>
            <a:custGeom>
              <a:avLst/>
              <a:gdLst>
                <a:gd name="T0" fmla="*/ 78 w 97"/>
                <a:gd name="T1" fmla="*/ 26 h 76"/>
                <a:gd name="T2" fmla="*/ 74 w 97"/>
                <a:gd name="T3" fmla="*/ 25 h 76"/>
                <a:gd name="T4" fmla="*/ 78 w 97"/>
                <a:gd name="T5" fmla="*/ 12 h 76"/>
                <a:gd name="T6" fmla="*/ 64 w 97"/>
                <a:gd name="T7" fmla="*/ 7 h 76"/>
                <a:gd name="T8" fmla="*/ 59 w 97"/>
                <a:gd name="T9" fmla="*/ 19 h 76"/>
                <a:gd name="T10" fmla="*/ 6 w 97"/>
                <a:gd name="T11" fmla="*/ 0 h 76"/>
                <a:gd name="T12" fmla="*/ 0 w 97"/>
                <a:gd name="T13" fmla="*/ 16 h 76"/>
                <a:gd name="T14" fmla="*/ 43 w 97"/>
                <a:gd name="T15" fmla="*/ 72 h 76"/>
                <a:gd name="T16" fmla="*/ 54 w 97"/>
                <a:gd name="T17" fmla="*/ 76 h 76"/>
                <a:gd name="T18" fmla="*/ 68 w 97"/>
                <a:gd name="T19" fmla="*/ 40 h 76"/>
                <a:gd name="T20" fmla="*/ 72 w 97"/>
                <a:gd name="T21" fmla="*/ 41 h 76"/>
                <a:gd name="T22" fmla="*/ 65 w 97"/>
                <a:gd name="T23" fmla="*/ 59 h 76"/>
                <a:gd name="T24" fmla="*/ 79 w 97"/>
                <a:gd name="T25" fmla="*/ 66 h 76"/>
                <a:gd name="T26" fmla="*/ 97 w 97"/>
                <a:gd name="T27" fmla="*/ 21 h 76"/>
                <a:gd name="T28" fmla="*/ 82 w 97"/>
                <a:gd name="T29" fmla="*/ 14 h 76"/>
                <a:gd name="T30" fmla="*/ 78 w 97"/>
                <a:gd name="T31" fmla="*/ 2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76">
                  <a:moveTo>
                    <a:pt x="78" y="26"/>
                  </a:moveTo>
                  <a:lnTo>
                    <a:pt x="74" y="25"/>
                  </a:lnTo>
                  <a:lnTo>
                    <a:pt x="78" y="12"/>
                  </a:lnTo>
                  <a:lnTo>
                    <a:pt x="64" y="7"/>
                  </a:lnTo>
                  <a:lnTo>
                    <a:pt x="59" y="19"/>
                  </a:lnTo>
                  <a:lnTo>
                    <a:pt x="6" y="0"/>
                  </a:lnTo>
                  <a:lnTo>
                    <a:pt x="0" y="16"/>
                  </a:lnTo>
                  <a:lnTo>
                    <a:pt x="43" y="72"/>
                  </a:lnTo>
                  <a:lnTo>
                    <a:pt x="54" y="76"/>
                  </a:lnTo>
                  <a:lnTo>
                    <a:pt x="68" y="40"/>
                  </a:lnTo>
                  <a:lnTo>
                    <a:pt x="72" y="41"/>
                  </a:lnTo>
                  <a:lnTo>
                    <a:pt x="65" y="59"/>
                  </a:lnTo>
                  <a:lnTo>
                    <a:pt x="79" y="66"/>
                  </a:lnTo>
                  <a:lnTo>
                    <a:pt x="97" y="21"/>
                  </a:lnTo>
                  <a:lnTo>
                    <a:pt x="82" y="14"/>
                  </a:lnTo>
                  <a:lnTo>
                    <a:pt x="78" y="26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499" y="1185"/>
              <a:ext cx="31" cy="30"/>
            </a:xfrm>
            <a:custGeom>
              <a:avLst/>
              <a:gdLst>
                <a:gd name="T0" fmla="*/ 24 w 31"/>
                <a:gd name="T1" fmla="*/ 30 h 30"/>
                <a:gd name="T2" fmla="*/ 0 w 31"/>
                <a:gd name="T3" fmla="*/ 0 h 30"/>
                <a:gd name="T4" fmla="*/ 0 w 31"/>
                <a:gd name="T5" fmla="*/ 0 h 30"/>
                <a:gd name="T6" fmla="*/ 31 w 31"/>
                <a:gd name="T7" fmla="*/ 11 h 30"/>
                <a:gd name="T8" fmla="*/ 24 w 31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24" y="3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1" y="11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642" y="866"/>
              <a:ext cx="81" cy="97"/>
            </a:xfrm>
            <a:custGeom>
              <a:avLst/>
              <a:gdLst>
                <a:gd name="T0" fmla="*/ 61 w 81"/>
                <a:gd name="T1" fmla="*/ 13 h 97"/>
                <a:gd name="T2" fmla="*/ 53 w 81"/>
                <a:gd name="T3" fmla="*/ 7 h 97"/>
                <a:gd name="T4" fmla="*/ 46 w 81"/>
                <a:gd name="T5" fmla="*/ 3 h 97"/>
                <a:gd name="T6" fmla="*/ 38 w 81"/>
                <a:gd name="T7" fmla="*/ 0 h 97"/>
                <a:gd name="T8" fmla="*/ 31 w 81"/>
                <a:gd name="T9" fmla="*/ 0 h 97"/>
                <a:gd name="T10" fmla="*/ 24 w 81"/>
                <a:gd name="T11" fmla="*/ 0 h 97"/>
                <a:gd name="T12" fmla="*/ 18 w 81"/>
                <a:gd name="T13" fmla="*/ 3 h 97"/>
                <a:gd name="T14" fmla="*/ 13 w 81"/>
                <a:gd name="T15" fmla="*/ 6 h 97"/>
                <a:gd name="T16" fmla="*/ 7 w 81"/>
                <a:gd name="T17" fmla="*/ 10 h 97"/>
                <a:gd name="T18" fmla="*/ 2 w 81"/>
                <a:gd name="T19" fmla="*/ 21 h 97"/>
                <a:gd name="T20" fmla="*/ 0 w 81"/>
                <a:gd name="T21" fmla="*/ 32 h 97"/>
                <a:gd name="T22" fmla="*/ 3 w 81"/>
                <a:gd name="T23" fmla="*/ 45 h 97"/>
                <a:gd name="T24" fmla="*/ 11 w 81"/>
                <a:gd name="T25" fmla="*/ 54 h 97"/>
                <a:gd name="T26" fmla="*/ 21 w 81"/>
                <a:gd name="T27" fmla="*/ 60 h 97"/>
                <a:gd name="T28" fmla="*/ 32 w 81"/>
                <a:gd name="T29" fmla="*/ 61 h 97"/>
                <a:gd name="T30" fmla="*/ 43 w 81"/>
                <a:gd name="T31" fmla="*/ 60 h 97"/>
                <a:gd name="T32" fmla="*/ 52 w 81"/>
                <a:gd name="T33" fmla="*/ 53 h 97"/>
                <a:gd name="T34" fmla="*/ 54 w 81"/>
                <a:gd name="T35" fmla="*/ 50 h 97"/>
                <a:gd name="T36" fmla="*/ 57 w 81"/>
                <a:gd name="T37" fmla="*/ 46 h 97"/>
                <a:gd name="T38" fmla="*/ 59 w 81"/>
                <a:gd name="T39" fmla="*/ 42 h 97"/>
                <a:gd name="T40" fmla="*/ 60 w 81"/>
                <a:gd name="T41" fmla="*/ 36 h 97"/>
                <a:gd name="T42" fmla="*/ 66 w 81"/>
                <a:gd name="T43" fmla="*/ 47 h 97"/>
                <a:gd name="T44" fmla="*/ 66 w 81"/>
                <a:gd name="T45" fmla="*/ 57 h 97"/>
                <a:gd name="T46" fmla="*/ 61 w 81"/>
                <a:gd name="T47" fmla="*/ 67 h 97"/>
                <a:gd name="T48" fmla="*/ 53 w 81"/>
                <a:gd name="T49" fmla="*/ 78 h 97"/>
                <a:gd name="T50" fmla="*/ 46 w 81"/>
                <a:gd name="T51" fmla="*/ 86 h 97"/>
                <a:gd name="T52" fmla="*/ 57 w 81"/>
                <a:gd name="T53" fmla="*/ 97 h 97"/>
                <a:gd name="T54" fmla="*/ 70 w 81"/>
                <a:gd name="T55" fmla="*/ 84 h 97"/>
                <a:gd name="T56" fmla="*/ 81 w 81"/>
                <a:gd name="T57" fmla="*/ 61 h 97"/>
                <a:gd name="T58" fmla="*/ 81 w 81"/>
                <a:gd name="T59" fmla="*/ 41 h 97"/>
                <a:gd name="T60" fmla="*/ 71 w 81"/>
                <a:gd name="T61" fmla="*/ 24 h 97"/>
                <a:gd name="T62" fmla="*/ 61 w 81"/>
                <a:gd name="T63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97">
                  <a:moveTo>
                    <a:pt x="61" y="13"/>
                  </a:moveTo>
                  <a:lnTo>
                    <a:pt x="53" y="7"/>
                  </a:lnTo>
                  <a:lnTo>
                    <a:pt x="46" y="3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3" y="6"/>
                  </a:lnTo>
                  <a:lnTo>
                    <a:pt x="7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5"/>
                  </a:lnTo>
                  <a:lnTo>
                    <a:pt x="11" y="54"/>
                  </a:lnTo>
                  <a:lnTo>
                    <a:pt x="21" y="60"/>
                  </a:lnTo>
                  <a:lnTo>
                    <a:pt x="32" y="61"/>
                  </a:lnTo>
                  <a:lnTo>
                    <a:pt x="43" y="60"/>
                  </a:lnTo>
                  <a:lnTo>
                    <a:pt x="52" y="53"/>
                  </a:lnTo>
                  <a:lnTo>
                    <a:pt x="54" y="50"/>
                  </a:lnTo>
                  <a:lnTo>
                    <a:pt x="57" y="46"/>
                  </a:lnTo>
                  <a:lnTo>
                    <a:pt x="59" y="42"/>
                  </a:lnTo>
                  <a:lnTo>
                    <a:pt x="60" y="36"/>
                  </a:lnTo>
                  <a:lnTo>
                    <a:pt x="66" y="47"/>
                  </a:lnTo>
                  <a:lnTo>
                    <a:pt x="66" y="57"/>
                  </a:lnTo>
                  <a:lnTo>
                    <a:pt x="61" y="67"/>
                  </a:lnTo>
                  <a:lnTo>
                    <a:pt x="53" y="78"/>
                  </a:lnTo>
                  <a:lnTo>
                    <a:pt x="46" y="86"/>
                  </a:lnTo>
                  <a:lnTo>
                    <a:pt x="57" y="97"/>
                  </a:lnTo>
                  <a:lnTo>
                    <a:pt x="70" y="84"/>
                  </a:lnTo>
                  <a:lnTo>
                    <a:pt x="81" y="61"/>
                  </a:lnTo>
                  <a:lnTo>
                    <a:pt x="81" y="41"/>
                  </a:lnTo>
                  <a:lnTo>
                    <a:pt x="71" y="24"/>
                  </a:lnTo>
                  <a:lnTo>
                    <a:pt x="61" y="1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658" y="882"/>
              <a:ext cx="30" cy="29"/>
            </a:xfrm>
            <a:custGeom>
              <a:avLst/>
              <a:gdLst>
                <a:gd name="T0" fmla="*/ 26 w 30"/>
                <a:gd name="T1" fmla="*/ 25 h 29"/>
                <a:gd name="T2" fmla="*/ 20 w 30"/>
                <a:gd name="T3" fmla="*/ 29 h 29"/>
                <a:gd name="T4" fmla="*/ 15 w 30"/>
                <a:gd name="T5" fmla="*/ 29 h 29"/>
                <a:gd name="T6" fmla="*/ 9 w 30"/>
                <a:gd name="T7" fmla="*/ 27 h 29"/>
                <a:gd name="T8" fmla="*/ 5 w 30"/>
                <a:gd name="T9" fmla="*/ 25 h 29"/>
                <a:gd name="T10" fmla="*/ 1 w 30"/>
                <a:gd name="T11" fmla="*/ 20 h 29"/>
                <a:gd name="T12" fmla="*/ 0 w 30"/>
                <a:gd name="T13" fmla="*/ 15 h 29"/>
                <a:gd name="T14" fmla="*/ 0 w 30"/>
                <a:gd name="T15" fmla="*/ 9 h 29"/>
                <a:gd name="T16" fmla="*/ 4 w 30"/>
                <a:gd name="T17" fmla="*/ 5 h 29"/>
                <a:gd name="T18" fmla="*/ 9 w 30"/>
                <a:gd name="T19" fmla="*/ 1 h 29"/>
                <a:gd name="T20" fmla="*/ 16 w 30"/>
                <a:gd name="T21" fmla="*/ 0 h 29"/>
                <a:gd name="T22" fmla="*/ 23 w 30"/>
                <a:gd name="T23" fmla="*/ 1 h 29"/>
                <a:gd name="T24" fmla="*/ 29 w 30"/>
                <a:gd name="T25" fmla="*/ 5 h 29"/>
                <a:gd name="T26" fmla="*/ 30 w 30"/>
                <a:gd name="T27" fmla="*/ 11 h 29"/>
                <a:gd name="T28" fmla="*/ 30 w 30"/>
                <a:gd name="T29" fmla="*/ 16 h 29"/>
                <a:gd name="T30" fmla="*/ 29 w 30"/>
                <a:gd name="T31" fmla="*/ 20 h 29"/>
                <a:gd name="T32" fmla="*/ 26 w 30"/>
                <a:gd name="T33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29">
                  <a:moveTo>
                    <a:pt x="26" y="25"/>
                  </a:moveTo>
                  <a:lnTo>
                    <a:pt x="20" y="29"/>
                  </a:lnTo>
                  <a:lnTo>
                    <a:pt x="15" y="29"/>
                  </a:lnTo>
                  <a:lnTo>
                    <a:pt x="9" y="27"/>
                  </a:lnTo>
                  <a:lnTo>
                    <a:pt x="5" y="25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9" y="5"/>
                  </a:lnTo>
                  <a:lnTo>
                    <a:pt x="30" y="11"/>
                  </a:lnTo>
                  <a:lnTo>
                    <a:pt x="30" y="16"/>
                  </a:lnTo>
                  <a:lnTo>
                    <a:pt x="29" y="20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2470" y="826"/>
              <a:ext cx="91" cy="86"/>
            </a:xfrm>
            <a:custGeom>
              <a:avLst/>
              <a:gdLst>
                <a:gd name="T0" fmla="*/ 11 w 91"/>
                <a:gd name="T1" fmla="*/ 40 h 86"/>
                <a:gd name="T2" fmla="*/ 0 w 91"/>
                <a:gd name="T3" fmla="*/ 51 h 86"/>
                <a:gd name="T4" fmla="*/ 33 w 91"/>
                <a:gd name="T5" fmla="*/ 86 h 86"/>
                <a:gd name="T6" fmla="*/ 44 w 91"/>
                <a:gd name="T7" fmla="*/ 76 h 86"/>
                <a:gd name="T8" fmla="*/ 36 w 91"/>
                <a:gd name="T9" fmla="*/ 67 h 86"/>
                <a:gd name="T10" fmla="*/ 38 w 91"/>
                <a:gd name="T11" fmla="*/ 62 h 86"/>
                <a:gd name="T12" fmla="*/ 48 w 91"/>
                <a:gd name="T13" fmla="*/ 72 h 86"/>
                <a:gd name="T14" fmla="*/ 59 w 91"/>
                <a:gd name="T15" fmla="*/ 61 h 86"/>
                <a:gd name="T16" fmla="*/ 50 w 91"/>
                <a:gd name="T17" fmla="*/ 53 h 86"/>
                <a:gd name="T18" fmla="*/ 91 w 91"/>
                <a:gd name="T19" fmla="*/ 14 h 86"/>
                <a:gd name="T20" fmla="*/ 79 w 91"/>
                <a:gd name="T21" fmla="*/ 0 h 86"/>
                <a:gd name="T22" fmla="*/ 9 w 91"/>
                <a:gd name="T23" fmla="*/ 14 h 86"/>
                <a:gd name="T24" fmla="*/ 1 w 91"/>
                <a:gd name="T25" fmla="*/ 22 h 86"/>
                <a:gd name="T26" fmla="*/ 27 w 91"/>
                <a:gd name="T27" fmla="*/ 51 h 86"/>
                <a:gd name="T28" fmla="*/ 25 w 91"/>
                <a:gd name="T29" fmla="*/ 54 h 86"/>
                <a:gd name="T30" fmla="*/ 11 w 91"/>
                <a:gd name="T31" fmla="*/ 4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86">
                  <a:moveTo>
                    <a:pt x="11" y="40"/>
                  </a:moveTo>
                  <a:lnTo>
                    <a:pt x="0" y="51"/>
                  </a:lnTo>
                  <a:lnTo>
                    <a:pt x="33" y="86"/>
                  </a:lnTo>
                  <a:lnTo>
                    <a:pt x="44" y="76"/>
                  </a:lnTo>
                  <a:lnTo>
                    <a:pt x="36" y="67"/>
                  </a:lnTo>
                  <a:lnTo>
                    <a:pt x="38" y="62"/>
                  </a:lnTo>
                  <a:lnTo>
                    <a:pt x="48" y="72"/>
                  </a:lnTo>
                  <a:lnTo>
                    <a:pt x="59" y="61"/>
                  </a:lnTo>
                  <a:lnTo>
                    <a:pt x="50" y="53"/>
                  </a:lnTo>
                  <a:lnTo>
                    <a:pt x="91" y="14"/>
                  </a:lnTo>
                  <a:lnTo>
                    <a:pt x="79" y="0"/>
                  </a:lnTo>
                  <a:lnTo>
                    <a:pt x="9" y="14"/>
                  </a:lnTo>
                  <a:lnTo>
                    <a:pt x="1" y="22"/>
                  </a:lnTo>
                  <a:lnTo>
                    <a:pt x="27" y="51"/>
                  </a:lnTo>
                  <a:lnTo>
                    <a:pt x="25" y="54"/>
                  </a:lnTo>
                  <a:lnTo>
                    <a:pt x="11" y="4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2637" y="1074"/>
              <a:ext cx="102" cy="96"/>
            </a:xfrm>
            <a:custGeom>
              <a:avLst/>
              <a:gdLst>
                <a:gd name="T0" fmla="*/ 44 w 102"/>
                <a:gd name="T1" fmla="*/ 89 h 96"/>
                <a:gd name="T2" fmla="*/ 32 w 102"/>
                <a:gd name="T3" fmla="*/ 67 h 96"/>
                <a:gd name="T4" fmla="*/ 102 w 102"/>
                <a:gd name="T5" fmla="*/ 34 h 96"/>
                <a:gd name="T6" fmla="*/ 96 w 102"/>
                <a:gd name="T7" fmla="*/ 23 h 96"/>
                <a:gd name="T8" fmla="*/ 70 w 102"/>
                <a:gd name="T9" fmla="*/ 0 h 96"/>
                <a:gd name="T10" fmla="*/ 60 w 102"/>
                <a:gd name="T11" fmla="*/ 13 h 96"/>
                <a:gd name="T12" fmla="*/ 77 w 102"/>
                <a:gd name="T13" fmla="*/ 27 h 96"/>
                <a:gd name="T14" fmla="*/ 25 w 102"/>
                <a:gd name="T15" fmla="*/ 52 h 96"/>
                <a:gd name="T16" fmla="*/ 14 w 102"/>
                <a:gd name="T17" fmla="*/ 30 h 96"/>
                <a:gd name="T18" fmla="*/ 0 w 102"/>
                <a:gd name="T19" fmla="*/ 36 h 96"/>
                <a:gd name="T20" fmla="*/ 30 w 102"/>
                <a:gd name="T21" fmla="*/ 96 h 96"/>
                <a:gd name="T22" fmla="*/ 44 w 102"/>
                <a:gd name="T2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" h="96">
                  <a:moveTo>
                    <a:pt x="44" y="89"/>
                  </a:moveTo>
                  <a:lnTo>
                    <a:pt x="32" y="67"/>
                  </a:lnTo>
                  <a:lnTo>
                    <a:pt x="102" y="34"/>
                  </a:lnTo>
                  <a:lnTo>
                    <a:pt x="96" y="23"/>
                  </a:lnTo>
                  <a:lnTo>
                    <a:pt x="70" y="0"/>
                  </a:lnTo>
                  <a:lnTo>
                    <a:pt x="60" y="13"/>
                  </a:lnTo>
                  <a:lnTo>
                    <a:pt x="77" y="27"/>
                  </a:lnTo>
                  <a:lnTo>
                    <a:pt x="25" y="52"/>
                  </a:lnTo>
                  <a:lnTo>
                    <a:pt x="14" y="30"/>
                  </a:lnTo>
                  <a:lnTo>
                    <a:pt x="0" y="36"/>
                  </a:lnTo>
                  <a:lnTo>
                    <a:pt x="30" y="96"/>
                  </a:lnTo>
                  <a:lnTo>
                    <a:pt x="44" y="89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4" name="Freeform 25"/>
            <p:cNvSpPr>
              <a:spLocks/>
            </p:cNvSpPr>
            <p:nvPr/>
          </p:nvSpPr>
          <p:spPr bwMode="auto">
            <a:xfrm>
              <a:off x="2681" y="1153"/>
              <a:ext cx="94" cy="85"/>
            </a:xfrm>
            <a:custGeom>
              <a:avLst/>
              <a:gdLst>
                <a:gd name="T0" fmla="*/ 76 w 94"/>
                <a:gd name="T1" fmla="*/ 27 h 85"/>
                <a:gd name="T2" fmla="*/ 79 w 94"/>
                <a:gd name="T3" fmla="*/ 32 h 85"/>
                <a:gd name="T4" fmla="*/ 79 w 94"/>
                <a:gd name="T5" fmla="*/ 38 h 85"/>
                <a:gd name="T6" fmla="*/ 77 w 94"/>
                <a:gd name="T7" fmla="*/ 42 h 85"/>
                <a:gd name="T8" fmla="*/ 74 w 94"/>
                <a:gd name="T9" fmla="*/ 45 h 85"/>
                <a:gd name="T10" fmla="*/ 69 w 94"/>
                <a:gd name="T11" fmla="*/ 46 h 85"/>
                <a:gd name="T12" fmla="*/ 65 w 94"/>
                <a:gd name="T13" fmla="*/ 43 h 85"/>
                <a:gd name="T14" fmla="*/ 61 w 94"/>
                <a:gd name="T15" fmla="*/ 41 h 85"/>
                <a:gd name="T16" fmla="*/ 56 w 94"/>
                <a:gd name="T17" fmla="*/ 35 h 85"/>
                <a:gd name="T18" fmla="*/ 54 w 94"/>
                <a:gd name="T19" fmla="*/ 31 h 85"/>
                <a:gd name="T20" fmla="*/ 40 w 94"/>
                <a:gd name="T21" fmla="*/ 38 h 85"/>
                <a:gd name="T22" fmla="*/ 43 w 94"/>
                <a:gd name="T23" fmla="*/ 43 h 85"/>
                <a:gd name="T24" fmla="*/ 45 w 94"/>
                <a:gd name="T25" fmla="*/ 50 h 85"/>
                <a:gd name="T26" fmla="*/ 47 w 94"/>
                <a:gd name="T27" fmla="*/ 57 h 85"/>
                <a:gd name="T28" fmla="*/ 44 w 94"/>
                <a:gd name="T29" fmla="*/ 63 h 85"/>
                <a:gd name="T30" fmla="*/ 38 w 94"/>
                <a:gd name="T31" fmla="*/ 67 h 85"/>
                <a:gd name="T32" fmla="*/ 33 w 94"/>
                <a:gd name="T33" fmla="*/ 68 h 85"/>
                <a:gd name="T34" fmla="*/ 29 w 94"/>
                <a:gd name="T35" fmla="*/ 66 h 85"/>
                <a:gd name="T36" fmla="*/ 24 w 94"/>
                <a:gd name="T37" fmla="*/ 63 h 85"/>
                <a:gd name="T38" fmla="*/ 20 w 94"/>
                <a:gd name="T39" fmla="*/ 57 h 85"/>
                <a:gd name="T40" fmla="*/ 18 w 94"/>
                <a:gd name="T41" fmla="*/ 50 h 85"/>
                <a:gd name="T42" fmla="*/ 16 w 94"/>
                <a:gd name="T43" fmla="*/ 43 h 85"/>
                <a:gd name="T44" fmla="*/ 15 w 94"/>
                <a:gd name="T45" fmla="*/ 38 h 85"/>
                <a:gd name="T46" fmla="*/ 15 w 94"/>
                <a:gd name="T47" fmla="*/ 31 h 85"/>
                <a:gd name="T48" fmla="*/ 0 w 94"/>
                <a:gd name="T49" fmla="*/ 32 h 85"/>
                <a:gd name="T50" fmla="*/ 1 w 94"/>
                <a:gd name="T51" fmla="*/ 43 h 85"/>
                <a:gd name="T52" fmla="*/ 1 w 94"/>
                <a:gd name="T53" fmla="*/ 52 h 85"/>
                <a:gd name="T54" fmla="*/ 4 w 94"/>
                <a:gd name="T55" fmla="*/ 59 h 85"/>
                <a:gd name="T56" fmla="*/ 6 w 94"/>
                <a:gd name="T57" fmla="*/ 64 h 85"/>
                <a:gd name="T58" fmla="*/ 13 w 94"/>
                <a:gd name="T59" fmla="*/ 75 h 85"/>
                <a:gd name="T60" fmla="*/ 23 w 94"/>
                <a:gd name="T61" fmla="*/ 82 h 85"/>
                <a:gd name="T62" fmla="*/ 34 w 94"/>
                <a:gd name="T63" fmla="*/ 85 h 85"/>
                <a:gd name="T64" fmla="*/ 47 w 94"/>
                <a:gd name="T65" fmla="*/ 82 h 85"/>
                <a:gd name="T66" fmla="*/ 52 w 94"/>
                <a:gd name="T67" fmla="*/ 78 h 85"/>
                <a:gd name="T68" fmla="*/ 56 w 94"/>
                <a:gd name="T69" fmla="*/ 73 h 85"/>
                <a:gd name="T70" fmla="*/ 61 w 94"/>
                <a:gd name="T71" fmla="*/ 67 h 85"/>
                <a:gd name="T72" fmla="*/ 62 w 94"/>
                <a:gd name="T73" fmla="*/ 60 h 85"/>
                <a:gd name="T74" fmla="*/ 67 w 94"/>
                <a:gd name="T75" fmla="*/ 62 h 85"/>
                <a:gd name="T76" fmla="*/ 72 w 94"/>
                <a:gd name="T77" fmla="*/ 62 h 85"/>
                <a:gd name="T78" fmla="*/ 77 w 94"/>
                <a:gd name="T79" fmla="*/ 62 h 85"/>
                <a:gd name="T80" fmla="*/ 81 w 94"/>
                <a:gd name="T81" fmla="*/ 59 h 85"/>
                <a:gd name="T82" fmla="*/ 90 w 94"/>
                <a:gd name="T83" fmla="*/ 52 h 85"/>
                <a:gd name="T84" fmla="*/ 94 w 94"/>
                <a:gd name="T85" fmla="*/ 43 h 85"/>
                <a:gd name="T86" fmla="*/ 94 w 94"/>
                <a:gd name="T87" fmla="*/ 32 h 85"/>
                <a:gd name="T88" fmla="*/ 91 w 94"/>
                <a:gd name="T89" fmla="*/ 21 h 85"/>
                <a:gd name="T90" fmla="*/ 87 w 94"/>
                <a:gd name="T91" fmla="*/ 16 h 85"/>
                <a:gd name="T92" fmla="*/ 83 w 94"/>
                <a:gd name="T93" fmla="*/ 10 h 85"/>
                <a:gd name="T94" fmla="*/ 76 w 94"/>
                <a:gd name="T95" fmla="*/ 6 h 85"/>
                <a:gd name="T96" fmla="*/ 67 w 94"/>
                <a:gd name="T97" fmla="*/ 0 h 85"/>
                <a:gd name="T98" fmla="*/ 59 w 94"/>
                <a:gd name="T99" fmla="*/ 13 h 85"/>
                <a:gd name="T100" fmla="*/ 65 w 94"/>
                <a:gd name="T101" fmla="*/ 17 h 85"/>
                <a:gd name="T102" fmla="*/ 70 w 94"/>
                <a:gd name="T103" fmla="*/ 20 h 85"/>
                <a:gd name="T104" fmla="*/ 73 w 94"/>
                <a:gd name="T105" fmla="*/ 23 h 85"/>
                <a:gd name="T106" fmla="*/ 76 w 94"/>
                <a:gd name="T107" fmla="*/ 2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85">
                  <a:moveTo>
                    <a:pt x="76" y="27"/>
                  </a:moveTo>
                  <a:lnTo>
                    <a:pt x="79" y="32"/>
                  </a:lnTo>
                  <a:lnTo>
                    <a:pt x="79" y="38"/>
                  </a:lnTo>
                  <a:lnTo>
                    <a:pt x="77" y="42"/>
                  </a:lnTo>
                  <a:lnTo>
                    <a:pt x="74" y="45"/>
                  </a:lnTo>
                  <a:lnTo>
                    <a:pt x="69" y="46"/>
                  </a:lnTo>
                  <a:lnTo>
                    <a:pt x="65" y="43"/>
                  </a:lnTo>
                  <a:lnTo>
                    <a:pt x="61" y="41"/>
                  </a:lnTo>
                  <a:lnTo>
                    <a:pt x="56" y="35"/>
                  </a:lnTo>
                  <a:lnTo>
                    <a:pt x="54" y="31"/>
                  </a:lnTo>
                  <a:lnTo>
                    <a:pt x="40" y="38"/>
                  </a:lnTo>
                  <a:lnTo>
                    <a:pt x="43" y="43"/>
                  </a:lnTo>
                  <a:lnTo>
                    <a:pt x="45" y="50"/>
                  </a:lnTo>
                  <a:lnTo>
                    <a:pt x="47" y="57"/>
                  </a:lnTo>
                  <a:lnTo>
                    <a:pt x="44" y="63"/>
                  </a:lnTo>
                  <a:lnTo>
                    <a:pt x="38" y="67"/>
                  </a:lnTo>
                  <a:lnTo>
                    <a:pt x="33" y="68"/>
                  </a:lnTo>
                  <a:lnTo>
                    <a:pt x="29" y="66"/>
                  </a:lnTo>
                  <a:lnTo>
                    <a:pt x="24" y="63"/>
                  </a:lnTo>
                  <a:lnTo>
                    <a:pt x="20" y="57"/>
                  </a:lnTo>
                  <a:lnTo>
                    <a:pt x="18" y="50"/>
                  </a:lnTo>
                  <a:lnTo>
                    <a:pt x="16" y="43"/>
                  </a:lnTo>
                  <a:lnTo>
                    <a:pt x="15" y="38"/>
                  </a:lnTo>
                  <a:lnTo>
                    <a:pt x="15" y="31"/>
                  </a:lnTo>
                  <a:lnTo>
                    <a:pt x="0" y="32"/>
                  </a:lnTo>
                  <a:lnTo>
                    <a:pt x="1" y="43"/>
                  </a:lnTo>
                  <a:lnTo>
                    <a:pt x="1" y="52"/>
                  </a:lnTo>
                  <a:lnTo>
                    <a:pt x="4" y="59"/>
                  </a:lnTo>
                  <a:lnTo>
                    <a:pt x="6" y="64"/>
                  </a:lnTo>
                  <a:lnTo>
                    <a:pt x="13" y="75"/>
                  </a:lnTo>
                  <a:lnTo>
                    <a:pt x="23" y="82"/>
                  </a:lnTo>
                  <a:lnTo>
                    <a:pt x="34" y="85"/>
                  </a:lnTo>
                  <a:lnTo>
                    <a:pt x="47" y="82"/>
                  </a:lnTo>
                  <a:lnTo>
                    <a:pt x="52" y="78"/>
                  </a:lnTo>
                  <a:lnTo>
                    <a:pt x="56" y="73"/>
                  </a:lnTo>
                  <a:lnTo>
                    <a:pt x="61" y="67"/>
                  </a:lnTo>
                  <a:lnTo>
                    <a:pt x="62" y="60"/>
                  </a:lnTo>
                  <a:lnTo>
                    <a:pt x="67" y="62"/>
                  </a:lnTo>
                  <a:lnTo>
                    <a:pt x="72" y="62"/>
                  </a:lnTo>
                  <a:lnTo>
                    <a:pt x="77" y="62"/>
                  </a:lnTo>
                  <a:lnTo>
                    <a:pt x="81" y="59"/>
                  </a:lnTo>
                  <a:lnTo>
                    <a:pt x="90" y="52"/>
                  </a:lnTo>
                  <a:lnTo>
                    <a:pt x="94" y="43"/>
                  </a:lnTo>
                  <a:lnTo>
                    <a:pt x="94" y="32"/>
                  </a:lnTo>
                  <a:lnTo>
                    <a:pt x="91" y="21"/>
                  </a:lnTo>
                  <a:lnTo>
                    <a:pt x="87" y="16"/>
                  </a:lnTo>
                  <a:lnTo>
                    <a:pt x="83" y="10"/>
                  </a:lnTo>
                  <a:lnTo>
                    <a:pt x="76" y="6"/>
                  </a:lnTo>
                  <a:lnTo>
                    <a:pt x="67" y="0"/>
                  </a:lnTo>
                  <a:lnTo>
                    <a:pt x="59" y="13"/>
                  </a:lnTo>
                  <a:lnTo>
                    <a:pt x="65" y="17"/>
                  </a:lnTo>
                  <a:lnTo>
                    <a:pt x="70" y="20"/>
                  </a:lnTo>
                  <a:lnTo>
                    <a:pt x="73" y="23"/>
                  </a:lnTo>
                  <a:lnTo>
                    <a:pt x="76" y="2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2744" y="1457"/>
              <a:ext cx="99" cy="67"/>
            </a:xfrm>
            <a:custGeom>
              <a:avLst/>
              <a:gdLst>
                <a:gd name="T0" fmla="*/ 0 w 99"/>
                <a:gd name="T1" fmla="*/ 41 h 67"/>
                <a:gd name="T2" fmla="*/ 4 w 99"/>
                <a:gd name="T3" fmla="*/ 53 h 67"/>
                <a:gd name="T4" fmla="*/ 13 w 99"/>
                <a:gd name="T5" fmla="*/ 61 h 67"/>
                <a:gd name="T6" fmla="*/ 24 w 99"/>
                <a:gd name="T7" fmla="*/ 65 h 67"/>
                <a:gd name="T8" fmla="*/ 36 w 99"/>
                <a:gd name="T9" fmla="*/ 67 h 67"/>
                <a:gd name="T10" fmla="*/ 47 w 99"/>
                <a:gd name="T11" fmla="*/ 63 h 67"/>
                <a:gd name="T12" fmla="*/ 56 w 99"/>
                <a:gd name="T13" fmla="*/ 56 h 67"/>
                <a:gd name="T14" fmla="*/ 61 w 99"/>
                <a:gd name="T15" fmla="*/ 46 h 67"/>
                <a:gd name="T16" fmla="*/ 63 w 99"/>
                <a:gd name="T17" fmla="*/ 35 h 67"/>
                <a:gd name="T18" fmla="*/ 61 w 99"/>
                <a:gd name="T19" fmla="*/ 29 h 67"/>
                <a:gd name="T20" fmla="*/ 60 w 99"/>
                <a:gd name="T21" fmla="*/ 25 h 67"/>
                <a:gd name="T22" fmla="*/ 57 w 99"/>
                <a:gd name="T23" fmla="*/ 21 h 67"/>
                <a:gd name="T24" fmla="*/ 56 w 99"/>
                <a:gd name="T25" fmla="*/ 18 h 67"/>
                <a:gd name="T26" fmla="*/ 68 w 99"/>
                <a:gd name="T27" fmla="*/ 21 h 67"/>
                <a:gd name="T28" fmla="*/ 75 w 99"/>
                <a:gd name="T29" fmla="*/ 27 h 67"/>
                <a:gd name="T30" fmla="*/ 79 w 99"/>
                <a:gd name="T31" fmla="*/ 36 h 67"/>
                <a:gd name="T32" fmla="*/ 82 w 99"/>
                <a:gd name="T33" fmla="*/ 50 h 67"/>
                <a:gd name="T34" fmla="*/ 84 w 99"/>
                <a:gd name="T35" fmla="*/ 60 h 67"/>
                <a:gd name="T36" fmla="*/ 99 w 99"/>
                <a:gd name="T37" fmla="*/ 59 h 67"/>
                <a:gd name="T38" fmla="*/ 99 w 99"/>
                <a:gd name="T39" fmla="*/ 57 h 67"/>
                <a:gd name="T40" fmla="*/ 97 w 99"/>
                <a:gd name="T41" fmla="*/ 41 h 67"/>
                <a:gd name="T42" fmla="*/ 93 w 99"/>
                <a:gd name="T43" fmla="*/ 27 h 67"/>
                <a:gd name="T44" fmla="*/ 88 w 99"/>
                <a:gd name="T45" fmla="*/ 17 h 67"/>
                <a:gd name="T46" fmla="*/ 79 w 99"/>
                <a:gd name="T47" fmla="*/ 10 h 67"/>
                <a:gd name="T48" fmla="*/ 71 w 99"/>
                <a:gd name="T49" fmla="*/ 4 h 67"/>
                <a:gd name="T50" fmla="*/ 63 w 99"/>
                <a:gd name="T51" fmla="*/ 2 h 67"/>
                <a:gd name="T52" fmla="*/ 53 w 99"/>
                <a:gd name="T53" fmla="*/ 0 h 67"/>
                <a:gd name="T54" fmla="*/ 45 w 99"/>
                <a:gd name="T55" fmla="*/ 0 h 67"/>
                <a:gd name="T56" fmla="*/ 38 w 99"/>
                <a:gd name="T57" fmla="*/ 2 h 67"/>
                <a:gd name="T58" fmla="*/ 20 w 99"/>
                <a:gd name="T59" fmla="*/ 7 h 67"/>
                <a:gd name="T60" fmla="*/ 9 w 99"/>
                <a:gd name="T61" fmla="*/ 17 h 67"/>
                <a:gd name="T62" fmla="*/ 2 w 99"/>
                <a:gd name="T63" fmla="*/ 28 h 67"/>
                <a:gd name="T64" fmla="*/ 0 w 99"/>
                <a:gd name="T65" fmla="*/ 4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67">
                  <a:moveTo>
                    <a:pt x="0" y="41"/>
                  </a:moveTo>
                  <a:lnTo>
                    <a:pt x="4" y="53"/>
                  </a:lnTo>
                  <a:lnTo>
                    <a:pt x="13" y="61"/>
                  </a:lnTo>
                  <a:lnTo>
                    <a:pt x="24" y="65"/>
                  </a:lnTo>
                  <a:lnTo>
                    <a:pt x="36" y="67"/>
                  </a:lnTo>
                  <a:lnTo>
                    <a:pt x="47" y="63"/>
                  </a:lnTo>
                  <a:lnTo>
                    <a:pt x="56" y="56"/>
                  </a:lnTo>
                  <a:lnTo>
                    <a:pt x="61" y="46"/>
                  </a:lnTo>
                  <a:lnTo>
                    <a:pt x="63" y="35"/>
                  </a:lnTo>
                  <a:lnTo>
                    <a:pt x="61" y="29"/>
                  </a:lnTo>
                  <a:lnTo>
                    <a:pt x="60" y="25"/>
                  </a:lnTo>
                  <a:lnTo>
                    <a:pt x="57" y="21"/>
                  </a:lnTo>
                  <a:lnTo>
                    <a:pt x="56" y="18"/>
                  </a:lnTo>
                  <a:lnTo>
                    <a:pt x="68" y="21"/>
                  </a:lnTo>
                  <a:lnTo>
                    <a:pt x="75" y="27"/>
                  </a:lnTo>
                  <a:lnTo>
                    <a:pt x="79" y="36"/>
                  </a:lnTo>
                  <a:lnTo>
                    <a:pt x="82" y="50"/>
                  </a:lnTo>
                  <a:lnTo>
                    <a:pt x="84" y="60"/>
                  </a:lnTo>
                  <a:lnTo>
                    <a:pt x="99" y="59"/>
                  </a:lnTo>
                  <a:lnTo>
                    <a:pt x="99" y="57"/>
                  </a:lnTo>
                  <a:lnTo>
                    <a:pt x="97" y="41"/>
                  </a:lnTo>
                  <a:lnTo>
                    <a:pt x="93" y="27"/>
                  </a:lnTo>
                  <a:lnTo>
                    <a:pt x="88" y="17"/>
                  </a:lnTo>
                  <a:lnTo>
                    <a:pt x="79" y="10"/>
                  </a:lnTo>
                  <a:lnTo>
                    <a:pt x="71" y="4"/>
                  </a:lnTo>
                  <a:lnTo>
                    <a:pt x="63" y="2"/>
                  </a:lnTo>
                  <a:lnTo>
                    <a:pt x="53" y="0"/>
                  </a:lnTo>
                  <a:lnTo>
                    <a:pt x="45" y="0"/>
                  </a:lnTo>
                  <a:lnTo>
                    <a:pt x="38" y="2"/>
                  </a:lnTo>
                  <a:lnTo>
                    <a:pt x="20" y="7"/>
                  </a:lnTo>
                  <a:lnTo>
                    <a:pt x="9" y="17"/>
                  </a:lnTo>
                  <a:lnTo>
                    <a:pt x="2" y="2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2694" y="1912"/>
              <a:ext cx="100" cy="70"/>
            </a:xfrm>
            <a:custGeom>
              <a:avLst/>
              <a:gdLst>
                <a:gd name="T0" fmla="*/ 77 w 100"/>
                <a:gd name="T1" fmla="*/ 25 h 70"/>
                <a:gd name="T2" fmla="*/ 5 w 100"/>
                <a:gd name="T3" fmla="*/ 0 h 70"/>
                <a:gd name="T4" fmla="*/ 0 w 100"/>
                <a:gd name="T5" fmla="*/ 11 h 70"/>
                <a:gd name="T6" fmla="*/ 3 w 100"/>
                <a:gd name="T7" fmla="*/ 46 h 70"/>
                <a:gd name="T8" fmla="*/ 18 w 100"/>
                <a:gd name="T9" fmla="*/ 45 h 70"/>
                <a:gd name="T10" fmla="*/ 17 w 100"/>
                <a:gd name="T11" fmla="*/ 23 h 70"/>
                <a:gd name="T12" fmla="*/ 71 w 100"/>
                <a:gd name="T13" fmla="*/ 41 h 70"/>
                <a:gd name="T14" fmla="*/ 63 w 100"/>
                <a:gd name="T15" fmla="*/ 66 h 70"/>
                <a:gd name="T16" fmla="*/ 78 w 100"/>
                <a:gd name="T17" fmla="*/ 70 h 70"/>
                <a:gd name="T18" fmla="*/ 100 w 100"/>
                <a:gd name="T19" fmla="*/ 7 h 70"/>
                <a:gd name="T20" fmla="*/ 85 w 100"/>
                <a:gd name="T21" fmla="*/ 2 h 70"/>
                <a:gd name="T22" fmla="*/ 77 w 100"/>
                <a:gd name="T23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70">
                  <a:moveTo>
                    <a:pt x="77" y="25"/>
                  </a:moveTo>
                  <a:lnTo>
                    <a:pt x="5" y="0"/>
                  </a:lnTo>
                  <a:lnTo>
                    <a:pt x="0" y="11"/>
                  </a:lnTo>
                  <a:lnTo>
                    <a:pt x="3" y="46"/>
                  </a:lnTo>
                  <a:lnTo>
                    <a:pt x="18" y="45"/>
                  </a:lnTo>
                  <a:lnTo>
                    <a:pt x="17" y="23"/>
                  </a:lnTo>
                  <a:lnTo>
                    <a:pt x="71" y="41"/>
                  </a:lnTo>
                  <a:lnTo>
                    <a:pt x="63" y="66"/>
                  </a:lnTo>
                  <a:lnTo>
                    <a:pt x="78" y="70"/>
                  </a:lnTo>
                  <a:lnTo>
                    <a:pt x="100" y="7"/>
                  </a:lnTo>
                  <a:lnTo>
                    <a:pt x="85" y="2"/>
                  </a:lnTo>
                  <a:lnTo>
                    <a:pt x="77" y="2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2722" y="1817"/>
              <a:ext cx="94" cy="70"/>
            </a:xfrm>
            <a:custGeom>
              <a:avLst/>
              <a:gdLst>
                <a:gd name="T0" fmla="*/ 57 w 94"/>
                <a:gd name="T1" fmla="*/ 5 h 70"/>
                <a:gd name="T2" fmla="*/ 50 w 94"/>
                <a:gd name="T3" fmla="*/ 2 h 70"/>
                <a:gd name="T4" fmla="*/ 42 w 94"/>
                <a:gd name="T5" fmla="*/ 1 h 70"/>
                <a:gd name="T6" fmla="*/ 33 w 94"/>
                <a:gd name="T7" fmla="*/ 0 h 70"/>
                <a:gd name="T8" fmla="*/ 25 w 94"/>
                <a:gd name="T9" fmla="*/ 0 h 70"/>
                <a:gd name="T10" fmla="*/ 18 w 94"/>
                <a:gd name="T11" fmla="*/ 2 h 70"/>
                <a:gd name="T12" fmla="*/ 11 w 94"/>
                <a:gd name="T13" fmla="*/ 7 h 70"/>
                <a:gd name="T14" fmla="*/ 6 w 94"/>
                <a:gd name="T15" fmla="*/ 12 h 70"/>
                <a:gd name="T16" fmla="*/ 2 w 94"/>
                <a:gd name="T17" fmla="*/ 20 h 70"/>
                <a:gd name="T18" fmla="*/ 0 w 94"/>
                <a:gd name="T19" fmla="*/ 29 h 70"/>
                <a:gd name="T20" fmla="*/ 0 w 94"/>
                <a:gd name="T21" fmla="*/ 37 h 70"/>
                <a:gd name="T22" fmla="*/ 4 w 94"/>
                <a:gd name="T23" fmla="*/ 44 h 70"/>
                <a:gd name="T24" fmla="*/ 8 w 94"/>
                <a:gd name="T25" fmla="*/ 50 h 70"/>
                <a:gd name="T26" fmla="*/ 14 w 94"/>
                <a:gd name="T27" fmla="*/ 55 h 70"/>
                <a:gd name="T28" fmla="*/ 21 w 94"/>
                <a:gd name="T29" fmla="*/ 59 h 70"/>
                <a:gd name="T30" fmla="*/ 29 w 94"/>
                <a:gd name="T31" fmla="*/ 63 h 70"/>
                <a:gd name="T32" fmla="*/ 36 w 94"/>
                <a:gd name="T33" fmla="*/ 66 h 70"/>
                <a:gd name="T34" fmla="*/ 43 w 94"/>
                <a:gd name="T35" fmla="*/ 68 h 70"/>
                <a:gd name="T36" fmla="*/ 51 w 94"/>
                <a:gd name="T37" fmla="*/ 70 h 70"/>
                <a:gd name="T38" fmla="*/ 60 w 94"/>
                <a:gd name="T39" fmla="*/ 70 h 70"/>
                <a:gd name="T40" fmla="*/ 68 w 94"/>
                <a:gd name="T41" fmla="*/ 70 h 70"/>
                <a:gd name="T42" fmla="*/ 75 w 94"/>
                <a:gd name="T43" fmla="*/ 69 h 70"/>
                <a:gd name="T44" fmla="*/ 82 w 94"/>
                <a:gd name="T45" fmla="*/ 65 h 70"/>
                <a:gd name="T46" fmla="*/ 88 w 94"/>
                <a:gd name="T47" fmla="*/ 59 h 70"/>
                <a:gd name="T48" fmla="*/ 92 w 94"/>
                <a:gd name="T49" fmla="*/ 51 h 70"/>
                <a:gd name="T50" fmla="*/ 94 w 94"/>
                <a:gd name="T51" fmla="*/ 43 h 70"/>
                <a:gd name="T52" fmla="*/ 93 w 94"/>
                <a:gd name="T53" fmla="*/ 34 h 70"/>
                <a:gd name="T54" fmla="*/ 90 w 94"/>
                <a:gd name="T55" fmla="*/ 27 h 70"/>
                <a:gd name="T56" fmla="*/ 85 w 94"/>
                <a:gd name="T57" fmla="*/ 22 h 70"/>
                <a:gd name="T58" fmla="*/ 79 w 94"/>
                <a:gd name="T59" fmla="*/ 16 h 70"/>
                <a:gd name="T60" fmla="*/ 72 w 94"/>
                <a:gd name="T61" fmla="*/ 12 h 70"/>
                <a:gd name="T62" fmla="*/ 64 w 94"/>
                <a:gd name="T63" fmla="*/ 8 h 70"/>
                <a:gd name="T64" fmla="*/ 57 w 94"/>
                <a:gd name="T65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70">
                  <a:moveTo>
                    <a:pt x="57" y="5"/>
                  </a:moveTo>
                  <a:lnTo>
                    <a:pt x="50" y="2"/>
                  </a:lnTo>
                  <a:lnTo>
                    <a:pt x="42" y="1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2"/>
                  </a:lnTo>
                  <a:lnTo>
                    <a:pt x="11" y="7"/>
                  </a:lnTo>
                  <a:lnTo>
                    <a:pt x="6" y="12"/>
                  </a:lnTo>
                  <a:lnTo>
                    <a:pt x="2" y="20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4" y="44"/>
                  </a:lnTo>
                  <a:lnTo>
                    <a:pt x="8" y="50"/>
                  </a:lnTo>
                  <a:lnTo>
                    <a:pt x="14" y="55"/>
                  </a:lnTo>
                  <a:lnTo>
                    <a:pt x="21" y="59"/>
                  </a:lnTo>
                  <a:lnTo>
                    <a:pt x="29" y="63"/>
                  </a:lnTo>
                  <a:lnTo>
                    <a:pt x="36" y="66"/>
                  </a:lnTo>
                  <a:lnTo>
                    <a:pt x="43" y="68"/>
                  </a:lnTo>
                  <a:lnTo>
                    <a:pt x="51" y="70"/>
                  </a:lnTo>
                  <a:lnTo>
                    <a:pt x="60" y="70"/>
                  </a:lnTo>
                  <a:lnTo>
                    <a:pt x="68" y="70"/>
                  </a:lnTo>
                  <a:lnTo>
                    <a:pt x="75" y="69"/>
                  </a:lnTo>
                  <a:lnTo>
                    <a:pt x="82" y="65"/>
                  </a:lnTo>
                  <a:lnTo>
                    <a:pt x="88" y="59"/>
                  </a:lnTo>
                  <a:lnTo>
                    <a:pt x="92" y="51"/>
                  </a:lnTo>
                  <a:lnTo>
                    <a:pt x="94" y="43"/>
                  </a:lnTo>
                  <a:lnTo>
                    <a:pt x="93" y="34"/>
                  </a:lnTo>
                  <a:lnTo>
                    <a:pt x="90" y="27"/>
                  </a:lnTo>
                  <a:lnTo>
                    <a:pt x="85" y="22"/>
                  </a:lnTo>
                  <a:lnTo>
                    <a:pt x="79" y="16"/>
                  </a:lnTo>
                  <a:lnTo>
                    <a:pt x="72" y="12"/>
                  </a:lnTo>
                  <a:lnTo>
                    <a:pt x="64" y="8"/>
                  </a:lnTo>
                  <a:lnTo>
                    <a:pt x="57" y="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2504" y="2236"/>
              <a:ext cx="104" cy="93"/>
            </a:xfrm>
            <a:custGeom>
              <a:avLst/>
              <a:gdLst>
                <a:gd name="T0" fmla="*/ 11 w 104"/>
                <a:gd name="T1" fmla="*/ 8 h 93"/>
                <a:gd name="T2" fmla="*/ 0 w 104"/>
                <a:gd name="T3" fmla="*/ 41 h 93"/>
                <a:gd name="T4" fmla="*/ 14 w 104"/>
                <a:gd name="T5" fmla="*/ 45 h 93"/>
                <a:gd name="T6" fmla="*/ 23 w 104"/>
                <a:gd name="T7" fmla="*/ 25 h 93"/>
                <a:gd name="T8" fmla="*/ 66 w 104"/>
                <a:gd name="T9" fmla="*/ 63 h 93"/>
                <a:gd name="T10" fmla="*/ 49 w 104"/>
                <a:gd name="T11" fmla="*/ 81 h 93"/>
                <a:gd name="T12" fmla="*/ 60 w 104"/>
                <a:gd name="T13" fmla="*/ 93 h 93"/>
                <a:gd name="T14" fmla="*/ 104 w 104"/>
                <a:gd name="T15" fmla="*/ 43 h 93"/>
                <a:gd name="T16" fmla="*/ 93 w 104"/>
                <a:gd name="T17" fmla="*/ 31 h 93"/>
                <a:gd name="T18" fmla="*/ 77 w 104"/>
                <a:gd name="T19" fmla="*/ 51 h 93"/>
                <a:gd name="T20" fmla="*/ 18 w 104"/>
                <a:gd name="T21" fmla="*/ 0 h 93"/>
                <a:gd name="T22" fmla="*/ 11 w 104"/>
                <a:gd name="T23" fmla="*/ 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" h="93">
                  <a:moveTo>
                    <a:pt x="11" y="8"/>
                  </a:moveTo>
                  <a:lnTo>
                    <a:pt x="0" y="41"/>
                  </a:lnTo>
                  <a:lnTo>
                    <a:pt x="14" y="45"/>
                  </a:lnTo>
                  <a:lnTo>
                    <a:pt x="23" y="25"/>
                  </a:lnTo>
                  <a:lnTo>
                    <a:pt x="66" y="63"/>
                  </a:lnTo>
                  <a:lnTo>
                    <a:pt x="49" y="81"/>
                  </a:lnTo>
                  <a:lnTo>
                    <a:pt x="60" y="93"/>
                  </a:lnTo>
                  <a:lnTo>
                    <a:pt x="104" y="43"/>
                  </a:lnTo>
                  <a:lnTo>
                    <a:pt x="93" y="31"/>
                  </a:lnTo>
                  <a:lnTo>
                    <a:pt x="77" y="51"/>
                  </a:lnTo>
                  <a:lnTo>
                    <a:pt x="18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2558" y="2155"/>
              <a:ext cx="98" cy="106"/>
            </a:xfrm>
            <a:custGeom>
              <a:avLst/>
              <a:gdLst>
                <a:gd name="T0" fmla="*/ 86 w 98"/>
                <a:gd name="T1" fmla="*/ 38 h 106"/>
                <a:gd name="T2" fmla="*/ 81 w 98"/>
                <a:gd name="T3" fmla="*/ 33 h 106"/>
                <a:gd name="T4" fmla="*/ 75 w 98"/>
                <a:gd name="T5" fmla="*/ 31 h 106"/>
                <a:gd name="T6" fmla="*/ 70 w 98"/>
                <a:gd name="T7" fmla="*/ 29 h 106"/>
                <a:gd name="T8" fmla="*/ 63 w 98"/>
                <a:gd name="T9" fmla="*/ 29 h 106"/>
                <a:gd name="T10" fmla="*/ 57 w 98"/>
                <a:gd name="T11" fmla="*/ 31 h 106"/>
                <a:gd name="T12" fmla="*/ 52 w 98"/>
                <a:gd name="T13" fmla="*/ 32 h 106"/>
                <a:gd name="T14" fmla="*/ 46 w 98"/>
                <a:gd name="T15" fmla="*/ 36 h 106"/>
                <a:gd name="T16" fmla="*/ 42 w 98"/>
                <a:gd name="T17" fmla="*/ 40 h 106"/>
                <a:gd name="T18" fmla="*/ 39 w 98"/>
                <a:gd name="T19" fmla="*/ 43 h 106"/>
                <a:gd name="T20" fmla="*/ 38 w 98"/>
                <a:gd name="T21" fmla="*/ 46 h 106"/>
                <a:gd name="T22" fmla="*/ 36 w 98"/>
                <a:gd name="T23" fmla="*/ 50 h 106"/>
                <a:gd name="T24" fmla="*/ 35 w 98"/>
                <a:gd name="T25" fmla="*/ 53 h 106"/>
                <a:gd name="T26" fmla="*/ 23 w 98"/>
                <a:gd name="T27" fmla="*/ 42 h 106"/>
                <a:gd name="T28" fmla="*/ 50 w 98"/>
                <a:gd name="T29" fmla="*/ 11 h 106"/>
                <a:gd name="T30" fmla="*/ 38 w 98"/>
                <a:gd name="T31" fmla="*/ 0 h 106"/>
                <a:gd name="T32" fmla="*/ 0 w 98"/>
                <a:gd name="T33" fmla="*/ 44 h 106"/>
                <a:gd name="T34" fmla="*/ 35 w 98"/>
                <a:gd name="T35" fmla="*/ 75 h 106"/>
                <a:gd name="T36" fmla="*/ 43 w 98"/>
                <a:gd name="T37" fmla="*/ 72 h 106"/>
                <a:gd name="T38" fmla="*/ 45 w 98"/>
                <a:gd name="T39" fmla="*/ 67 h 106"/>
                <a:gd name="T40" fmla="*/ 46 w 98"/>
                <a:gd name="T41" fmla="*/ 63 h 106"/>
                <a:gd name="T42" fmla="*/ 49 w 98"/>
                <a:gd name="T43" fmla="*/ 58 h 106"/>
                <a:gd name="T44" fmla="*/ 52 w 98"/>
                <a:gd name="T45" fmla="*/ 54 h 106"/>
                <a:gd name="T46" fmla="*/ 57 w 98"/>
                <a:gd name="T47" fmla="*/ 49 h 106"/>
                <a:gd name="T48" fmla="*/ 63 w 98"/>
                <a:gd name="T49" fmla="*/ 47 h 106"/>
                <a:gd name="T50" fmla="*/ 70 w 98"/>
                <a:gd name="T51" fmla="*/ 47 h 106"/>
                <a:gd name="T52" fmla="*/ 74 w 98"/>
                <a:gd name="T53" fmla="*/ 50 h 106"/>
                <a:gd name="T54" fmla="*/ 79 w 98"/>
                <a:gd name="T55" fmla="*/ 57 h 106"/>
                <a:gd name="T56" fmla="*/ 81 w 98"/>
                <a:gd name="T57" fmla="*/ 63 h 106"/>
                <a:gd name="T58" fmla="*/ 78 w 98"/>
                <a:gd name="T59" fmla="*/ 69 h 106"/>
                <a:gd name="T60" fmla="*/ 74 w 98"/>
                <a:gd name="T61" fmla="*/ 76 h 106"/>
                <a:gd name="T62" fmla="*/ 68 w 98"/>
                <a:gd name="T63" fmla="*/ 81 h 106"/>
                <a:gd name="T64" fmla="*/ 64 w 98"/>
                <a:gd name="T65" fmla="*/ 85 h 106"/>
                <a:gd name="T66" fmla="*/ 59 w 98"/>
                <a:gd name="T67" fmla="*/ 88 h 106"/>
                <a:gd name="T68" fmla="*/ 53 w 98"/>
                <a:gd name="T69" fmla="*/ 90 h 106"/>
                <a:gd name="T70" fmla="*/ 60 w 98"/>
                <a:gd name="T71" fmla="*/ 106 h 106"/>
                <a:gd name="T72" fmla="*/ 63 w 98"/>
                <a:gd name="T73" fmla="*/ 104 h 106"/>
                <a:gd name="T74" fmla="*/ 67 w 98"/>
                <a:gd name="T75" fmla="*/ 101 h 106"/>
                <a:gd name="T76" fmla="*/ 70 w 98"/>
                <a:gd name="T77" fmla="*/ 100 h 106"/>
                <a:gd name="T78" fmla="*/ 73 w 98"/>
                <a:gd name="T79" fmla="*/ 99 h 106"/>
                <a:gd name="T80" fmla="*/ 79 w 98"/>
                <a:gd name="T81" fmla="*/ 89 h 106"/>
                <a:gd name="T82" fmla="*/ 85 w 98"/>
                <a:gd name="T83" fmla="*/ 81 h 106"/>
                <a:gd name="T84" fmla="*/ 92 w 98"/>
                <a:gd name="T85" fmla="*/ 72 h 106"/>
                <a:gd name="T86" fmla="*/ 98 w 98"/>
                <a:gd name="T87" fmla="*/ 63 h 106"/>
                <a:gd name="T88" fmla="*/ 96 w 98"/>
                <a:gd name="T89" fmla="*/ 56 h 106"/>
                <a:gd name="T90" fmla="*/ 95 w 98"/>
                <a:gd name="T91" fmla="*/ 49 h 106"/>
                <a:gd name="T92" fmla="*/ 91 w 98"/>
                <a:gd name="T93" fmla="*/ 43 h 106"/>
                <a:gd name="T94" fmla="*/ 86 w 98"/>
                <a:gd name="T95" fmla="*/ 3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" h="106">
                  <a:moveTo>
                    <a:pt x="86" y="38"/>
                  </a:moveTo>
                  <a:lnTo>
                    <a:pt x="81" y="33"/>
                  </a:lnTo>
                  <a:lnTo>
                    <a:pt x="75" y="31"/>
                  </a:lnTo>
                  <a:lnTo>
                    <a:pt x="70" y="29"/>
                  </a:lnTo>
                  <a:lnTo>
                    <a:pt x="63" y="29"/>
                  </a:lnTo>
                  <a:lnTo>
                    <a:pt x="57" y="31"/>
                  </a:lnTo>
                  <a:lnTo>
                    <a:pt x="52" y="32"/>
                  </a:lnTo>
                  <a:lnTo>
                    <a:pt x="46" y="36"/>
                  </a:lnTo>
                  <a:lnTo>
                    <a:pt x="42" y="40"/>
                  </a:lnTo>
                  <a:lnTo>
                    <a:pt x="39" y="43"/>
                  </a:lnTo>
                  <a:lnTo>
                    <a:pt x="38" y="46"/>
                  </a:lnTo>
                  <a:lnTo>
                    <a:pt x="36" y="50"/>
                  </a:lnTo>
                  <a:lnTo>
                    <a:pt x="35" y="53"/>
                  </a:lnTo>
                  <a:lnTo>
                    <a:pt x="23" y="42"/>
                  </a:lnTo>
                  <a:lnTo>
                    <a:pt x="50" y="11"/>
                  </a:lnTo>
                  <a:lnTo>
                    <a:pt x="38" y="0"/>
                  </a:lnTo>
                  <a:lnTo>
                    <a:pt x="0" y="44"/>
                  </a:lnTo>
                  <a:lnTo>
                    <a:pt x="35" y="75"/>
                  </a:lnTo>
                  <a:lnTo>
                    <a:pt x="43" y="72"/>
                  </a:lnTo>
                  <a:lnTo>
                    <a:pt x="45" y="67"/>
                  </a:lnTo>
                  <a:lnTo>
                    <a:pt x="46" y="63"/>
                  </a:lnTo>
                  <a:lnTo>
                    <a:pt x="49" y="58"/>
                  </a:lnTo>
                  <a:lnTo>
                    <a:pt x="52" y="54"/>
                  </a:lnTo>
                  <a:lnTo>
                    <a:pt x="57" y="49"/>
                  </a:lnTo>
                  <a:lnTo>
                    <a:pt x="63" y="47"/>
                  </a:lnTo>
                  <a:lnTo>
                    <a:pt x="70" y="47"/>
                  </a:lnTo>
                  <a:lnTo>
                    <a:pt x="74" y="50"/>
                  </a:lnTo>
                  <a:lnTo>
                    <a:pt x="79" y="57"/>
                  </a:lnTo>
                  <a:lnTo>
                    <a:pt x="81" y="63"/>
                  </a:lnTo>
                  <a:lnTo>
                    <a:pt x="78" y="69"/>
                  </a:lnTo>
                  <a:lnTo>
                    <a:pt x="74" y="76"/>
                  </a:lnTo>
                  <a:lnTo>
                    <a:pt x="68" y="81"/>
                  </a:lnTo>
                  <a:lnTo>
                    <a:pt x="64" y="85"/>
                  </a:lnTo>
                  <a:lnTo>
                    <a:pt x="59" y="88"/>
                  </a:lnTo>
                  <a:lnTo>
                    <a:pt x="53" y="90"/>
                  </a:lnTo>
                  <a:lnTo>
                    <a:pt x="60" y="106"/>
                  </a:lnTo>
                  <a:lnTo>
                    <a:pt x="63" y="104"/>
                  </a:lnTo>
                  <a:lnTo>
                    <a:pt x="67" y="101"/>
                  </a:lnTo>
                  <a:lnTo>
                    <a:pt x="70" y="100"/>
                  </a:lnTo>
                  <a:lnTo>
                    <a:pt x="73" y="99"/>
                  </a:lnTo>
                  <a:lnTo>
                    <a:pt x="79" y="89"/>
                  </a:lnTo>
                  <a:lnTo>
                    <a:pt x="85" y="81"/>
                  </a:lnTo>
                  <a:lnTo>
                    <a:pt x="92" y="72"/>
                  </a:lnTo>
                  <a:lnTo>
                    <a:pt x="98" y="63"/>
                  </a:lnTo>
                  <a:lnTo>
                    <a:pt x="96" y="56"/>
                  </a:lnTo>
                  <a:lnTo>
                    <a:pt x="95" y="49"/>
                  </a:lnTo>
                  <a:lnTo>
                    <a:pt x="91" y="43"/>
                  </a:lnTo>
                  <a:lnTo>
                    <a:pt x="86" y="3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2286" y="2434"/>
              <a:ext cx="66" cy="93"/>
            </a:xfrm>
            <a:custGeom>
              <a:avLst/>
              <a:gdLst>
                <a:gd name="T0" fmla="*/ 50 w 66"/>
                <a:gd name="T1" fmla="*/ 65 h 93"/>
                <a:gd name="T2" fmla="*/ 50 w 66"/>
                <a:gd name="T3" fmla="*/ 76 h 93"/>
                <a:gd name="T4" fmla="*/ 24 w 66"/>
                <a:gd name="T5" fmla="*/ 76 h 93"/>
                <a:gd name="T6" fmla="*/ 34 w 66"/>
                <a:gd name="T7" fmla="*/ 71 h 93"/>
                <a:gd name="T8" fmla="*/ 42 w 66"/>
                <a:gd name="T9" fmla="*/ 64 h 93"/>
                <a:gd name="T10" fmla="*/ 49 w 66"/>
                <a:gd name="T11" fmla="*/ 57 h 93"/>
                <a:gd name="T12" fmla="*/ 56 w 66"/>
                <a:gd name="T13" fmla="*/ 50 h 93"/>
                <a:gd name="T14" fmla="*/ 60 w 66"/>
                <a:gd name="T15" fmla="*/ 46 h 93"/>
                <a:gd name="T16" fmla="*/ 63 w 66"/>
                <a:gd name="T17" fmla="*/ 39 h 93"/>
                <a:gd name="T18" fmla="*/ 64 w 66"/>
                <a:gd name="T19" fmla="*/ 33 h 93"/>
                <a:gd name="T20" fmla="*/ 66 w 66"/>
                <a:gd name="T21" fmla="*/ 29 h 93"/>
                <a:gd name="T22" fmla="*/ 63 w 66"/>
                <a:gd name="T23" fmla="*/ 17 h 93"/>
                <a:gd name="T24" fmla="*/ 56 w 66"/>
                <a:gd name="T25" fmla="*/ 8 h 93"/>
                <a:gd name="T26" fmla="*/ 46 w 66"/>
                <a:gd name="T27" fmla="*/ 1 h 93"/>
                <a:gd name="T28" fmla="*/ 34 w 66"/>
                <a:gd name="T29" fmla="*/ 0 h 93"/>
                <a:gd name="T30" fmla="*/ 25 w 66"/>
                <a:gd name="T31" fmla="*/ 1 h 93"/>
                <a:gd name="T32" fmla="*/ 17 w 66"/>
                <a:gd name="T33" fmla="*/ 4 h 93"/>
                <a:gd name="T34" fmla="*/ 10 w 66"/>
                <a:gd name="T35" fmla="*/ 8 h 93"/>
                <a:gd name="T36" fmla="*/ 3 w 66"/>
                <a:gd name="T37" fmla="*/ 14 h 93"/>
                <a:gd name="T38" fmla="*/ 3 w 66"/>
                <a:gd name="T39" fmla="*/ 28 h 93"/>
                <a:gd name="T40" fmla="*/ 20 w 66"/>
                <a:gd name="T41" fmla="*/ 28 h 93"/>
                <a:gd name="T42" fmla="*/ 20 w 66"/>
                <a:gd name="T43" fmla="*/ 22 h 93"/>
                <a:gd name="T44" fmla="*/ 21 w 66"/>
                <a:gd name="T45" fmla="*/ 19 h 93"/>
                <a:gd name="T46" fmla="*/ 24 w 66"/>
                <a:gd name="T47" fmla="*/ 18 h 93"/>
                <a:gd name="T48" fmla="*/ 30 w 66"/>
                <a:gd name="T49" fmla="*/ 15 h 93"/>
                <a:gd name="T50" fmla="*/ 35 w 66"/>
                <a:gd name="T51" fmla="*/ 15 h 93"/>
                <a:gd name="T52" fmla="*/ 39 w 66"/>
                <a:gd name="T53" fmla="*/ 17 h 93"/>
                <a:gd name="T54" fmla="*/ 45 w 66"/>
                <a:gd name="T55" fmla="*/ 18 h 93"/>
                <a:gd name="T56" fmla="*/ 48 w 66"/>
                <a:gd name="T57" fmla="*/ 22 h 93"/>
                <a:gd name="T58" fmla="*/ 49 w 66"/>
                <a:gd name="T59" fmla="*/ 28 h 93"/>
                <a:gd name="T60" fmla="*/ 49 w 66"/>
                <a:gd name="T61" fmla="*/ 32 h 93"/>
                <a:gd name="T62" fmla="*/ 48 w 66"/>
                <a:gd name="T63" fmla="*/ 36 h 93"/>
                <a:gd name="T64" fmla="*/ 45 w 66"/>
                <a:gd name="T65" fmla="*/ 40 h 93"/>
                <a:gd name="T66" fmla="*/ 41 w 66"/>
                <a:gd name="T67" fmla="*/ 44 h 93"/>
                <a:gd name="T68" fmla="*/ 34 w 66"/>
                <a:gd name="T69" fmla="*/ 51 h 93"/>
                <a:gd name="T70" fmla="*/ 24 w 66"/>
                <a:gd name="T71" fmla="*/ 60 h 93"/>
                <a:gd name="T72" fmla="*/ 13 w 66"/>
                <a:gd name="T73" fmla="*/ 68 h 93"/>
                <a:gd name="T74" fmla="*/ 0 w 66"/>
                <a:gd name="T75" fmla="*/ 78 h 93"/>
                <a:gd name="T76" fmla="*/ 0 w 66"/>
                <a:gd name="T77" fmla="*/ 93 h 93"/>
                <a:gd name="T78" fmla="*/ 60 w 66"/>
                <a:gd name="T79" fmla="*/ 93 h 93"/>
                <a:gd name="T80" fmla="*/ 62 w 66"/>
                <a:gd name="T81" fmla="*/ 92 h 93"/>
                <a:gd name="T82" fmla="*/ 63 w 66"/>
                <a:gd name="T83" fmla="*/ 90 h 93"/>
                <a:gd name="T84" fmla="*/ 64 w 66"/>
                <a:gd name="T85" fmla="*/ 90 h 93"/>
                <a:gd name="T86" fmla="*/ 66 w 66"/>
                <a:gd name="T87" fmla="*/ 89 h 93"/>
                <a:gd name="T88" fmla="*/ 66 w 66"/>
                <a:gd name="T89" fmla="*/ 65 h 93"/>
                <a:gd name="T90" fmla="*/ 50 w 66"/>
                <a:gd name="T91" fmla="*/ 6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93">
                  <a:moveTo>
                    <a:pt x="50" y="65"/>
                  </a:moveTo>
                  <a:lnTo>
                    <a:pt x="50" y="76"/>
                  </a:lnTo>
                  <a:lnTo>
                    <a:pt x="24" y="76"/>
                  </a:lnTo>
                  <a:lnTo>
                    <a:pt x="34" y="71"/>
                  </a:lnTo>
                  <a:lnTo>
                    <a:pt x="42" y="64"/>
                  </a:lnTo>
                  <a:lnTo>
                    <a:pt x="49" y="57"/>
                  </a:lnTo>
                  <a:lnTo>
                    <a:pt x="56" y="50"/>
                  </a:lnTo>
                  <a:lnTo>
                    <a:pt x="60" y="46"/>
                  </a:lnTo>
                  <a:lnTo>
                    <a:pt x="63" y="39"/>
                  </a:lnTo>
                  <a:lnTo>
                    <a:pt x="64" y="33"/>
                  </a:lnTo>
                  <a:lnTo>
                    <a:pt x="66" y="29"/>
                  </a:lnTo>
                  <a:lnTo>
                    <a:pt x="63" y="17"/>
                  </a:lnTo>
                  <a:lnTo>
                    <a:pt x="56" y="8"/>
                  </a:lnTo>
                  <a:lnTo>
                    <a:pt x="46" y="1"/>
                  </a:lnTo>
                  <a:lnTo>
                    <a:pt x="34" y="0"/>
                  </a:lnTo>
                  <a:lnTo>
                    <a:pt x="25" y="1"/>
                  </a:lnTo>
                  <a:lnTo>
                    <a:pt x="17" y="4"/>
                  </a:lnTo>
                  <a:lnTo>
                    <a:pt x="10" y="8"/>
                  </a:lnTo>
                  <a:lnTo>
                    <a:pt x="3" y="14"/>
                  </a:lnTo>
                  <a:lnTo>
                    <a:pt x="3" y="28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21" y="19"/>
                  </a:lnTo>
                  <a:lnTo>
                    <a:pt x="24" y="18"/>
                  </a:lnTo>
                  <a:lnTo>
                    <a:pt x="30" y="15"/>
                  </a:lnTo>
                  <a:lnTo>
                    <a:pt x="35" y="15"/>
                  </a:lnTo>
                  <a:lnTo>
                    <a:pt x="39" y="17"/>
                  </a:lnTo>
                  <a:lnTo>
                    <a:pt x="45" y="18"/>
                  </a:lnTo>
                  <a:lnTo>
                    <a:pt x="48" y="22"/>
                  </a:lnTo>
                  <a:lnTo>
                    <a:pt x="49" y="28"/>
                  </a:lnTo>
                  <a:lnTo>
                    <a:pt x="49" y="32"/>
                  </a:lnTo>
                  <a:lnTo>
                    <a:pt x="48" y="36"/>
                  </a:lnTo>
                  <a:lnTo>
                    <a:pt x="45" y="40"/>
                  </a:lnTo>
                  <a:lnTo>
                    <a:pt x="41" y="44"/>
                  </a:lnTo>
                  <a:lnTo>
                    <a:pt x="34" y="51"/>
                  </a:lnTo>
                  <a:lnTo>
                    <a:pt x="24" y="60"/>
                  </a:lnTo>
                  <a:lnTo>
                    <a:pt x="13" y="68"/>
                  </a:lnTo>
                  <a:lnTo>
                    <a:pt x="0" y="78"/>
                  </a:lnTo>
                  <a:lnTo>
                    <a:pt x="0" y="93"/>
                  </a:lnTo>
                  <a:lnTo>
                    <a:pt x="60" y="93"/>
                  </a:lnTo>
                  <a:lnTo>
                    <a:pt x="62" y="92"/>
                  </a:lnTo>
                  <a:lnTo>
                    <a:pt x="63" y="90"/>
                  </a:lnTo>
                  <a:lnTo>
                    <a:pt x="64" y="90"/>
                  </a:lnTo>
                  <a:lnTo>
                    <a:pt x="66" y="89"/>
                  </a:lnTo>
                  <a:lnTo>
                    <a:pt x="66" y="65"/>
                  </a:lnTo>
                  <a:lnTo>
                    <a:pt x="50" y="6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1554" y="1524"/>
              <a:ext cx="140" cy="123"/>
            </a:xfrm>
            <a:custGeom>
              <a:avLst/>
              <a:gdLst>
                <a:gd name="T0" fmla="*/ 136 w 140"/>
                <a:gd name="T1" fmla="*/ 40 h 123"/>
                <a:gd name="T2" fmla="*/ 132 w 140"/>
                <a:gd name="T3" fmla="*/ 32 h 123"/>
                <a:gd name="T4" fmla="*/ 125 w 140"/>
                <a:gd name="T5" fmla="*/ 23 h 123"/>
                <a:gd name="T6" fmla="*/ 114 w 140"/>
                <a:gd name="T7" fmla="*/ 14 h 123"/>
                <a:gd name="T8" fmla="*/ 101 w 140"/>
                <a:gd name="T9" fmla="*/ 7 h 123"/>
                <a:gd name="T10" fmla="*/ 87 w 140"/>
                <a:gd name="T11" fmla="*/ 1 h 123"/>
                <a:gd name="T12" fmla="*/ 76 w 140"/>
                <a:gd name="T13" fmla="*/ 0 h 123"/>
                <a:gd name="T14" fmla="*/ 72 w 140"/>
                <a:gd name="T15" fmla="*/ 0 h 123"/>
                <a:gd name="T16" fmla="*/ 64 w 140"/>
                <a:gd name="T17" fmla="*/ 0 h 123"/>
                <a:gd name="T18" fmla="*/ 54 w 140"/>
                <a:gd name="T19" fmla="*/ 1 h 123"/>
                <a:gd name="T20" fmla="*/ 43 w 140"/>
                <a:gd name="T21" fmla="*/ 5 h 123"/>
                <a:gd name="T22" fmla="*/ 30 w 140"/>
                <a:gd name="T23" fmla="*/ 10 h 123"/>
                <a:gd name="T24" fmla="*/ 21 w 140"/>
                <a:gd name="T25" fmla="*/ 18 h 123"/>
                <a:gd name="T26" fmla="*/ 11 w 140"/>
                <a:gd name="T27" fmla="*/ 28 h 123"/>
                <a:gd name="T28" fmla="*/ 7 w 140"/>
                <a:gd name="T29" fmla="*/ 35 h 123"/>
                <a:gd name="T30" fmla="*/ 7 w 140"/>
                <a:gd name="T31" fmla="*/ 36 h 123"/>
                <a:gd name="T32" fmla="*/ 4 w 140"/>
                <a:gd name="T33" fmla="*/ 43 h 123"/>
                <a:gd name="T34" fmla="*/ 1 w 140"/>
                <a:gd name="T35" fmla="*/ 53 h 123"/>
                <a:gd name="T36" fmla="*/ 0 w 140"/>
                <a:gd name="T37" fmla="*/ 60 h 123"/>
                <a:gd name="T38" fmla="*/ 0 w 140"/>
                <a:gd name="T39" fmla="*/ 60 h 123"/>
                <a:gd name="T40" fmla="*/ 0 w 140"/>
                <a:gd name="T41" fmla="*/ 65 h 123"/>
                <a:gd name="T42" fmla="*/ 1 w 140"/>
                <a:gd name="T43" fmla="*/ 73 h 123"/>
                <a:gd name="T44" fmla="*/ 4 w 140"/>
                <a:gd name="T45" fmla="*/ 82 h 123"/>
                <a:gd name="T46" fmla="*/ 8 w 140"/>
                <a:gd name="T47" fmla="*/ 90 h 123"/>
                <a:gd name="T48" fmla="*/ 12 w 140"/>
                <a:gd name="T49" fmla="*/ 96 h 123"/>
                <a:gd name="T50" fmla="*/ 18 w 140"/>
                <a:gd name="T51" fmla="*/ 101 h 123"/>
                <a:gd name="T52" fmla="*/ 26 w 140"/>
                <a:gd name="T53" fmla="*/ 108 h 123"/>
                <a:gd name="T54" fmla="*/ 39 w 140"/>
                <a:gd name="T55" fmla="*/ 116 h 123"/>
                <a:gd name="T56" fmla="*/ 47 w 140"/>
                <a:gd name="T57" fmla="*/ 119 h 123"/>
                <a:gd name="T58" fmla="*/ 51 w 140"/>
                <a:gd name="T59" fmla="*/ 121 h 123"/>
                <a:gd name="T60" fmla="*/ 57 w 140"/>
                <a:gd name="T61" fmla="*/ 122 h 123"/>
                <a:gd name="T62" fmla="*/ 65 w 140"/>
                <a:gd name="T63" fmla="*/ 123 h 123"/>
                <a:gd name="T64" fmla="*/ 73 w 140"/>
                <a:gd name="T65" fmla="*/ 123 h 123"/>
                <a:gd name="T66" fmla="*/ 80 w 140"/>
                <a:gd name="T67" fmla="*/ 122 h 123"/>
                <a:gd name="T68" fmla="*/ 85 w 140"/>
                <a:gd name="T69" fmla="*/ 122 h 123"/>
                <a:gd name="T70" fmla="*/ 89 w 140"/>
                <a:gd name="T71" fmla="*/ 121 h 123"/>
                <a:gd name="T72" fmla="*/ 96 w 140"/>
                <a:gd name="T73" fmla="*/ 118 h 123"/>
                <a:gd name="T74" fmla="*/ 108 w 140"/>
                <a:gd name="T75" fmla="*/ 112 h 123"/>
                <a:gd name="T76" fmla="*/ 118 w 140"/>
                <a:gd name="T77" fmla="*/ 107 h 123"/>
                <a:gd name="T78" fmla="*/ 126 w 140"/>
                <a:gd name="T79" fmla="*/ 98 h 123"/>
                <a:gd name="T80" fmla="*/ 132 w 140"/>
                <a:gd name="T81" fmla="*/ 90 h 123"/>
                <a:gd name="T82" fmla="*/ 136 w 140"/>
                <a:gd name="T83" fmla="*/ 80 h 123"/>
                <a:gd name="T84" fmla="*/ 139 w 140"/>
                <a:gd name="T85" fmla="*/ 72 h 123"/>
                <a:gd name="T86" fmla="*/ 140 w 140"/>
                <a:gd name="T87" fmla="*/ 66 h 123"/>
                <a:gd name="T88" fmla="*/ 140 w 140"/>
                <a:gd name="T89" fmla="*/ 62 h 123"/>
                <a:gd name="T90" fmla="*/ 140 w 140"/>
                <a:gd name="T91" fmla="*/ 62 h 123"/>
                <a:gd name="T92" fmla="*/ 140 w 140"/>
                <a:gd name="T93" fmla="*/ 57 h 123"/>
                <a:gd name="T94" fmla="*/ 139 w 140"/>
                <a:gd name="T95" fmla="*/ 4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0" h="123">
                  <a:moveTo>
                    <a:pt x="137" y="44"/>
                  </a:moveTo>
                  <a:lnTo>
                    <a:pt x="136" y="40"/>
                  </a:lnTo>
                  <a:lnTo>
                    <a:pt x="133" y="36"/>
                  </a:lnTo>
                  <a:lnTo>
                    <a:pt x="132" y="32"/>
                  </a:lnTo>
                  <a:lnTo>
                    <a:pt x="129" y="29"/>
                  </a:lnTo>
                  <a:lnTo>
                    <a:pt x="125" y="23"/>
                  </a:lnTo>
                  <a:lnTo>
                    <a:pt x="119" y="19"/>
                  </a:lnTo>
                  <a:lnTo>
                    <a:pt x="114" y="14"/>
                  </a:lnTo>
                  <a:lnTo>
                    <a:pt x="108" y="10"/>
                  </a:lnTo>
                  <a:lnTo>
                    <a:pt x="101" y="7"/>
                  </a:lnTo>
                  <a:lnTo>
                    <a:pt x="94" y="4"/>
                  </a:lnTo>
                  <a:lnTo>
                    <a:pt x="87" y="1"/>
                  </a:lnTo>
                  <a:lnTo>
                    <a:pt x="79" y="0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1"/>
                  </a:lnTo>
                  <a:lnTo>
                    <a:pt x="54" y="1"/>
                  </a:lnTo>
                  <a:lnTo>
                    <a:pt x="50" y="3"/>
                  </a:lnTo>
                  <a:lnTo>
                    <a:pt x="43" y="5"/>
                  </a:lnTo>
                  <a:lnTo>
                    <a:pt x="36" y="7"/>
                  </a:lnTo>
                  <a:lnTo>
                    <a:pt x="30" y="10"/>
                  </a:lnTo>
                  <a:lnTo>
                    <a:pt x="26" y="14"/>
                  </a:lnTo>
                  <a:lnTo>
                    <a:pt x="21" y="18"/>
                  </a:lnTo>
                  <a:lnTo>
                    <a:pt x="15" y="22"/>
                  </a:lnTo>
                  <a:lnTo>
                    <a:pt x="11" y="28"/>
                  </a:lnTo>
                  <a:lnTo>
                    <a:pt x="8" y="33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6"/>
                  </a:lnTo>
                  <a:lnTo>
                    <a:pt x="5" y="37"/>
                  </a:lnTo>
                  <a:lnTo>
                    <a:pt x="4" y="43"/>
                  </a:lnTo>
                  <a:lnTo>
                    <a:pt x="3" y="47"/>
                  </a:lnTo>
                  <a:lnTo>
                    <a:pt x="1" y="53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1" y="69"/>
                  </a:lnTo>
                  <a:lnTo>
                    <a:pt x="1" y="73"/>
                  </a:lnTo>
                  <a:lnTo>
                    <a:pt x="3" y="78"/>
                  </a:lnTo>
                  <a:lnTo>
                    <a:pt x="4" y="82"/>
                  </a:lnTo>
                  <a:lnTo>
                    <a:pt x="5" y="86"/>
                  </a:lnTo>
                  <a:lnTo>
                    <a:pt x="8" y="90"/>
                  </a:lnTo>
                  <a:lnTo>
                    <a:pt x="10" y="93"/>
                  </a:lnTo>
                  <a:lnTo>
                    <a:pt x="12" y="96"/>
                  </a:lnTo>
                  <a:lnTo>
                    <a:pt x="15" y="98"/>
                  </a:lnTo>
                  <a:lnTo>
                    <a:pt x="18" y="101"/>
                  </a:lnTo>
                  <a:lnTo>
                    <a:pt x="21" y="104"/>
                  </a:lnTo>
                  <a:lnTo>
                    <a:pt x="26" y="108"/>
                  </a:lnTo>
                  <a:lnTo>
                    <a:pt x="32" y="112"/>
                  </a:lnTo>
                  <a:lnTo>
                    <a:pt x="39" y="116"/>
                  </a:lnTo>
                  <a:lnTo>
                    <a:pt x="44" y="119"/>
                  </a:lnTo>
                  <a:lnTo>
                    <a:pt x="47" y="119"/>
                  </a:lnTo>
                  <a:lnTo>
                    <a:pt x="48" y="119"/>
                  </a:lnTo>
                  <a:lnTo>
                    <a:pt x="51" y="121"/>
                  </a:lnTo>
                  <a:lnTo>
                    <a:pt x="53" y="121"/>
                  </a:lnTo>
                  <a:lnTo>
                    <a:pt x="57" y="122"/>
                  </a:lnTo>
                  <a:lnTo>
                    <a:pt x="61" y="122"/>
                  </a:lnTo>
                  <a:lnTo>
                    <a:pt x="65" y="123"/>
                  </a:lnTo>
                  <a:lnTo>
                    <a:pt x="69" y="123"/>
                  </a:lnTo>
                  <a:lnTo>
                    <a:pt x="73" y="123"/>
                  </a:lnTo>
                  <a:lnTo>
                    <a:pt x="76" y="122"/>
                  </a:lnTo>
                  <a:lnTo>
                    <a:pt x="80" y="122"/>
                  </a:lnTo>
                  <a:lnTo>
                    <a:pt x="83" y="122"/>
                  </a:lnTo>
                  <a:lnTo>
                    <a:pt x="85" y="122"/>
                  </a:lnTo>
                  <a:lnTo>
                    <a:pt x="87" y="121"/>
                  </a:lnTo>
                  <a:lnTo>
                    <a:pt x="89" y="121"/>
                  </a:lnTo>
                  <a:lnTo>
                    <a:pt x="90" y="121"/>
                  </a:lnTo>
                  <a:lnTo>
                    <a:pt x="96" y="118"/>
                  </a:lnTo>
                  <a:lnTo>
                    <a:pt x="103" y="115"/>
                  </a:lnTo>
                  <a:lnTo>
                    <a:pt x="108" y="112"/>
                  </a:lnTo>
                  <a:lnTo>
                    <a:pt x="114" y="109"/>
                  </a:lnTo>
                  <a:lnTo>
                    <a:pt x="118" y="107"/>
                  </a:lnTo>
                  <a:lnTo>
                    <a:pt x="122" y="103"/>
                  </a:lnTo>
                  <a:lnTo>
                    <a:pt x="126" y="98"/>
                  </a:lnTo>
                  <a:lnTo>
                    <a:pt x="129" y="94"/>
                  </a:lnTo>
                  <a:lnTo>
                    <a:pt x="132" y="90"/>
                  </a:lnTo>
                  <a:lnTo>
                    <a:pt x="135" y="85"/>
                  </a:lnTo>
                  <a:lnTo>
                    <a:pt x="136" y="80"/>
                  </a:lnTo>
                  <a:lnTo>
                    <a:pt x="137" y="75"/>
                  </a:lnTo>
                  <a:lnTo>
                    <a:pt x="139" y="72"/>
                  </a:lnTo>
                  <a:lnTo>
                    <a:pt x="139" y="69"/>
                  </a:lnTo>
                  <a:lnTo>
                    <a:pt x="140" y="66"/>
                  </a:lnTo>
                  <a:lnTo>
                    <a:pt x="140" y="64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40" y="61"/>
                  </a:lnTo>
                  <a:lnTo>
                    <a:pt x="140" y="57"/>
                  </a:lnTo>
                  <a:lnTo>
                    <a:pt x="139" y="53"/>
                  </a:lnTo>
                  <a:lnTo>
                    <a:pt x="139" y="48"/>
                  </a:lnTo>
                  <a:lnTo>
                    <a:pt x="137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2496" y="843"/>
              <a:ext cx="37" cy="23"/>
            </a:xfrm>
            <a:custGeom>
              <a:avLst/>
              <a:gdLst>
                <a:gd name="T0" fmla="*/ 37 w 37"/>
                <a:gd name="T1" fmla="*/ 1 h 23"/>
                <a:gd name="T2" fmla="*/ 36 w 37"/>
                <a:gd name="T3" fmla="*/ 0 h 23"/>
                <a:gd name="T4" fmla="*/ 0 w 37"/>
                <a:gd name="T5" fmla="*/ 9 h 23"/>
                <a:gd name="T6" fmla="*/ 12 w 37"/>
                <a:gd name="T7" fmla="*/ 23 h 23"/>
                <a:gd name="T8" fmla="*/ 37 w 37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37" y="1"/>
                  </a:moveTo>
                  <a:lnTo>
                    <a:pt x="36" y="0"/>
                  </a:lnTo>
                  <a:lnTo>
                    <a:pt x="0" y="9"/>
                  </a:lnTo>
                  <a:lnTo>
                    <a:pt x="12" y="23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3" name="Freeform 34"/>
            <p:cNvSpPr>
              <a:spLocks/>
            </p:cNvSpPr>
            <p:nvPr/>
          </p:nvSpPr>
          <p:spPr bwMode="auto">
            <a:xfrm>
              <a:off x="2761" y="1477"/>
              <a:ext cx="29" cy="30"/>
            </a:xfrm>
            <a:custGeom>
              <a:avLst/>
              <a:gdLst>
                <a:gd name="T0" fmla="*/ 15 w 29"/>
                <a:gd name="T1" fmla="*/ 30 h 30"/>
                <a:gd name="T2" fmla="*/ 21 w 29"/>
                <a:gd name="T3" fmla="*/ 29 h 30"/>
                <a:gd name="T4" fmla="*/ 26 w 29"/>
                <a:gd name="T5" fmla="*/ 25 h 30"/>
                <a:gd name="T6" fmla="*/ 29 w 29"/>
                <a:gd name="T7" fmla="*/ 21 h 30"/>
                <a:gd name="T8" fmla="*/ 29 w 29"/>
                <a:gd name="T9" fmla="*/ 15 h 30"/>
                <a:gd name="T10" fmla="*/ 28 w 29"/>
                <a:gd name="T11" fmla="*/ 9 h 30"/>
                <a:gd name="T12" fmla="*/ 25 w 29"/>
                <a:gd name="T13" fmla="*/ 5 h 30"/>
                <a:gd name="T14" fmla="*/ 21 w 29"/>
                <a:gd name="T15" fmla="*/ 2 h 30"/>
                <a:gd name="T16" fmla="*/ 15 w 29"/>
                <a:gd name="T17" fmla="*/ 0 h 30"/>
                <a:gd name="T18" fmla="*/ 10 w 29"/>
                <a:gd name="T19" fmla="*/ 2 h 30"/>
                <a:gd name="T20" fmla="*/ 4 w 29"/>
                <a:gd name="T21" fmla="*/ 7 h 30"/>
                <a:gd name="T22" fmla="*/ 0 w 29"/>
                <a:gd name="T23" fmla="*/ 12 h 30"/>
                <a:gd name="T24" fmla="*/ 0 w 29"/>
                <a:gd name="T25" fmla="*/ 19 h 30"/>
                <a:gd name="T26" fmla="*/ 1 w 29"/>
                <a:gd name="T27" fmla="*/ 25 h 30"/>
                <a:gd name="T28" fmla="*/ 6 w 29"/>
                <a:gd name="T29" fmla="*/ 29 h 30"/>
                <a:gd name="T30" fmla="*/ 10 w 29"/>
                <a:gd name="T31" fmla="*/ 30 h 30"/>
                <a:gd name="T32" fmla="*/ 15 w 29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21" y="29"/>
                  </a:lnTo>
                  <a:lnTo>
                    <a:pt x="26" y="25"/>
                  </a:lnTo>
                  <a:lnTo>
                    <a:pt x="29" y="21"/>
                  </a:lnTo>
                  <a:lnTo>
                    <a:pt x="29" y="15"/>
                  </a:lnTo>
                  <a:lnTo>
                    <a:pt x="28" y="9"/>
                  </a:lnTo>
                  <a:lnTo>
                    <a:pt x="25" y="5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4" y="7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1" y="25"/>
                  </a:lnTo>
                  <a:lnTo>
                    <a:pt x="6" y="29"/>
                  </a:lnTo>
                  <a:lnTo>
                    <a:pt x="10" y="3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2739" y="1833"/>
              <a:ext cx="61" cy="38"/>
            </a:xfrm>
            <a:custGeom>
              <a:avLst/>
              <a:gdLst>
                <a:gd name="T0" fmla="*/ 34 w 61"/>
                <a:gd name="T1" fmla="*/ 6 h 38"/>
                <a:gd name="T2" fmla="*/ 26 w 61"/>
                <a:gd name="T3" fmla="*/ 3 h 38"/>
                <a:gd name="T4" fmla="*/ 15 w 61"/>
                <a:gd name="T5" fmla="*/ 0 h 38"/>
                <a:gd name="T6" fmla="*/ 5 w 61"/>
                <a:gd name="T7" fmla="*/ 2 h 38"/>
                <a:gd name="T8" fmla="*/ 0 w 61"/>
                <a:gd name="T9" fmla="*/ 9 h 38"/>
                <a:gd name="T10" fmla="*/ 1 w 61"/>
                <a:gd name="T11" fmla="*/ 18 h 38"/>
                <a:gd name="T12" fmla="*/ 7 w 61"/>
                <a:gd name="T13" fmla="*/ 25 h 38"/>
                <a:gd name="T14" fmla="*/ 16 w 61"/>
                <a:gd name="T15" fmla="*/ 31 h 38"/>
                <a:gd name="T16" fmla="*/ 25 w 61"/>
                <a:gd name="T17" fmla="*/ 34 h 38"/>
                <a:gd name="T18" fmla="*/ 43 w 61"/>
                <a:gd name="T19" fmla="*/ 38 h 38"/>
                <a:gd name="T20" fmla="*/ 52 w 61"/>
                <a:gd name="T21" fmla="*/ 36 h 38"/>
                <a:gd name="T22" fmla="*/ 58 w 61"/>
                <a:gd name="T23" fmla="*/ 34 h 38"/>
                <a:gd name="T24" fmla="*/ 59 w 61"/>
                <a:gd name="T25" fmla="*/ 29 h 38"/>
                <a:gd name="T26" fmla="*/ 61 w 61"/>
                <a:gd name="T27" fmla="*/ 25 h 38"/>
                <a:gd name="T28" fmla="*/ 58 w 61"/>
                <a:gd name="T29" fmla="*/ 20 h 38"/>
                <a:gd name="T30" fmla="*/ 51 w 61"/>
                <a:gd name="T31" fmla="*/ 13 h 38"/>
                <a:gd name="T32" fmla="*/ 34 w 61"/>
                <a:gd name="T33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34" y="6"/>
                  </a:moveTo>
                  <a:lnTo>
                    <a:pt x="26" y="3"/>
                  </a:lnTo>
                  <a:lnTo>
                    <a:pt x="15" y="0"/>
                  </a:lnTo>
                  <a:lnTo>
                    <a:pt x="5" y="2"/>
                  </a:lnTo>
                  <a:lnTo>
                    <a:pt x="0" y="9"/>
                  </a:lnTo>
                  <a:lnTo>
                    <a:pt x="1" y="18"/>
                  </a:lnTo>
                  <a:lnTo>
                    <a:pt x="7" y="25"/>
                  </a:lnTo>
                  <a:lnTo>
                    <a:pt x="16" y="31"/>
                  </a:lnTo>
                  <a:lnTo>
                    <a:pt x="25" y="34"/>
                  </a:lnTo>
                  <a:lnTo>
                    <a:pt x="43" y="38"/>
                  </a:lnTo>
                  <a:lnTo>
                    <a:pt x="52" y="36"/>
                  </a:lnTo>
                  <a:lnTo>
                    <a:pt x="58" y="34"/>
                  </a:lnTo>
                  <a:lnTo>
                    <a:pt x="59" y="29"/>
                  </a:lnTo>
                  <a:lnTo>
                    <a:pt x="61" y="25"/>
                  </a:lnTo>
                  <a:lnTo>
                    <a:pt x="58" y="20"/>
                  </a:lnTo>
                  <a:lnTo>
                    <a:pt x="51" y="13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5" name="Freeform 36"/>
            <p:cNvSpPr>
              <a:spLocks/>
            </p:cNvSpPr>
            <p:nvPr/>
          </p:nvSpPr>
          <p:spPr bwMode="auto">
            <a:xfrm>
              <a:off x="2493" y="1395"/>
              <a:ext cx="79" cy="312"/>
            </a:xfrm>
            <a:custGeom>
              <a:avLst/>
              <a:gdLst>
                <a:gd name="T0" fmla="*/ 0 w 79"/>
                <a:gd name="T1" fmla="*/ 18 h 312"/>
                <a:gd name="T2" fmla="*/ 7 w 79"/>
                <a:gd name="T3" fmla="*/ 60 h 312"/>
                <a:gd name="T4" fmla="*/ 14 w 79"/>
                <a:gd name="T5" fmla="*/ 103 h 312"/>
                <a:gd name="T6" fmla="*/ 17 w 79"/>
                <a:gd name="T7" fmla="*/ 147 h 312"/>
                <a:gd name="T8" fmla="*/ 18 w 79"/>
                <a:gd name="T9" fmla="*/ 190 h 312"/>
                <a:gd name="T10" fmla="*/ 18 w 79"/>
                <a:gd name="T11" fmla="*/ 219 h 312"/>
                <a:gd name="T12" fmla="*/ 17 w 79"/>
                <a:gd name="T13" fmla="*/ 248 h 312"/>
                <a:gd name="T14" fmla="*/ 14 w 79"/>
                <a:gd name="T15" fmla="*/ 277 h 312"/>
                <a:gd name="T16" fmla="*/ 10 w 79"/>
                <a:gd name="T17" fmla="*/ 305 h 312"/>
                <a:gd name="T18" fmla="*/ 67 w 79"/>
                <a:gd name="T19" fmla="*/ 312 h 312"/>
                <a:gd name="T20" fmla="*/ 68 w 79"/>
                <a:gd name="T21" fmla="*/ 311 h 312"/>
                <a:gd name="T22" fmla="*/ 72 w 79"/>
                <a:gd name="T23" fmla="*/ 295 h 312"/>
                <a:gd name="T24" fmla="*/ 77 w 79"/>
                <a:gd name="T25" fmla="*/ 258 h 312"/>
                <a:gd name="T26" fmla="*/ 79 w 79"/>
                <a:gd name="T27" fmla="*/ 190 h 312"/>
                <a:gd name="T28" fmla="*/ 78 w 79"/>
                <a:gd name="T29" fmla="*/ 141 h 312"/>
                <a:gd name="T30" fmla="*/ 74 w 79"/>
                <a:gd name="T31" fmla="*/ 93 h 312"/>
                <a:gd name="T32" fmla="*/ 67 w 79"/>
                <a:gd name="T33" fmla="*/ 46 h 312"/>
                <a:gd name="T34" fmla="*/ 57 w 79"/>
                <a:gd name="T35" fmla="*/ 0 h 312"/>
                <a:gd name="T36" fmla="*/ 58 w 79"/>
                <a:gd name="T37" fmla="*/ 1 h 312"/>
                <a:gd name="T38" fmla="*/ 58 w 79"/>
                <a:gd name="T39" fmla="*/ 1 h 312"/>
                <a:gd name="T40" fmla="*/ 58 w 79"/>
                <a:gd name="T41" fmla="*/ 3 h 312"/>
                <a:gd name="T42" fmla="*/ 58 w 79"/>
                <a:gd name="T43" fmla="*/ 4 h 312"/>
                <a:gd name="T44" fmla="*/ 0 w 79"/>
                <a:gd name="T45" fmla="*/ 1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9" h="312">
                  <a:moveTo>
                    <a:pt x="0" y="18"/>
                  </a:moveTo>
                  <a:lnTo>
                    <a:pt x="7" y="60"/>
                  </a:lnTo>
                  <a:lnTo>
                    <a:pt x="14" y="103"/>
                  </a:lnTo>
                  <a:lnTo>
                    <a:pt x="17" y="147"/>
                  </a:lnTo>
                  <a:lnTo>
                    <a:pt x="18" y="190"/>
                  </a:lnTo>
                  <a:lnTo>
                    <a:pt x="18" y="219"/>
                  </a:lnTo>
                  <a:lnTo>
                    <a:pt x="17" y="248"/>
                  </a:lnTo>
                  <a:lnTo>
                    <a:pt x="14" y="277"/>
                  </a:lnTo>
                  <a:lnTo>
                    <a:pt x="10" y="305"/>
                  </a:lnTo>
                  <a:lnTo>
                    <a:pt x="67" y="312"/>
                  </a:lnTo>
                  <a:lnTo>
                    <a:pt x="68" y="311"/>
                  </a:lnTo>
                  <a:lnTo>
                    <a:pt x="72" y="295"/>
                  </a:lnTo>
                  <a:lnTo>
                    <a:pt x="77" y="258"/>
                  </a:lnTo>
                  <a:lnTo>
                    <a:pt x="79" y="190"/>
                  </a:lnTo>
                  <a:lnTo>
                    <a:pt x="78" y="141"/>
                  </a:lnTo>
                  <a:lnTo>
                    <a:pt x="74" y="93"/>
                  </a:lnTo>
                  <a:lnTo>
                    <a:pt x="67" y="46"/>
                  </a:lnTo>
                  <a:lnTo>
                    <a:pt x="57" y="0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3"/>
                  </a:lnTo>
                  <a:lnTo>
                    <a:pt x="58" y="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2250" y="1954"/>
              <a:ext cx="227" cy="279"/>
            </a:xfrm>
            <a:custGeom>
              <a:avLst/>
              <a:gdLst>
                <a:gd name="T0" fmla="*/ 0 w 227"/>
                <a:gd name="T1" fmla="*/ 226 h 279"/>
                <a:gd name="T2" fmla="*/ 43 w 227"/>
                <a:gd name="T3" fmla="*/ 266 h 279"/>
                <a:gd name="T4" fmla="*/ 41 w 227"/>
                <a:gd name="T5" fmla="*/ 269 h 279"/>
                <a:gd name="T6" fmla="*/ 38 w 227"/>
                <a:gd name="T7" fmla="*/ 272 h 279"/>
                <a:gd name="T8" fmla="*/ 35 w 227"/>
                <a:gd name="T9" fmla="*/ 276 h 279"/>
                <a:gd name="T10" fmla="*/ 32 w 227"/>
                <a:gd name="T11" fmla="*/ 279 h 279"/>
                <a:gd name="T12" fmla="*/ 61 w 227"/>
                <a:gd name="T13" fmla="*/ 251 h 279"/>
                <a:gd name="T14" fmla="*/ 88 w 227"/>
                <a:gd name="T15" fmla="*/ 222 h 279"/>
                <a:gd name="T16" fmla="*/ 114 w 227"/>
                <a:gd name="T17" fmla="*/ 191 h 279"/>
                <a:gd name="T18" fmla="*/ 141 w 227"/>
                <a:gd name="T19" fmla="*/ 159 h 279"/>
                <a:gd name="T20" fmla="*/ 164 w 227"/>
                <a:gd name="T21" fmla="*/ 128 h 279"/>
                <a:gd name="T22" fmla="*/ 186 w 227"/>
                <a:gd name="T23" fmla="*/ 94 h 279"/>
                <a:gd name="T24" fmla="*/ 207 w 227"/>
                <a:gd name="T25" fmla="*/ 60 h 279"/>
                <a:gd name="T26" fmla="*/ 227 w 227"/>
                <a:gd name="T27" fmla="*/ 25 h 279"/>
                <a:gd name="T28" fmla="*/ 171 w 227"/>
                <a:gd name="T29" fmla="*/ 0 h 279"/>
                <a:gd name="T30" fmla="*/ 154 w 227"/>
                <a:gd name="T31" fmla="*/ 32 h 279"/>
                <a:gd name="T32" fmla="*/ 136 w 227"/>
                <a:gd name="T33" fmla="*/ 62 h 279"/>
                <a:gd name="T34" fmla="*/ 117 w 227"/>
                <a:gd name="T35" fmla="*/ 92 h 279"/>
                <a:gd name="T36" fmla="*/ 96 w 227"/>
                <a:gd name="T37" fmla="*/ 121 h 279"/>
                <a:gd name="T38" fmla="*/ 74 w 227"/>
                <a:gd name="T39" fmla="*/ 148 h 279"/>
                <a:gd name="T40" fmla="*/ 50 w 227"/>
                <a:gd name="T41" fmla="*/ 175 h 279"/>
                <a:gd name="T42" fmla="*/ 27 w 227"/>
                <a:gd name="T43" fmla="*/ 201 h 279"/>
                <a:gd name="T44" fmla="*/ 0 w 227"/>
                <a:gd name="T45" fmla="*/ 226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7" h="279">
                  <a:moveTo>
                    <a:pt x="0" y="226"/>
                  </a:moveTo>
                  <a:lnTo>
                    <a:pt x="43" y="266"/>
                  </a:lnTo>
                  <a:lnTo>
                    <a:pt x="41" y="269"/>
                  </a:lnTo>
                  <a:lnTo>
                    <a:pt x="38" y="272"/>
                  </a:lnTo>
                  <a:lnTo>
                    <a:pt x="35" y="276"/>
                  </a:lnTo>
                  <a:lnTo>
                    <a:pt x="32" y="279"/>
                  </a:lnTo>
                  <a:lnTo>
                    <a:pt x="61" y="251"/>
                  </a:lnTo>
                  <a:lnTo>
                    <a:pt x="88" y="222"/>
                  </a:lnTo>
                  <a:lnTo>
                    <a:pt x="114" y="191"/>
                  </a:lnTo>
                  <a:lnTo>
                    <a:pt x="141" y="159"/>
                  </a:lnTo>
                  <a:lnTo>
                    <a:pt x="164" y="128"/>
                  </a:lnTo>
                  <a:lnTo>
                    <a:pt x="186" y="94"/>
                  </a:lnTo>
                  <a:lnTo>
                    <a:pt x="207" y="60"/>
                  </a:lnTo>
                  <a:lnTo>
                    <a:pt x="227" y="25"/>
                  </a:lnTo>
                  <a:lnTo>
                    <a:pt x="171" y="0"/>
                  </a:lnTo>
                  <a:lnTo>
                    <a:pt x="154" y="32"/>
                  </a:lnTo>
                  <a:lnTo>
                    <a:pt x="136" y="62"/>
                  </a:lnTo>
                  <a:lnTo>
                    <a:pt x="117" y="92"/>
                  </a:lnTo>
                  <a:lnTo>
                    <a:pt x="96" y="121"/>
                  </a:lnTo>
                  <a:lnTo>
                    <a:pt x="74" y="148"/>
                  </a:lnTo>
                  <a:lnTo>
                    <a:pt x="50" y="175"/>
                  </a:lnTo>
                  <a:lnTo>
                    <a:pt x="27" y="201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7" name="Freeform 38"/>
            <p:cNvSpPr>
              <a:spLocks/>
            </p:cNvSpPr>
            <p:nvPr/>
          </p:nvSpPr>
          <p:spPr bwMode="auto">
            <a:xfrm>
              <a:off x="674" y="1339"/>
              <a:ext cx="74" cy="389"/>
            </a:xfrm>
            <a:custGeom>
              <a:avLst/>
              <a:gdLst>
                <a:gd name="T0" fmla="*/ 61 w 74"/>
                <a:gd name="T1" fmla="*/ 246 h 389"/>
                <a:gd name="T2" fmla="*/ 63 w 74"/>
                <a:gd name="T3" fmla="*/ 211 h 389"/>
                <a:gd name="T4" fmla="*/ 64 w 74"/>
                <a:gd name="T5" fmla="*/ 177 h 389"/>
                <a:gd name="T6" fmla="*/ 68 w 74"/>
                <a:gd name="T7" fmla="*/ 142 h 389"/>
                <a:gd name="T8" fmla="*/ 74 w 74"/>
                <a:gd name="T9" fmla="*/ 107 h 389"/>
                <a:gd name="T10" fmla="*/ 14 w 74"/>
                <a:gd name="T11" fmla="*/ 97 h 389"/>
                <a:gd name="T12" fmla="*/ 18 w 74"/>
                <a:gd name="T13" fmla="*/ 73 h 389"/>
                <a:gd name="T14" fmla="*/ 24 w 74"/>
                <a:gd name="T15" fmla="*/ 49 h 389"/>
                <a:gd name="T16" fmla="*/ 29 w 74"/>
                <a:gd name="T17" fmla="*/ 24 h 389"/>
                <a:gd name="T18" fmla="*/ 36 w 74"/>
                <a:gd name="T19" fmla="*/ 0 h 389"/>
                <a:gd name="T20" fmla="*/ 21 w 74"/>
                <a:gd name="T21" fmla="*/ 60 h 389"/>
                <a:gd name="T22" fmla="*/ 10 w 74"/>
                <a:gd name="T23" fmla="*/ 121 h 389"/>
                <a:gd name="T24" fmla="*/ 3 w 74"/>
                <a:gd name="T25" fmla="*/ 183 h 389"/>
                <a:gd name="T26" fmla="*/ 0 w 74"/>
                <a:gd name="T27" fmla="*/ 246 h 389"/>
                <a:gd name="T28" fmla="*/ 2 w 74"/>
                <a:gd name="T29" fmla="*/ 282 h 389"/>
                <a:gd name="T30" fmla="*/ 3 w 74"/>
                <a:gd name="T31" fmla="*/ 318 h 389"/>
                <a:gd name="T32" fmla="*/ 7 w 74"/>
                <a:gd name="T33" fmla="*/ 354 h 389"/>
                <a:gd name="T34" fmla="*/ 11 w 74"/>
                <a:gd name="T35" fmla="*/ 389 h 389"/>
                <a:gd name="T36" fmla="*/ 72 w 74"/>
                <a:gd name="T37" fmla="*/ 380 h 389"/>
                <a:gd name="T38" fmla="*/ 68 w 74"/>
                <a:gd name="T39" fmla="*/ 347 h 389"/>
                <a:gd name="T40" fmla="*/ 64 w 74"/>
                <a:gd name="T41" fmla="*/ 314 h 389"/>
                <a:gd name="T42" fmla="*/ 63 w 74"/>
                <a:gd name="T43" fmla="*/ 281 h 389"/>
                <a:gd name="T44" fmla="*/ 61 w 74"/>
                <a:gd name="T45" fmla="*/ 246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389">
                  <a:moveTo>
                    <a:pt x="61" y="246"/>
                  </a:moveTo>
                  <a:lnTo>
                    <a:pt x="63" y="211"/>
                  </a:lnTo>
                  <a:lnTo>
                    <a:pt x="64" y="177"/>
                  </a:lnTo>
                  <a:lnTo>
                    <a:pt x="68" y="142"/>
                  </a:lnTo>
                  <a:lnTo>
                    <a:pt x="74" y="107"/>
                  </a:lnTo>
                  <a:lnTo>
                    <a:pt x="14" y="97"/>
                  </a:lnTo>
                  <a:lnTo>
                    <a:pt x="18" y="73"/>
                  </a:lnTo>
                  <a:lnTo>
                    <a:pt x="24" y="49"/>
                  </a:lnTo>
                  <a:lnTo>
                    <a:pt x="29" y="24"/>
                  </a:lnTo>
                  <a:lnTo>
                    <a:pt x="36" y="0"/>
                  </a:lnTo>
                  <a:lnTo>
                    <a:pt x="21" y="60"/>
                  </a:lnTo>
                  <a:lnTo>
                    <a:pt x="10" y="121"/>
                  </a:lnTo>
                  <a:lnTo>
                    <a:pt x="3" y="183"/>
                  </a:lnTo>
                  <a:lnTo>
                    <a:pt x="0" y="246"/>
                  </a:lnTo>
                  <a:lnTo>
                    <a:pt x="2" y="282"/>
                  </a:lnTo>
                  <a:lnTo>
                    <a:pt x="3" y="318"/>
                  </a:lnTo>
                  <a:lnTo>
                    <a:pt x="7" y="354"/>
                  </a:lnTo>
                  <a:lnTo>
                    <a:pt x="11" y="389"/>
                  </a:lnTo>
                  <a:lnTo>
                    <a:pt x="72" y="380"/>
                  </a:lnTo>
                  <a:lnTo>
                    <a:pt x="68" y="347"/>
                  </a:lnTo>
                  <a:lnTo>
                    <a:pt x="64" y="314"/>
                  </a:lnTo>
                  <a:lnTo>
                    <a:pt x="63" y="281"/>
                  </a:lnTo>
                  <a:lnTo>
                    <a:pt x="61" y="246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1189" y="2333"/>
              <a:ext cx="315" cy="141"/>
            </a:xfrm>
            <a:custGeom>
              <a:avLst/>
              <a:gdLst>
                <a:gd name="T0" fmla="*/ 28 w 315"/>
                <a:gd name="T1" fmla="*/ 0 h 141"/>
                <a:gd name="T2" fmla="*/ 0 w 315"/>
                <a:gd name="T3" fmla="*/ 50 h 141"/>
                <a:gd name="T4" fmla="*/ 18 w 315"/>
                <a:gd name="T5" fmla="*/ 58 h 141"/>
                <a:gd name="T6" fmla="*/ 36 w 315"/>
                <a:gd name="T7" fmla="*/ 66 h 141"/>
                <a:gd name="T8" fmla="*/ 54 w 315"/>
                <a:gd name="T9" fmla="*/ 73 h 141"/>
                <a:gd name="T10" fmla="*/ 72 w 315"/>
                <a:gd name="T11" fmla="*/ 82 h 141"/>
                <a:gd name="T12" fmla="*/ 92 w 315"/>
                <a:gd name="T13" fmla="*/ 88 h 141"/>
                <a:gd name="T14" fmla="*/ 110 w 315"/>
                <a:gd name="T15" fmla="*/ 95 h 141"/>
                <a:gd name="T16" fmla="*/ 129 w 315"/>
                <a:gd name="T17" fmla="*/ 101 h 141"/>
                <a:gd name="T18" fmla="*/ 148 w 315"/>
                <a:gd name="T19" fmla="*/ 108 h 141"/>
                <a:gd name="T20" fmla="*/ 168 w 315"/>
                <a:gd name="T21" fmla="*/ 113 h 141"/>
                <a:gd name="T22" fmla="*/ 187 w 315"/>
                <a:gd name="T23" fmla="*/ 118 h 141"/>
                <a:gd name="T24" fmla="*/ 207 w 315"/>
                <a:gd name="T25" fmla="*/ 123 h 141"/>
                <a:gd name="T26" fmla="*/ 226 w 315"/>
                <a:gd name="T27" fmla="*/ 127 h 141"/>
                <a:gd name="T28" fmla="*/ 246 w 315"/>
                <a:gd name="T29" fmla="*/ 131 h 141"/>
                <a:gd name="T30" fmla="*/ 266 w 315"/>
                <a:gd name="T31" fmla="*/ 136 h 141"/>
                <a:gd name="T32" fmla="*/ 286 w 315"/>
                <a:gd name="T33" fmla="*/ 138 h 141"/>
                <a:gd name="T34" fmla="*/ 307 w 315"/>
                <a:gd name="T35" fmla="*/ 141 h 141"/>
                <a:gd name="T36" fmla="*/ 315 w 315"/>
                <a:gd name="T37" fmla="*/ 84 h 141"/>
                <a:gd name="T38" fmla="*/ 296 w 315"/>
                <a:gd name="T39" fmla="*/ 82 h 141"/>
                <a:gd name="T40" fmla="*/ 276 w 315"/>
                <a:gd name="T41" fmla="*/ 79 h 141"/>
                <a:gd name="T42" fmla="*/ 258 w 315"/>
                <a:gd name="T43" fmla="*/ 76 h 141"/>
                <a:gd name="T44" fmla="*/ 239 w 315"/>
                <a:gd name="T45" fmla="*/ 72 h 141"/>
                <a:gd name="T46" fmla="*/ 221 w 315"/>
                <a:gd name="T47" fmla="*/ 68 h 141"/>
                <a:gd name="T48" fmla="*/ 203 w 315"/>
                <a:gd name="T49" fmla="*/ 63 h 141"/>
                <a:gd name="T50" fmla="*/ 185 w 315"/>
                <a:gd name="T51" fmla="*/ 58 h 141"/>
                <a:gd name="T52" fmla="*/ 167 w 315"/>
                <a:gd name="T53" fmla="*/ 52 h 141"/>
                <a:gd name="T54" fmla="*/ 148 w 315"/>
                <a:gd name="T55" fmla="*/ 47 h 141"/>
                <a:gd name="T56" fmla="*/ 130 w 315"/>
                <a:gd name="T57" fmla="*/ 41 h 141"/>
                <a:gd name="T58" fmla="*/ 112 w 315"/>
                <a:gd name="T59" fmla="*/ 36 h 141"/>
                <a:gd name="T60" fmla="*/ 96 w 315"/>
                <a:gd name="T61" fmla="*/ 29 h 141"/>
                <a:gd name="T62" fmla="*/ 79 w 315"/>
                <a:gd name="T63" fmla="*/ 22 h 141"/>
                <a:gd name="T64" fmla="*/ 61 w 315"/>
                <a:gd name="T65" fmla="*/ 15 h 141"/>
                <a:gd name="T66" fmla="*/ 44 w 315"/>
                <a:gd name="T67" fmla="*/ 8 h 141"/>
                <a:gd name="T68" fmla="*/ 28 w 315"/>
                <a:gd name="T6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5" h="141">
                  <a:moveTo>
                    <a:pt x="28" y="0"/>
                  </a:moveTo>
                  <a:lnTo>
                    <a:pt x="0" y="50"/>
                  </a:lnTo>
                  <a:lnTo>
                    <a:pt x="18" y="58"/>
                  </a:lnTo>
                  <a:lnTo>
                    <a:pt x="36" y="66"/>
                  </a:lnTo>
                  <a:lnTo>
                    <a:pt x="54" y="73"/>
                  </a:lnTo>
                  <a:lnTo>
                    <a:pt x="72" y="82"/>
                  </a:lnTo>
                  <a:lnTo>
                    <a:pt x="92" y="88"/>
                  </a:lnTo>
                  <a:lnTo>
                    <a:pt x="110" y="95"/>
                  </a:lnTo>
                  <a:lnTo>
                    <a:pt x="129" y="101"/>
                  </a:lnTo>
                  <a:lnTo>
                    <a:pt x="148" y="108"/>
                  </a:lnTo>
                  <a:lnTo>
                    <a:pt x="168" y="113"/>
                  </a:lnTo>
                  <a:lnTo>
                    <a:pt x="187" y="118"/>
                  </a:lnTo>
                  <a:lnTo>
                    <a:pt x="207" y="123"/>
                  </a:lnTo>
                  <a:lnTo>
                    <a:pt x="226" y="127"/>
                  </a:lnTo>
                  <a:lnTo>
                    <a:pt x="246" y="131"/>
                  </a:lnTo>
                  <a:lnTo>
                    <a:pt x="266" y="136"/>
                  </a:lnTo>
                  <a:lnTo>
                    <a:pt x="286" y="138"/>
                  </a:lnTo>
                  <a:lnTo>
                    <a:pt x="307" y="141"/>
                  </a:lnTo>
                  <a:lnTo>
                    <a:pt x="315" y="84"/>
                  </a:lnTo>
                  <a:lnTo>
                    <a:pt x="296" y="82"/>
                  </a:lnTo>
                  <a:lnTo>
                    <a:pt x="276" y="79"/>
                  </a:lnTo>
                  <a:lnTo>
                    <a:pt x="258" y="76"/>
                  </a:lnTo>
                  <a:lnTo>
                    <a:pt x="239" y="72"/>
                  </a:lnTo>
                  <a:lnTo>
                    <a:pt x="221" y="68"/>
                  </a:lnTo>
                  <a:lnTo>
                    <a:pt x="203" y="63"/>
                  </a:lnTo>
                  <a:lnTo>
                    <a:pt x="185" y="58"/>
                  </a:lnTo>
                  <a:lnTo>
                    <a:pt x="167" y="52"/>
                  </a:lnTo>
                  <a:lnTo>
                    <a:pt x="148" y="47"/>
                  </a:lnTo>
                  <a:lnTo>
                    <a:pt x="130" y="41"/>
                  </a:lnTo>
                  <a:lnTo>
                    <a:pt x="112" y="36"/>
                  </a:lnTo>
                  <a:lnTo>
                    <a:pt x="96" y="29"/>
                  </a:lnTo>
                  <a:lnTo>
                    <a:pt x="79" y="22"/>
                  </a:lnTo>
                  <a:lnTo>
                    <a:pt x="61" y="15"/>
                  </a:lnTo>
                  <a:lnTo>
                    <a:pt x="44" y="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9" name="Freeform 40"/>
            <p:cNvSpPr>
              <a:spLocks/>
            </p:cNvSpPr>
            <p:nvPr/>
          </p:nvSpPr>
          <p:spPr bwMode="auto">
            <a:xfrm>
              <a:off x="1769" y="2331"/>
              <a:ext cx="293" cy="139"/>
            </a:xfrm>
            <a:custGeom>
              <a:avLst/>
              <a:gdLst>
                <a:gd name="T0" fmla="*/ 0 w 293"/>
                <a:gd name="T1" fmla="*/ 82 h 139"/>
                <a:gd name="T2" fmla="*/ 10 w 293"/>
                <a:gd name="T3" fmla="*/ 139 h 139"/>
                <a:gd name="T4" fmla="*/ 28 w 293"/>
                <a:gd name="T5" fmla="*/ 136 h 139"/>
                <a:gd name="T6" fmla="*/ 47 w 293"/>
                <a:gd name="T7" fmla="*/ 132 h 139"/>
                <a:gd name="T8" fmla="*/ 65 w 293"/>
                <a:gd name="T9" fmla="*/ 129 h 139"/>
                <a:gd name="T10" fmla="*/ 83 w 293"/>
                <a:gd name="T11" fmla="*/ 125 h 139"/>
                <a:gd name="T12" fmla="*/ 103 w 293"/>
                <a:gd name="T13" fmla="*/ 121 h 139"/>
                <a:gd name="T14" fmla="*/ 121 w 293"/>
                <a:gd name="T15" fmla="*/ 115 h 139"/>
                <a:gd name="T16" fmla="*/ 139 w 293"/>
                <a:gd name="T17" fmla="*/ 110 h 139"/>
                <a:gd name="T18" fmla="*/ 155 w 293"/>
                <a:gd name="T19" fmla="*/ 104 h 139"/>
                <a:gd name="T20" fmla="*/ 173 w 293"/>
                <a:gd name="T21" fmla="*/ 99 h 139"/>
                <a:gd name="T22" fmla="*/ 191 w 293"/>
                <a:gd name="T23" fmla="*/ 93 h 139"/>
                <a:gd name="T24" fmla="*/ 208 w 293"/>
                <a:gd name="T25" fmla="*/ 86 h 139"/>
                <a:gd name="T26" fmla="*/ 226 w 293"/>
                <a:gd name="T27" fmla="*/ 81 h 139"/>
                <a:gd name="T28" fmla="*/ 243 w 293"/>
                <a:gd name="T29" fmla="*/ 72 h 139"/>
                <a:gd name="T30" fmla="*/ 259 w 293"/>
                <a:gd name="T31" fmla="*/ 65 h 139"/>
                <a:gd name="T32" fmla="*/ 276 w 293"/>
                <a:gd name="T33" fmla="*/ 59 h 139"/>
                <a:gd name="T34" fmla="*/ 293 w 293"/>
                <a:gd name="T35" fmla="*/ 50 h 139"/>
                <a:gd name="T36" fmla="*/ 264 w 293"/>
                <a:gd name="T37" fmla="*/ 0 h 139"/>
                <a:gd name="T38" fmla="*/ 248 w 293"/>
                <a:gd name="T39" fmla="*/ 7 h 139"/>
                <a:gd name="T40" fmla="*/ 233 w 293"/>
                <a:gd name="T41" fmla="*/ 14 h 139"/>
                <a:gd name="T42" fmla="*/ 216 w 293"/>
                <a:gd name="T43" fmla="*/ 21 h 139"/>
                <a:gd name="T44" fmla="*/ 201 w 293"/>
                <a:gd name="T45" fmla="*/ 28 h 139"/>
                <a:gd name="T46" fmla="*/ 184 w 293"/>
                <a:gd name="T47" fmla="*/ 35 h 139"/>
                <a:gd name="T48" fmla="*/ 169 w 293"/>
                <a:gd name="T49" fmla="*/ 41 h 139"/>
                <a:gd name="T50" fmla="*/ 153 w 293"/>
                <a:gd name="T51" fmla="*/ 46 h 139"/>
                <a:gd name="T52" fmla="*/ 136 w 293"/>
                <a:gd name="T53" fmla="*/ 52 h 139"/>
                <a:gd name="T54" fmla="*/ 119 w 293"/>
                <a:gd name="T55" fmla="*/ 56 h 139"/>
                <a:gd name="T56" fmla="*/ 103 w 293"/>
                <a:gd name="T57" fmla="*/ 61 h 139"/>
                <a:gd name="T58" fmla="*/ 86 w 293"/>
                <a:gd name="T59" fmla="*/ 65 h 139"/>
                <a:gd name="T60" fmla="*/ 69 w 293"/>
                <a:gd name="T61" fmla="*/ 70 h 139"/>
                <a:gd name="T62" fmla="*/ 51 w 293"/>
                <a:gd name="T63" fmla="*/ 72 h 139"/>
                <a:gd name="T64" fmla="*/ 35 w 293"/>
                <a:gd name="T65" fmla="*/ 77 h 139"/>
                <a:gd name="T66" fmla="*/ 18 w 293"/>
                <a:gd name="T67" fmla="*/ 79 h 139"/>
                <a:gd name="T68" fmla="*/ 0 w 293"/>
                <a:gd name="T69" fmla="*/ 8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139">
                  <a:moveTo>
                    <a:pt x="0" y="82"/>
                  </a:moveTo>
                  <a:lnTo>
                    <a:pt x="10" y="139"/>
                  </a:lnTo>
                  <a:lnTo>
                    <a:pt x="28" y="136"/>
                  </a:lnTo>
                  <a:lnTo>
                    <a:pt x="47" y="132"/>
                  </a:lnTo>
                  <a:lnTo>
                    <a:pt x="65" y="129"/>
                  </a:lnTo>
                  <a:lnTo>
                    <a:pt x="83" y="125"/>
                  </a:lnTo>
                  <a:lnTo>
                    <a:pt x="103" y="121"/>
                  </a:lnTo>
                  <a:lnTo>
                    <a:pt x="121" y="115"/>
                  </a:lnTo>
                  <a:lnTo>
                    <a:pt x="139" y="110"/>
                  </a:lnTo>
                  <a:lnTo>
                    <a:pt x="155" y="104"/>
                  </a:lnTo>
                  <a:lnTo>
                    <a:pt x="173" y="99"/>
                  </a:lnTo>
                  <a:lnTo>
                    <a:pt x="191" y="93"/>
                  </a:lnTo>
                  <a:lnTo>
                    <a:pt x="208" y="86"/>
                  </a:lnTo>
                  <a:lnTo>
                    <a:pt x="226" y="81"/>
                  </a:lnTo>
                  <a:lnTo>
                    <a:pt x="243" y="72"/>
                  </a:lnTo>
                  <a:lnTo>
                    <a:pt x="259" y="65"/>
                  </a:lnTo>
                  <a:lnTo>
                    <a:pt x="276" y="59"/>
                  </a:lnTo>
                  <a:lnTo>
                    <a:pt x="293" y="50"/>
                  </a:lnTo>
                  <a:lnTo>
                    <a:pt x="264" y="0"/>
                  </a:lnTo>
                  <a:lnTo>
                    <a:pt x="248" y="7"/>
                  </a:lnTo>
                  <a:lnTo>
                    <a:pt x="233" y="14"/>
                  </a:lnTo>
                  <a:lnTo>
                    <a:pt x="216" y="21"/>
                  </a:lnTo>
                  <a:lnTo>
                    <a:pt x="201" y="28"/>
                  </a:lnTo>
                  <a:lnTo>
                    <a:pt x="184" y="35"/>
                  </a:lnTo>
                  <a:lnTo>
                    <a:pt x="169" y="41"/>
                  </a:lnTo>
                  <a:lnTo>
                    <a:pt x="153" y="46"/>
                  </a:lnTo>
                  <a:lnTo>
                    <a:pt x="136" y="52"/>
                  </a:lnTo>
                  <a:lnTo>
                    <a:pt x="119" y="56"/>
                  </a:lnTo>
                  <a:lnTo>
                    <a:pt x="103" y="61"/>
                  </a:lnTo>
                  <a:lnTo>
                    <a:pt x="86" y="65"/>
                  </a:lnTo>
                  <a:lnTo>
                    <a:pt x="69" y="70"/>
                  </a:lnTo>
                  <a:lnTo>
                    <a:pt x="51" y="72"/>
                  </a:lnTo>
                  <a:lnTo>
                    <a:pt x="35" y="77"/>
                  </a:lnTo>
                  <a:lnTo>
                    <a:pt x="18" y="79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77" y="1966"/>
              <a:ext cx="221" cy="267"/>
            </a:xfrm>
            <a:custGeom>
              <a:avLst/>
              <a:gdLst>
                <a:gd name="T0" fmla="*/ 186 w 221"/>
                <a:gd name="T1" fmla="*/ 249 h 267"/>
                <a:gd name="T2" fmla="*/ 187 w 221"/>
                <a:gd name="T3" fmla="*/ 246 h 267"/>
                <a:gd name="T4" fmla="*/ 221 w 221"/>
                <a:gd name="T5" fmla="*/ 215 h 267"/>
                <a:gd name="T6" fmla="*/ 211 w 221"/>
                <a:gd name="T7" fmla="*/ 206 h 267"/>
                <a:gd name="T8" fmla="*/ 201 w 221"/>
                <a:gd name="T9" fmla="*/ 196 h 267"/>
                <a:gd name="T10" fmla="*/ 191 w 221"/>
                <a:gd name="T11" fmla="*/ 186 h 267"/>
                <a:gd name="T12" fmla="*/ 182 w 221"/>
                <a:gd name="T13" fmla="*/ 177 h 267"/>
                <a:gd name="T14" fmla="*/ 164 w 221"/>
                <a:gd name="T15" fmla="*/ 157 h 267"/>
                <a:gd name="T16" fmla="*/ 146 w 221"/>
                <a:gd name="T17" fmla="*/ 136 h 267"/>
                <a:gd name="T18" fmla="*/ 129 w 221"/>
                <a:gd name="T19" fmla="*/ 114 h 267"/>
                <a:gd name="T20" fmla="*/ 112 w 221"/>
                <a:gd name="T21" fmla="*/ 92 h 267"/>
                <a:gd name="T22" fmla="*/ 97 w 221"/>
                <a:gd name="T23" fmla="*/ 70 h 267"/>
                <a:gd name="T24" fmla="*/ 82 w 221"/>
                <a:gd name="T25" fmla="*/ 48 h 267"/>
                <a:gd name="T26" fmla="*/ 68 w 221"/>
                <a:gd name="T27" fmla="*/ 24 h 267"/>
                <a:gd name="T28" fmla="*/ 54 w 221"/>
                <a:gd name="T29" fmla="*/ 0 h 267"/>
                <a:gd name="T30" fmla="*/ 0 w 221"/>
                <a:gd name="T31" fmla="*/ 27 h 267"/>
                <a:gd name="T32" fmla="*/ 19 w 221"/>
                <a:gd name="T33" fmla="*/ 60 h 267"/>
                <a:gd name="T34" fmla="*/ 39 w 221"/>
                <a:gd name="T35" fmla="*/ 92 h 267"/>
                <a:gd name="T36" fmla="*/ 61 w 221"/>
                <a:gd name="T37" fmla="*/ 124 h 267"/>
                <a:gd name="T38" fmla="*/ 85 w 221"/>
                <a:gd name="T39" fmla="*/ 154 h 267"/>
                <a:gd name="T40" fmla="*/ 110 w 221"/>
                <a:gd name="T41" fmla="*/ 184 h 267"/>
                <a:gd name="T42" fmla="*/ 135 w 221"/>
                <a:gd name="T43" fmla="*/ 213 h 267"/>
                <a:gd name="T44" fmla="*/ 162 w 221"/>
                <a:gd name="T45" fmla="*/ 240 h 267"/>
                <a:gd name="T46" fmla="*/ 190 w 221"/>
                <a:gd name="T47" fmla="*/ 267 h 267"/>
                <a:gd name="T48" fmla="*/ 189 w 221"/>
                <a:gd name="T49" fmla="*/ 250 h 267"/>
                <a:gd name="T50" fmla="*/ 187 w 221"/>
                <a:gd name="T51" fmla="*/ 250 h 267"/>
                <a:gd name="T52" fmla="*/ 187 w 221"/>
                <a:gd name="T53" fmla="*/ 249 h 267"/>
                <a:gd name="T54" fmla="*/ 187 w 221"/>
                <a:gd name="T55" fmla="*/ 249 h 267"/>
                <a:gd name="T56" fmla="*/ 186 w 221"/>
                <a:gd name="T57" fmla="*/ 249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1" h="267">
                  <a:moveTo>
                    <a:pt x="186" y="249"/>
                  </a:moveTo>
                  <a:lnTo>
                    <a:pt x="187" y="246"/>
                  </a:lnTo>
                  <a:lnTo>
                    <a:pt x="221" y="215"/>
                  </a:lnTo>
                  <a:lnTo>
                    <a:pt x="211" y="206"/>
                  </a:lnTo>
                  <a:lnTo>
                    <a:pt x="201" y="196"/>
                  </a:lnTo>
                  <a:lnTo>
                    <a:pt x="191" y="186"/>
                  </a:lnTo>
                  <a:lnTo>
                    <a:pt x="182" y="177"/>
                  </a:lnTo>
                  <a:lnTo>
                    <a:pt x="164" y="157"/>
                  </a:lnTo>
                  <a:lnTo>
                    <a:pt x="146" y="136"/>
                  </a:lnTo>
                  <a:lnTo>
                    <a:pt x="129" y="114"/>
                  </a:lnTo>
                  <a:lnTo>
                    <a:pt x="112" y="92"/>
                  </a:lnTo>
                  <a:lnTo>
                    <a:pt x="97" y="70"/>
                  </a:lnTo>
                  <a:lnTo>
                    <a:pt x="82" y="48"/>
                  </a:lnTo>
                  <a:lnTo>
                    <a:pt x="68" y="24"/>
                  </a:lnTo>
                  <a:lnTo>
                    <a:pt x="54" y="0"/>
                  </a:lnTo>
                  <a:lnTo>
                    <a:pt x="0" y="27"/>
                  </a:lnTo>
                  <a:lnTo>
                    <a:pt x="19" y="60"/>
                  </a:lnTo>
                  <a:lnTo>
                    <a:pt x="39" y="92"/>
                  </a:lnTo>
                  <a:lnTo>
                    <a:pt x="61" y="124"/>
                  </a:lnTo>
                  <a:lnTo>
                    <a:pt x="85" y="154"/>
                  </a:lnTo>
                  <a:lnTo>
                    <a:pt x="110" y="184"/>
                  </a:lnTo>
                  <a:lnTo>
                    <a:pt x="135" y="213"/>
                  </a:lnTo>
                  <a:lnTo>
                    <a:pt x="162" y="240"/>
                  </a:lnTo>
                  <a:lnTo>
                    <a:pt x="190" y="267"/>
                  </a:lnTo>
                  <a:lnTo>
                    <a:pt x="189" y="250"/>
                  </a:lnTo>
                  <a:lnTo>
                    <a:pt x="187" y="250"/>
                  </a:lnTo>
                  <a:lnTo>
                    <a:pt x="187" y="249"/>
                  </a:lnTo>
                  <a:lnTo>
                    <a:pt x="187" y="249"/>
                  </a:lnTo>
                  <a:lnTo>
                    <a:pt x="186" y="249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83" y="937"/>
              <a:ext cx="226" cy="259"/>
            </a:xfrm>
            <a:custGeom>
              <a:avLst/>
              <a:gdLst>
                <a:gd name="T0" fmla="*/ 185 w 226"/>
                <a:gd name="T1" fmla="*/ 0 h 259"/>
                <a:gd name="T2" fmla="*/ 172 w 226"/>
                <a:gd name="T3" fmla="*/ 13 h 259"/>
                <a:gd name="T4" fmla="*/ 159 w 226"/>
                <a:gd name="T5" fmla="*/ 25 h 259"/>
                <a:gd name="T6" fmla="*/ 147 w 226"/>
                <a:gd name="T7" fmla="*/ 38 h 259"/>
                <a:gd name="T8" fmla="*/ 134 w 226"/>
                <a:gd name="T9" fmla="*/ 50 h 259"/>
                <a:gd name="T10" fmla="*/ 122 w 226"/>
                <a:gd name="T11" fmla="*/ 62 h 259"/>
                <a:gd name="T12" fmla="*/ 109 w 226"/>
                <a:gd name="T13" fmla="*/ 76 h 259"/>
                <a:gd name="T14" fmla="*/ 98 w 226"/>
                <a:gd name="T15" fmla="*/ 89 h 259"/>
                <a:gd name="T16" fmla="*/ 87 w 226"/>
                <a:gd name="T17" fmla="*/ 103 h 259"/>
                <a:gd name="T18" fmla="*/ 74 w 226"/>
                <a:gd name="T19" fmla="*/ 118 h 259"/>
                <a:gd name="T20" fmla="*/ 63 w 226"/>
                <a:gd name="T21" fmla="*/ 133 h 259"/>
                <a:gd name="T22" fmla="*/ 51 w 226"/>
                <a:gd name="T23" fmla="*/ 148 h 259"/>
                <a:gd name="T24" fmla="*/ 40 w 226"/>
                <a:gd name="T25" fmla="*/ 165 h 259"/>
                <a:gd name="T26" fmla="*/ 30 w 226"/>
                <a:gd name="T27" fmla="*/ 182 h 259"/>
                <a:gd name="T28" fmla="*/ 19 w 226"/>
                <a:gd name="T29" fmla="*/ 198 h 259"/>
                <a:gd name="T30" fmla="*/ 9 w 226"/>
                <a:gd name="T31" fmla="*/ 215 h 259"/>
                <a:gd name="T32" fmla="*/ 0 w 226"/>
                <a:gd name="T33" fmla="*/ 232 h 259"/>
                <a:gd name="T34" fmla="*/ 54 w 226"/>
                <a:gd name="T35" fmla="*/ 259 h 259"/>
                <a:gd name="T36" fmla="*/ 63 w 226"/>
                <a:gd name="T37" fmla="*/ 241 h 259"/>
                <a:gd name="T38" fmla="*/ 73 w 226"/>
                <a:gd name="T39" fmla="*/ 225 h 259"/>
                <a:gd name="T40" fmla="*/ 84 w 226"/>
                <a:gd name="T41" fmla="*/ 208 h 259"/>
                <a:gd name="T42" fmla="*/ 94 w 226"/>
                <a:gd name="T43" fmla="*/ 193 h 259"/>
                <a:gd name="T44" fmla="*/ 108 w 226"/>
                <a:gd name="T45" fmla="*/ 172 h 259"/>
                <a:gd name="T46" fmla="*/ 123 w 226"/>
                <a:gd name="T47" fmla="*/ 153 h 259"/>
                <a:gd name="T48" fmla="*/ 138 w 226"/>
                <a:gd name="T49" fmla="*/ 133 h 259"/>
                <a:gd name="T50" fmla="*/ 155 w 226"/>
                <a:gd name="T51" fmla="*/ 114 h 259"/>
                <a:gd name="T52" fmla="*/ 172 w 226"/>
                <a:gd name="T53" fmla="*/ 94 h 259"/>
                <a:gd name="T54" fmla="*/ 190 w 226"/>
                <a:gd name="T55" fmla="*/ 76 h 259"/>
                <a:gd name="T56" fmla="*/ 208 w 226"/>
                <a:gd name="T57" fmla="*/ 60 h 259"/>
                <a:gd name="T58" fmla="*/ 226 w 226"/>
                <a:gd name="T59" fmla="*/ 42 h 259"/>
                <a:gd name="T60" fmla="*/ 185 w 226"/>
                <a:gd name="T61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6" h="259">
                  <a:moveTo>
                    <a:pt x="185" y="0"/>
                  </a:moveTo>
                  <a:lnTo>
                    <a:pt x="172" y="13"/>
                  </a:lnTo>
                  <a:lnTo>
                    <a:pt x="159" y="25"/>
                  </a:lnTo>
                  <a:lnTo>
                    <a:pt x="147" y="38"/>
                  </a:lnTo>
                  <a:lnTo>
                    <a:pt x="134" y="50"/>
                  </a:lnTo>
                  <a:lnTo>
                    <a:pt x="122" y="62"/>
                  </a:lnTo>
                  <a:lnTo>
                    <a:pt x="109" y="76"/>
                  </a:lnTo>
                  <a:lnTo>
                    <a:pt x="98" y="89"/>
                  </a:lnTo>
                  <a:lnTo>
                    <a:pt x="87" y="103"/>
                  </a:lnTo>
                  <a:lnTo>
                    <a:pt x="74" y="118"/>
                  </a:lnTo>
                  <a:lnTo>
                    <a:pt x="63" y="133"/>
                  </a:lnTo>
                  <a:lnTo>
                    <a:pt x="51" y="148"/>
                  </a:lnTo>
                  <a:lnTo>
                    <a:pt x="40" y="165"/>
                  </a:lnTo>
                  <a:lnTo>
                    <a:pt x="30" y="182"/>
                  </a:lnTo>
                  <a:lnTo>
                    <a:pt x="19" y="198"/>
                  </a:lnTo>
                  <a:lnTo>
                    <a:pt x="9" y="215"/>
                  </a:lnTo>
                  <a:lnTo>
                    <a:pt x="0" y="232"/>
                  </a:lnTo>
                  <a:lnTo>
                    <a:pt x="54" y="259"/>
                  </a:lnTo>
                  <a:lnTo>
                    <a:pt x="63" y="241"/>
                  </a:lnTo>
                  <a:lnTo>
                    <a:pt x="73" y="225"/>
                  </a:lnTo>
                  <a:lnTo>
                    <a:pt x="84" y="208"/>
                  </a:lnTo>
                  <a:lnTo>
                    <a:pt x="94" y="193"/>
                  </a:lnTo>
                  <a:lnTo>
                    <a:pt x="108" y="172"/>
                  </a:lnTo>
                  <a:lnTo>
                    <a:pt x="123" y="153"/>
                  </a:lnTo>
                  <a:lnTo>
                    <a:pt x="138" y="133"/>
                  </a:lnTo>
                  <a:lnTo>
                    <a:pt x="155" y="114"/>
                  </a:lnTo>
                  <a:lnTo>
                    <a:pt x="172" y="94"/>
                  </a:lnTo>
                  <a:lnTo>
                    <a:pt x="190" y="76"/>
                  </a:lnTo>
                  <a:lnTo>
                    <a:pt x="208" y="60"/>
                  </a:lnTo>
                  <a:lnTo>
                    <a:pt x="226" y="4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2" name="Freeform 43"/>
            <p:cNvSpPr>
              <a:spLocks/>
            </p:cNvSpPr>
            <p:nvPr/>
          </p:nvSpPr>
          <p:spPr bwMode="auto">
            <a:xfrm>
              <a:off x="2218" y="911"/>
              <a:ext cx="228" cy="256"/>
            </a:xfrm>
            <a:custGeom>
              <a:avLst/>
              <a:gdLst>
                <a:gd name="T0" fmla="*/ 103 w 228"/>
                <a:gd name="T1" fmla="*/ 66 h 256"/>
                <a:gd name="T2" fmla="*/ 84 w 228"/>
                <a:gd name="T3" fmla="*/ 47 h 256"/>
                <a:gd name="T4" fmla="*/ 67 w 228"/>
                <a:gd name="T5" fmla="*/ 30 h 256"/>
                <a:gd name="T6" fmla="*/ 50 w 228"/>
                <a:gd name="T7" fmla="*/ 18 h 256"/>
                <a:gd name="T8" fmla="*/ 38 w 228"/>
                <a:gd name="T9" fmla="*/ 8 h 256"/>
                <a:gd name="T10" fmla="*/ 30 w 228"/>
                <a:gd name="T11" fmla="*/ 1 h 256"/>
                <a:gd name="T12" fmla="*/ 25 w 228"/>
                <a:gd name="T13" fmla="*/ 0 h 256"/>
                <a:gd name="T14" fmla="*/ 27 w 228"/>
                <a:gd name="T15" fmla="*/ 4 h 256"/>
                <a:gd name="T16" fmla="*/ 35 w 228"/>
                <a:gd name="T17" fmla="*/ 12 h 256"/>
                <a:gd name="T18" fmla="*/ 0 w 228"/>
                <a:gd name="T19" fmla="*/ 51 h 256"/>
                <a:gd name="T20" fmla="*/ 13 w 228"/>
                <a:gd name="T21" fmla="*/ 62 h 256"/>
                <a:gd name="T22" fmla="*/ 25 w 228"/>
                <a:gd name="T23" fmla="*/ 72 h 256"/>
                <a:gd name="T24" fmla="*/ 37 w 228"/>
                <a:gd name="T25" fmla="*/ 83 h 256"/>
                <a:gd name="T26" fmla="*/ 49 w 228"/>
                <a:gd name="T27" fmla="*/ 94 h 256"/>
                <a:gd name="T28" fmla="*/ 60 w 228"/>
                <a:gd name="T29" fmla="*/ 105 h 256"/>
                <a:gd name="T30" fmla="*/ 71 w 228"/>
                <a:gd name="T31" fmla="*/ 116 h 256"/>
                <a:gd name="T32" fmla="*/ 81 w 228"/>
                <a:gd name="T33" fmla="*/ 127 h 256"/>
                <a:gd name="T34" fmla="*/ 92 w 228"/>
                <a:gd name="T35" fmla="*/ 140 h 256"/>
                <a:gd name="T36" fmla="*/ 103 w 228"/>
                <a:gd name="T37" fmla="*/ 154 h 256"/>
                <a:gd name="T38" fmla="*/ 114 w 228"/>
                <a:gd name="T39" fmla="*/ 168 h 256"/>
                <a:gd name="T40" fmla="*/ 125 w 228"/>
                <a:gd name="T41" fmla="*/ 183 h 256"/>
                <a:gd name="T42" fmla="*/ 136 w 228"/>
                <a:gd name="T43" fmla="*/ 197 h 256"/>
                <a:gd name="T44" fmla="*/ 146 w 228"/>
                <a:gd name="T45" fmla="*/ 212 h 256"/>
                <a:gd name="T46" fmla="*/ 156 w 228"/>
                <a:gd name="T47" fmla="*/ 226 h 256"/>
                <a:gd name="T48" fmla="*/ 166 w 228"/>
                <a:gd name="T49" fmla="*/ 241 h 256"/>
                <a:gd name="T50" fmla="*/ 175 w 228"/>
                <a:gd name="T51" fmla="*/ 256 h 256"/>
                <a:gd name="T52" fmla="*/ 228 w 228"/>
                <a:gd name="T53" fmla="*/ 227 h 256"/>
                <a:gd name="T54" fmla="*/ 214 w 228"/>
                <a:gd name="T55" fmla="*/ 205 h 256"/>
                <a:gd name="T56" fmla="*/ 200 w 228"/>
                <a:gd name="T57" fmla="*/ 184 h 256"/>
                <a:gd name="T58" fmla="*/ 185 w 228"/>
                <a:gd name="T59" fmla="*/ 163 h 256"/>
                <a:gd name="T60" fmla="*/ 170 w 228"/>
                <a:gd name="T61" fmla="*/ 143 h 256"/>
                <a:gd name="T62" fmla="*/ 154 w 228"/>
                <a:gd name="T63" fmla="*/ 123 h 256"/>
                <a:gd name="T64" fmla="*/ 138 w 228"/>
                <a:gd name="T65" fmla="*/ 104 h 256"/>
                <a:gd name="T66" fmla="*/ 121 w 228"/>
                <a:gd name="T67" fmla="*/ 84 h 256"/>
                <a:gd name="T68" fmla="*/ 103 w 228"/>
                <a:gd name="T69" fmla="*/ 6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8" h="256">
                  <a:moveTo>
                    <a:pt x="103" y="66"/>
                  </a:moveTo>
                  <a:lnTo>
                    <a:pt x="84" y="47"/>
                  </a:lnTo>
                  <a:lnTo>
                    <a:pt x="67" y="30"/>
                  </a:lnTo>
                  <a:lnTo>
                    <a:pt x="50" y="18"/>
                  </a:lnTo>
                  <a:lnTo>
                    <a:pt x="38" y="8"/>
                  </a:lnTo>
                  <a:lnTo>
                    <a:pt x="30" y="1"/>
                  </a:lnTo>
                  <a:lnTo>
                    <a:pt x="25" y="0"/>
                  </a:lnTo>
                  <a:lnTo>
                    <a:pt x="27" y="4"/>
                  </a:lnTo>
                  <a:lnTo>
                    <a:pt x="35" y="12"/>
                  </a:lnTo>
                  <a:lnTo>
                    <a:pt x="0" y="51"/>
                  </a:lnTo>
                  <a:lnTo>
                    <a:pt x="13" y="62"/>
                  </a:lnTo>
                  <a:lnTo>
                    <a:pt x="25" y="72"/>
                  </a:lnTo>
                  <a:lnTo>
                    <a:pt x="37" y="83"/>
                  </a:lnTo>
                  <a:lnTo>
                    <a:pt x="49" y="94"/>
                  </a:lnTo>
                  <a:lnTo>
                    <a:pt x="60" y="105"/>
                  </a:lnTo>
                  <a:lnTo>
                    <a:pt x="71" y="116"/>
                  </a:lnTo>
                  <a:lnTo>
                    <a:pt x="81" y="127"/>
                  </a:lnTo>
                  <a:lnTo>
                    <a:pt x="92" y="140"/>
                  </a:lnTo>
                  <a:lnTo>
                    <a:pt x="103" y="154"/>
                  </a:lnTo>
                  <a:lnTo>
                    <a:pt x="114" y="168"/>
                  </a:lnTo>
                  <a:lnTo>
                    <a:pt x="125" y="183"/>
                  </a:lnTo>
                  <a:lnTo>
                    <a:pt x="136" y="197"/>
                  </a:lnTo>
                  <a:lnTo>
                    <a:pt x="146" y="212"/>
                  </a:lnTo>
                  <a:lnTo>
                    <a:pt x="156" y="226"/>
                  </a:lnTo>
                  <a:lnTo>
                    <a:pt x="166" y="241"/>
                  </a:lnTo>
                  <a:lnTo>
                    <a:pt x="175" y="256"/>
                  </a:lnTo>
                  <a:lnTo>
                    <a:pt x="228" y="227"/>
                  </a:lnTo>
                  <a:lnTo>
                    <a:pt x="214" y="205"/>
                  </a:lnTo>
                  <a:lnTo>
                    <a:pt x="200" y="184"/>
                  </a:lnTo>
                  <a:lnTo>
                    <a:pt x="185" y="163"/>
                  </a:lnTo>
                  <a:lnTo>
                    <a:pt x="170" y="143"/>
                  </a:lnTo>
                  <a:lnTo>
                    <a:pt x="154" y="123"/>
                  </a:lnTo>
                  <a:lnTo>
                    <a:pt x="138" y="104"/>
                  </a:lnTo>
                  <a:lnTo>
                    <a:pt x="121" y="84"/>
                  </a:lnTo>
                  <a:lnTo>
                    <a:pt x="103" y="66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1744" y="697"/>
              <a:ext cx="273" cy="124"/>
            </a:xfrm>
            <a:custGeom>
              <a:avLst/>
              <a:gdLst>
                <a:gd name="T0" fmla="*/ 248 w 273"/>
                <a:gd name="T1" fmla="*/ 124 h 124"/>
                <a:gd name="T2" fmla="*/ 273 w 273"/>
                <a:gd name="T3" fmla="*/ 71 h 124"/>
                <a:gd name="T4" fmla="*/ 258 w 273"/>
                <a:gd name="T5" fmla="*/ 64 h 124"/>
                <a:gd name="T6" fmla="*/ 241 w 273"/>
                <a:gd name="T7" fmla="*/ 58 h 124"/>
                <a:gd name="T8" fmla="*/ 226 w 273"/>
                <a:gd name="T9" fmla="*/ 53 h 124"/>
                <a:gd name="T10" fmla="*/ 209 w 273"/>
                <a:gd name="T11" fmla="*/ 47 h 124"/>
                <a:gd name="T12" fmla="*/ 194 w 273"/>
                <a:gd name="T13" fmla="*/ 42 h 124"/>
                <a:gd name="T14" fmla="*/ 178 w 273"/>
                <a:gd name="T15" fmla="*/ 36 h 124"/>
                <a:gd name="T16" fmla="*/ 161 w 273"/>
                <a:gd name="T17" fmla="*/ 31 h 124"/>
                <a:gd name="T18" fmla="*/ 144 w 273"/>
                <a:gd name="T19" fmla="*/ 26 h 124"/>
                <a:gd name="T20" fmla="*/ 128 w 273"/>
                <a:gd name="T21" fmla="*/ 22 h 124"/>
                <a:gd name="T22" fmla="*/ 111 w 273"/>
                <a:gd name="T23" fmla="*/ 18 h 124"/>
                <a:gd name="T24" fmla="*/ 94 w 273"/>
                <a:gd name="T25" fmla="*/ 14 h 124"/>
                <a:gd name="T26" fmla="*/ 78 w 273"/>
                <a:gd name="T27" fmla="*/ 11 h 124"/>
                <a:gd name="T28" fmla="*/ 60 w 273"/>
                <a:gd name="T29" fmla="*/ 8 h 124"/>
                <a:gd name="T30" fmla="*/ 43 w 273"/>
                <a:gd name="T31" fmla="*/ 4 h 124"/>
                <a:gd name="T32" fmla="*/ 26 w 273"/>
                <a:gd name="T33" fmla="*/ 3 h 124"/>
                <a:gd name="T34" fmla="*/ 8 w 273"/>
                <a:gd name="T35" fmla="*/ 0 h 124"/>
                <a:gd name="T36" fmla="*/ 0 w 273"/>
                <a:gd name="T37" fmla="*/ 57 h 124"/>
                <a:gd name="T38" fmla="*/ 17 w 273"/>
                <a:gd name="T39" fmla="*/ 60 h 124"/>
                <a:gd name="T40" fmla="*/ 32 w 273"/>
                <a:gd name="T41" fmla="*/ 61 h 124"/>
                <a:gd name="T42" fmla="*/ 49 w 273"/>
                <a:gd name="T43" fmla="*/ 64 h 124"/>
                <a:gd name="T44" fmla="*/ 65 w 273"/>
                <a:gd name="T45" fmla="*/ 67 h 124"/>
                <a:gd name="T46" fmla="*/ 80 w 273"/>
                <a:gd name="T47" fmla="*/ 71 h 124"/>
                <a:gd name="T48" fmla="*/ 97 w 273"/>
                <a:gd name="T49" fmla="*/ 74 h 124"/>
                <a:gd name="T50" fmla="*/ 112 w 273"/>
                <a:gd name="T51" fmla="*/ 78 h 124"/>
                <a:gd name="T52" fmla="*/ 128 w 273"/>
                <a:gd name="T53" fmla="*/ 82 h 124"/>
                <a:gd name="T54" fmla="*/ 143 w 273"/>
                <a:gd name="T55" fmla="*/ 86 h 124"/>
                <a:gd name="T56" fmla="*/ 158 w 273"/>
                <a:gd name="T57" fmla="*/ 90 h 124"/>
                <a:gd name="T58" fmla="*/ 173 w 273"/>
                <a:gd name="T59" fmla="*/ 96 h 124"/>
                <a:gd name="T60" fmla="*/ 189 w 273"/>
                <a:gd name="T61" fmla="*/ 100 h 124"/>
                <a:gd name="T62" fmla="*/ 204 w 273"/>
                <a:gd name="T63" fmla="*/ 105 h 124"/>
                <a:gd name="T64" fmla="*/ 219 w 273"/>
                <a:gd name="T65" fmla="*/ 111 h 124"/>
                <a:gd name="T66" fmla="*/ 233 w 273"/>
                <a:gd name="T67" fmla="*/ 118 h 124"/>
                <a:gd name="T68" fmla="*/ 248 w 273"/>
                <a:gd name="T6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3" h="124">
                  <a:moveTo>
                    <a:pt x="248" y="124"/>
                  </a:moveTo>
                  <a:lnTo>
                    <a:pt x="273" y="71"/>
                  </a:lnTo>
                  <a:lnTo>
                    <a:pt x="258" y="64"/>
                  </a:lnTo>
                  <a:lnTo>
                    <a:pt x="241" y="58"/>
                  </a:lnTo>
                  <a:lnTo>
                    <a:pt x="226" y="53"/>
                  </a:lnTo>
                  <a:lnTo>
                    <a:pt x="209" y="47"/>
                  </a:lnTo>
                  <a:lnTo>
                    <a:pt x="194" y="42"/>
                  </a:lnTo>
                  <a:lnTo>
                    <a:pt x="178" y="36"/>
                  </a:lnTo>
                  <a:lnTo>
                    <a:pt x="161" y="31"/>
                  </a:lnTo>
                  <a:lnTo>
                    <a:pt x="144" y="26"/>
                  </a:lnTo>
                  <a:lnTo>
                    <a:pt x="128" y="22"/>
                  </a:lnTo>
                  <a:lnTo>
                    <a:pt x="111" y="18"/>
                  </a:lnTo>
                  <a:lnTo>
                    <a:pt x="94" y="14"/>
                  </a:lnTo>
                  <a:lnTo>
                    <a:pt x="78" y="11"/>
                  </a:lnTo>
                  <a:lnTo>
                    <a:pt x="60" y="8"/>
                  </a:lnTo>
                  <a:lnTo>
                    <a:pt x="43" y="4"/>
                  </a:lnTo>
                  <a:lnTo>
                    <a:pt x="26" y="3"/>
                  </a:lnTo>
                  <a:lnTo>
                    <a:pt x="8" y="0"/>
                  </a:lnTo>
                  <a:lnTo>
                    <a:pt x="0" y="57"/>
                  </a:lnTo>
                  <a:lnTo>
                    <a:pt x="17" y="60"/>
                  </a:lnTo>
                  <a:lnTo>
                    <a:pt x="32" y="61"/>
                  </a:lnTo>
                  <a:lnTo>
                    <a:pt x="49" y="64"/>
                  </a:lnTo>
                  <a:lnTo>
                    <a:pt x="65" y="67"/>
                  </a:lnTo>
                  <a:lnTo>
                    <a:pt x="80" y="71"/>
                  </a:lnTo>
                  <a:lnTo>
                    <a:pt x="97" y="74"/>
                  </a:lnTo>
                  <a:lnTo>
                    <a:pt x="112" y="78"/>
                  </a:lnTo>
                  <a:lnTo>
                    <a:pt x="128" y="82"/>
                  </a:lnTo>
                  <a:lnTo>
                    <a:pt x="143" y="86"/>
                  </a:lnTo>
                  <a:lnTo>
                    <a:pt x="158" y="90"/>
                  </a:lnTo>
                  <a:lnTo>
                    <a:pt x="173" y="96"/>
                  </a:lnTo>
                  <a:lnTo>
                    <a:pt x="189" y="100"/>
                  </a:lnTo>
                  <a:lnTo>
                    <a:pt x="204" y="105"/>
                  </a:lnTo>
                  <a:lnTo>
                    <a:pt x="219" y="111"/>
                  </a:lnTo>
                  <a:lnTo>
                    <a:pt x="233" y="118"/>
                  </a:lnTo>
                  <a:lnTo>
                    <a:pt x="248" y="124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1203" y="700"/>
              <a:ext cx="277" cy="133"/>
            </a:xfrm>
            <a:custGeom>
              <a:avLst/>
              <a:gdLst>
                <a:gd name="T0" fmla="*/ 277 w 277"/>
                <a:gd name="T1" fmla="*/ 57 h 133"/>
                <a:gd name="T2" fmla="*/ 269 w 277"/>
                <a:gd name="T3" fmla="*/ 0 h 133"/>
                <a:gd name="T4" fmla="*/ 251 w 277"/>
                <a:gd name="T5" fmla="*/ 3 h 133"/>
                <a:gd name="T6" fmla="*/ 233 w 277"/>
                <a:gd name="T7" fmla="*/ 5 h 133"/>
                <a:gd name="T8" fmla="*/ 216 w 277"/>
                <a:gd name="T9" fmla="*/ 10 h 133"/>
                <a:gd name="T10" fmla="*/ 198 w 277"/>
                <a:gd name="T11" fmla="*/ 12 h 133"/>
                <a:gd name="T12" fmla="*/ 182 w 277"/>
                <a:gd name="T13" fmla="*/ 16 h 133"/>
                <a:gd name="T14" fmla="*/ 164 w 277"/>
                <a:gd name="T15" fmla="*/ 22 h 133"/>
                <a:gd name="T16" fmla="*/ 147 w 277"/>
                <a:gd name="T17" fmla="*/ 26 h 133"/>
                <a:gd name="T18" fmla="*/ 130 w 277"/>
                <a:gd name="T19" fmla="*/ 32 h 133"/>
                <a:gd name="T20" fmla="*/ 114 w 277"/>
                <a:gd name="T21" fmla="*/ 37 h 133"/>
                <a:gd name="T22" fmla="*/ 97 w 277"/>
                <a:gd name="T23" fmla="*/ 43 h 133"/>
                <a:gd name="T24" fmla="*/ 80 w 277"/>
                <a:gd name="T25" fmla="*/ 48 h 133"/>
                <a:gd name="T26" fmla="*/ 64 w 277"/>
                <a:gd name="T27" fmla="*/ 54 h 133"/>
                <a:gd name="T28" fmla="*/ 47 w 277"/>
                <a:gd name="T29" fmla="*/ 61 h 133"/>
                <a:gd name="T30" fmla="*/ 32 w 277"/>
                <a:gd name="T31" fmla="*/ 68 h 133"/>
                <a:gd name="T32" fmla="*/ 15 w 277"/>
                <a:gd name="T33" fmla="*/ 75 h 133"/>
                <a:gd name="T34" fmla="*/ 0 w 277"/>
                <a:gd name="T35" fmla="*/ 82 h 133"/>
                <a:gd name="T36" fmla="*/ 25 w 277"/>
                <a:gd name="T37" fmla="*/ 133 h 133"/>
                <a:gd name="T38" fmla="*/ 40 w 277"/>
                <a:gd name="T39" fmla="*/ 126 h 133"/>
                <a:gd name="T40" fmla="*/ 55 w 277"/>
                <a:gd name="T41" fmla="*/ 121 h 133"/>
                <a:gd name="T42" fmla="*/ 69 w 277"/>
                <a:gd name="T43" fmla="*/ 114 h 133"/>
                <a:gd name="T44" fmla="*/ 85 w 277"/>
                <a:gd name="T45" fmla="*/ 108 h 133"/>
                <a:gd name="T46" fmla="*/ 101 w 277"/>
                <a:gd name="T47" fmla="*/ 102 h 133"/>
                <a:gd name="T48" fmla="*/ 116 w 277"/>
                <a:gd name="T49" fmla="*/ 97 h 133"/>
                <a:gd name="T50" fmla="*/ 132 w 277"/>
                <a:gd name="T51" fmla="*/ 91 h 133"/>
                <a:gd name="T52" fmla="*/ 147 w 277"/>
                <a:gd name="T53" fmla="*/ 86 h 133"/>
                <a:gd name="T54" fmla="*/ 164 w 277"/>
                <a:gd name="T55" fmla="*/ 82 h 133"/>
                <a:gd name="T56" fmla="*/ 179 w 277"/>
                <a:gd name="T57" fmla="*/ 78 h 133"/>
                <a:gd name="T58" fmla="*/ 196 w 277"/>
                <a:gd name="T59" fmla="*/ 73 h 133"/>
                <a:gd name="T60" fmla="*/ 212 w 277"/>
                <a:gd name="T61" fmla="*/ 69 h 133"/>
                <a:gd name="T62" fmla="*/ 227 w 277"/>
                <a:gd name="T63" fmla="*/ 66 h 133"/>
                <a:gd name="T64" fmla="*/ 244 w 277"/>
                <a:gd name="T65" fmla="*/ 62 h 133"/>
                <a:gd name="T66" fmla="*/ 261 w 277"/>
                <a:gd name="T67" fmla="*/ 59 h 133"/>
                <a:gd name="T68" fmla="*/ 277 w 277"/>
                <a:gd name="T69" fmla="*/ 5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7" h="133">
                  <a:moveTo>
                    <a:pt x="277" y="57"/>
                  </a:moveTo>
                  <a:lnTo>
                    <a:pt x="269" y="0"/>
                  </a:lnTo>
                  <a:lnTo>
                    <a:pt x="251" y="3"/>
                  </a:lnTo>
                  <a:lnTo>
                    <a:pt x="233" y="5"/>
                  </a:lnTo>
                  <a:lnTo>
                    <a:pt x="216" y="10"/>
                  </a:lnTo>
                  <a:lnTo>
                    <a:pt x="198" y="12"/>
                  </a:lnTo>
                  <a:lnTo>
                    <a:pt x="182" y="16"/>
                  </a:lnTo>
                  <a:lnTo>
                    <a:pt x="164" y="22"/>
                  </a:lnTo>
                  <a:lnTo>
                    <a:pt x="147" y="26"/>
                  </a:lnTo>
                  <a:lnTo>
                    <a:pt x="130" y="32"/>
                  </a:lnTo>
                  <a:lnTo>
                    <a:pt x="114" y="37"/>
                  </a:lnTo>
                  <a:lnTo>
                    <a:pt x="97" y="43"/>
                  </a:lnTo>
                  <a:lnTo>
                    <a:pt x="80" y="48"/>
                  </a:lnTo>
                  <a:lnTo>
                    <a:pt x="64" y="54"/>
                  </a:lnTo>
                  <a:lnTo>
                    <a:pt x="47" y="61"/>
                  </a:lnTo>
                  <a:lnTo>
                    <a:pt x="32" y="68"/>
                  </a:lnTo>
                  <a:lnTo>
                    <a:pt x="15" y="75"/>
                  </a:lnTo>
                  <a:lnTo>
                    <a:pt x="0" y="82"/>
                  </a:lnTo>
                  <a:lnTo>
                    <a:pt x="25" y="133"/>
                  </a:lnTo>
                  <a:lnTo>
                    <a:pt x="40" y="126"/>
                  </a:lnTo>
                  <a:lnTo>
                    <a:pt x="55" y="121"/>
                  </a:lnTo>
                  <a:lnTo>
                    <a:pt x="69" y="114"/>
                  </a:lnTo>
                  <a:lnTo>
                    <a:pt x="85" y="108"/>
                  </a:lnTo>
                  <a:lnTo>
                    <a:pt x="101" y="102"/>
                  </a:lnTo>
                  <a:lnTo>
                    <a:pt x="116" y="97"/>
                  </a:lnTo>
                  <a:lnTo>
                    <a:pt x="132" y="91"/>
                  </a:lnTo>
                  <a:lnTo>
                    <a:pt x="147" y="86"/>
                  </a:lnTo>
                  <a:lnTo>
                    <a:pt x="164" y="82"/>
                  </a:lnTo>
                  <a:lnTo>
                    <a:pt x="179" y="78"/>
                  </a:lnTo>
                  <a:lnTo>
                    <a:pt x="196" y="73"/>
                  </a:lnTo>
                  <a:lnTo>
                    <a:pt x="212" y="69"/>
                  </a:lnTo>
                  <a:lnTo>
                    <a:pt x="227" y="66"/>
                  </a:lnTo>
                  <a:lnTo>
                    <a:pt x="244" y="62"/>
                  </a:lnTo>
                  <a:lnTo>
                    <a:pt x="261" y="59"/>
                  </a:lnTo>
                  <a:lnTo>
                    <a:pt x="277" y="57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5" name="Freeform 46"/>
            <p:cNvSpPr>
              <a:spLocks/>
            </p:cNvSpPr>
            <p:nvPr/>
          </p:nvSpPr>
          <p:spPr bwMode="auto">
            <a:xfrm>
              <a:off x="1128" y="1799"/>
              <a:ext cx="146" cy="158"/>
            </a:xfrm>
            <a:custGeom>
              <a:avLst/>
              <a:gdLst>
                <a:gd name="T0" fmla="*/ 54 w 146"/>
                <a:gd name="T1" fmla="*/ 0 h 158"/>
                <a:gd name="T2" fmla="*/ 0 w 146"/>
                <a:gd name="T3" fmla="*/ 26 h 158"/>
                <a:gd name="T4" fmla="*/ 11 w 146"/>
                <a:gd name="T5" fmla="*/ 44 h 158"/>
                <a:gd name="T6" fmla="*/ 22 w 146"/>
                <a:gd name="T7" fmla="*/ 62 h 158"/>
                <a:gd name="T8" fmla="*/ 35 w 146"/>
                <a:gd name="T9" fmla="*/ 79 h 158"/>
                <a:gd name="T10" fmla="*/ 47 w 146"/>
                <a:gd name="T11" fmla="*/ 95 h 158"/>
                <a:gd name="T12" fmla="*/ 60 w 146"/>
                <a:gd name="T13" fmla="*/ 112 h 158"/>
                <a:gd name="T14" fmla="*/ 74 w 146"/>
                <a:gd name="T15" fmla="*/ 129 h 158"/>
                <a:gd name="T16" fmla="*/ 87 w 146"/>
                <a:gd name="T17" fmla="*/ 144 h 158"/>
                <a:gd name="T18" fmla="*/ 103 w 146"/>
                <a:gd name="T19" fmla="*/ 158 h 158"/>
                <a:gd name="T20" fmla="*/ 146 w 146"/>
                <a:gd name="T21" fmla="*/ 117 h 158"/>
                <a:gd name="T22" fmla="*/ 132 w 146"/>
                <a:gd name="T23" fmla="*/ 104 h 158"/>
                <a:gd name="T24" fmla="*/ 119 w 146"/>
                <a:gd name="T25" fmla="*/ 91 h 158"/>
                <a:gd name="T26" fmla="*/ 107 w 146"/>
                <a:gd name="T27" fmla="*/ 77 h 158"/>
                <a:gd name="T28" fmla="*/ 96 w 146"/>
                <a:gd name="T29" fmla="*/ 62 h 158"/>
                <a:gd name="T30" fmla="*/ 83 w 146"/>
                <a:gd name="T31" fmla="*/ 47 h 158"/>
                <a:gd name="T32" fmla="*/ 74 w 146"/>
                <a:gd name="T33" fmla="*/ 31 h 158"/>
                <a:gd name="T34" fmla="*/ 64 w 146"/>
                <a:gd name="T35" fmla="*/ 16 h 158"/>
                <a:gd name="T36" fmla="*/ 54 w 146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158">
                  <a:moveTo>
                    <a:pt x="54" y="0"/>
                  </a:moveTo>
                  <a:lnTo>
                    <a:pt x="0" y="26"/>
                  </a:lnTo>
                  <a:lnTo>
                    <a:pt x="11" y="44"/>
                  </a:lnTo>
                  <a:lnTo>
                    <a:pt x="22" y="62"/>
                  </a:lnTo>
                  <a:lnTo>
                    <a:pt x="35" y="79"/>
                  </a:lnTo>
                  <a:lnTo>
                    <a:pt x="47" y="95"/>
                  </a:lnTo>
                  <a:lnTo>
                    <a:pt x="60" y="112"/>
                  </a:lnTo>
                  <a:lnTo>
                    <a:pt x="74" y="129"/>
                  </a:lnTo>
                  <a:lnTo>
                    <a:pt x="87" y="144"/>
                  </a:lnTo>
                  <a:lnTo>
                    <a:pt x="103" y="158"/>
                  </a:lnTo>
                  <a:lnTo>
                    <a:pt x="146" y="117"/>
                  </a:lnTo>
                  <a:lnTo>
                    <a:pt x="132" y="104"/>
                  </a:lnTo>
                  <a:lnTo>
                    <a:pt x="119" y="91"/>
                  </a:lnTo>
                  <a:lnTo>
                    <a:pt x="107" y="77"/>
                  </a:lnTo>
                  <a:lnTo>
                    <a:pt x="96" y="62"/>
                  </a:lnTo>
                  <a:lnTo>
                    <a:pt x="83" y="47"/>
                  </a:lnTo>
                  <a:lnTo>
                    <a:pt x="74" y="31"/>
                  </a:lnTo>
                  <a:lnTo>
                    <a:pt x="64" y="1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6" name="Freeform 47"/>
            <p:cNvSpPr>
              <a:spLocks/>
            </p:cNvSpPr>
            <p:nvPr/>
          </p:nvSpPr>
          <p:spPr bwMode="auto">
            <a:xfrm>
              <a:off x="1067" y="1502"/>
              <a:ext cx="68" cy="170"/>
            </a:xfrm>
            <a:custGeom>
              <a:avLst/>
              <a:gdLst>
                <a:gd name="T0" fmla="*/ 68 w 68"/>
                <a:gd name="T1" fmla="*/ 9 h 170"/>
                <a:gd name="T2" fmla="*/ 8 w 68"/>
                <a:gd name="T3" fmla="*/ 0 h 170"/>
                <a:gd name="T4" fmla="*/ 4 w 68"/>
                <a:gd name="T5" fmla="*/ 20 h 170"/>
                <a:gd name="T6" fmla="*/ 3 w 68"/>
                <a:gd name="T7" fmla="*/ 41 h 170"/>
                <a:gd name="T8" fmla="*/ 0 w 68"/>
                <a:gd name="T9" fmla="*/ 62 h 170"/>
                <a:gd name="T10" fmla="*/ 0 w 68"/>
                <a:gd name="T11" fmla="*/ 83 h 170"/>
                <a:gd name="T12" fmla="*/ 0 w 68"/>
                <a:gd name="T13" fmla="*/ 105 h 170"/>
                <a:gd name="T14" fmla="*/ 3 w 68"/>
                <a:gd name="T15" fmla="*/ 127 h 170"/>
                <a:gd name="T16" fmla="*/ 4 w 68"/>
                <a:gd name="T17" fmla="*/ 148 h 170"/>
                <a:gd name="T18" fmla="*/ 8 w 68"/>
                <a:gd name="T19" fmla="*/ 170 h 170"/>
                <a:gd name="T20" fmla="*/ 68 w 68"/>
                <a:gd name="T21" fmla="*/ 161 h 170"/>
                <a:gd name="T22" fmla="*/ 65 w 68"/>
                <a:gd name="T23" fmla="*/ 141 h 170"/>
                <a:gd name="T24" fmla="*/ 62 w 68"/>
                <a:gd name="T25" fmla="*/ 122 h 170"/>
                <a:gd name="T26" fmla="*/ 61 w 68"/>
                <a:gd name="T27" fmla="*/ 102 h 170"/>
                <a:gd name="T28" fmla="*/ 61 w 68"/>
                <a:gd name="T29" fmla="*/ 83 h 170"/>
                <a:gd name="T30" fmla="*/ 61 w 68"/>
                <a:gd name="T31" fmla="*/ 65 h 170"/>
                <a:gd name="T32" fmla="*/ 62 w 68"/>
                <a:gd name="T33" fmla="*/ 45 h 170"/>
                <a:gd name="T34" fmla="*/ 65 w 68"/>
                <a:gd name="T35" fmla="*/ 27 h 170"/>
                <a:gd name="T36" fmla="*/ 68 w 68"/>
                <a:gd name="T37" fmla="*/ 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170">
                  <a:moveTo>
                    <a:pt x="68" y="9"/>
                  </a:moveTo>
                  <a:lnTo>
                    <a:pt x="8" y="0"/>
                  </a:lnTo>
                  <a:lnTo>
                    <a:pt x="4" y="20"/>
                  </a:lnTo>
                  <a:lnTo>
                    <a:pt x="3" y="41"/>
                  </a:lnTo>
                  <a:lnTo>
                    <a:pt x="0" y="62"/>
                  </a:lnTo>
                  <a:lnTo>
                    <a:pt x="0" y="83"/>
                  </a:lnTo>
                  <a:lnTo>
                    <a:pt x="0" y="105"/>
                  </a:lnTo>
                  <a:lnTo>
                    <a:pt x="3" y="127"/>
                  </a:lnTo>
                  <a:lnTo>
                    <a:pt x="4" y="148"/>
                  </a:lnTo>
                  <a:lnTo>
                    <a:pt x="8" y="170"/>
                  </a:lnTo>
                  <a:lnTo>
                    <a:pt x="68" y="161"/>
                  </a:lnTo>
                  <a:lnTo>
                    <a:pt x="65" y="141"/>
                  </a:lnTo>
                  <a:lnTo>
                    <a:pt x="62" y="122"/>
                  </a:lnTo>
                  <a:lnTo>
                    <a:pt x="61" y="102"/>
                  </a:lnTo>
                  <a:lnTo>
                    <a:pt x="61" y="83"/>
                  </a:lnTo>
                  <a:lnTo>
                    <a:pt x="61" y="65"/>
                  </a:lnTo>
                  <a:lnTo>
                    <a:pt x="62" y="45"/>
                  </a:lnTo>
                  <a:lnTo>
                    <a:pt x="65" y="27"/>
                  </a:lnTo>
                  <a:lnTo>
                    <a:pt x="68" y="9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1691" y="1065"/>
              <a:ext cx="168" cy="97"/>
            </a:xfrm>
            <a:custGeom>
              <a:avLst/>
              <a:gdLst>
                <a:gd name="T0" fmla="*/ 143 w 168"/>
                <a:gd name="T1" fmla="*/ 97 h 97"/>
                <a:gd name="T2" fmla="*/ 168 w 168"/>
                <a:gd name="T3" fmla="*/ 44 h 97"/>
                <a:gd name="T4" fmla="*/ 149 w 168"/>
                <a:gd name="T5" fmla="*/ 36 h 97"/>
                <a:gd name="T6" fmla="*/ 129 w 168"/>
                <a:gd name="T7" fmla="*/ 29 h 97"/>
                <a:gd name="T8" fmla="*/ 110 w 168"/>
                <a:gd name="T9" fmla="*/ 22 h 97"/>
                <a:gd name="T10" fmla="*/ 90 w 168"/>
                <a:gd name="T11" fmla="*/ 16 h 97"/>
                <a:gd name="T12" fmla="*/ 70 w 168"/>
                <a:gd name="T13" fmla="*/ 11 h 97"/>
                <a:gd name="T14" fmla="*/ 50 w 168"/>
                <a:gd name="T15" fmla="*/ 7 h 97"/>
                <a:gd name="T16" fmla="*/ 29 w 168"/>
                <a:gd name="T17" fmla="*/ 2 h 97"/>
                <a:gd name="T18" fmla="*/ 9 w 168"/>
                <a:gd name="T19" fmla="*/ 0 h 97"/>
                <a:gd name="T20" fmla="*/ 0 w 168"/>
                <a:gd name="T21" fmla="*/ 57 h 97"/>
                <a:gd name="T22" fmla="*/ 18 w 168"/>
                <a:gd name="T23" fmla="*/ 59 h 97"/>
                <a:gd name="T24" fmla="*/ 38 w 168"/>
                <a:gd name="T25" fmla="*/ 63 h 97"/>
                <a:gd name="T26" fmla="*/ 56 w 168"/>
                <a:gd name="T27" fmla="*/ 66 h 97"/>
                <a:gd name="T28" fmla="*/ 74 w 168"/>
                <a:gd name="T29" fmla="*/ 72 h 97"/>
                <a:gd name="T30" fmla="*/ 92 w 168"/>
                <a:gd name="T31" fmla="*/ 77 h 97"/>
                <a:gd name="T32" fmla="*/ 108 w 168"/>
                <a:gd name="T33" fmla="*/ 83 h 97"/>
                <a:gd name="T34" fmla="*/ 127 w 168"/>
                <a:gd name="T35" fmla="*/ 90 h 97"/>
                <a:gd name="T36" fmla="*/ 143 w 168"/>
                <a:gd name="T3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97">
                  <a:moveTo>
                    <a:pt x="143" y="97"/>
                  </a:moveTo>
                  <a:lnTo>
                    <a:pt x="168" y="44"/>
                  </a:lnTo>
                  <a:lnTo>
                    <a:pt x="149" y="36"/>
                  </a:lnTo>
                  <a:lnTo>
                    <a:pt x="129" y="29"/>
                  </a:lnTo>
                  <a:lnTo>
                    <a:pt x="110" y="22"/>
                  </a:lnTo>
                  <a:lnTo>
                    <a:pt x="90" y="16"/>
                  </a:lnTo>
                  <a:lnTo>
                    <a:pt x="70" y="11"/>
                  </a:lnTo>
                  <a:lnTo>
                    <a:pt x="50" y="7"/>
                  </a:lnTo>
                  <a:lnTo>
                    <a:pt x="29" y="2"/>
                  </a:lnTo>
                  <a:lnTo>
                    <a:pt x="9" y="0"/>
                  </a:lnTo>
                  <a:lnTo>
                    <a:pt x="0" y="57"/>
                  </a:lnTo>
                  <a:lnTo>
                    <a:pt x="18" y="59"/>
                  </a:lnTo>
                  <a:lnTo>
                    <a:pt x="38" y="63"/>
                  </a:lnTo>
                  <a:lnTo>
                    <a:pt x="56" y="66"/>
                  </a:lnTo>
                  <a:lnTo>
                    <a:pt x="74" y="72"/>
                  </a:lnTo>
                  <a:lnTo>
                    <a:pt x="92" y="77"/>
                  </a:lnTo>
                  <a:lnTo>
                    <a:pt x="108" y="83"/>
                  </a:lnTo>
                  <a:lnTo>
                    <a:pt x="127" y="90"/>
                  </a:lnTo>
                  <a:lnTo>
                    <a:pt x="143" y="97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1963" y="1201"/>
              <a:ext cx="147" cy="158"/>
            </a:xfrm>
            <a:custGeom>
              <a:avLst/>
              <a:gdLst>
                <a:gd name="T0" fmla="*/ 95 w 147"/>
                <a:gd name="T1" fmla="*/ 158 h 158"/>
                <a:gd name="T2" fmla="*/ 147 w 147"/>
                <a:gd name="T3" fmla="*/ 129 h 158"/>
                <a:gd name="T4" fmla="*/ 136 w 147"/>
                <a:gd name="T5" fmla="*/ 111 h 158"/>
                <a:gd name="T6" fmla="*/ 124 w 147"/>
                <a:gd name="T7" fmla="*/ 93 h 158"/>
                <a:gd name="T8" fmla="*/ 111 w 147"/>
                <a:gd name="T9" fmla="*/ 76 h 158"/>
                <a:gd name="T10" fmla="*/ 99 w 147"/>
                <a:gd name="T11" fmla="*/ 59 h 158"/>
                <a:gd name="T12" fmla="*/ 85 w 147"/>
                <a:gd name="T13" fmla="*/ 44 h 158"/>
                <a:gd name="T14" fmla="*/ 70 w 147"/>
                <a:gd name="T15" fmla="*/ 29 h 158"/>
                <a:gd name="T16" fmla="*/ 54 w 147"/>
                <a:gd name="T17" fmla="*/ 14 h 158"/>
                <a:gd name="T18" fmla="*/ 39 w 147"/>
                <a:gd name="T19" fmla="*/ 0 h 158"/>
                <a:gd name="T20" fmla="*/ 0 w 147"/>
                <a:gd name="T21" fmla="*/ 43 h 158"/>
                <a:gd name="T22" fmla="*/ 14 w 147"/>
                <a:gd name="T23" fmla="*/ 55 h 158"/>
                <a:gd name="T24" fmla="*/ 27 w 147"/>
                <a:gd name="T25" fmla="*/ 69 h 158"/>
                <a:gd name="T26" fmla="*/ 40 w 147"/>
                <a:gd name="T27" fmla="*/ 83 h 158"/>
                <a:gd name="T28" fmla="*/ 52 w 147"/>
                <a:gd name="T29" fmla="*/ 97 h 158"/>
                <a:gd name="T30" fmla="*/ 64 w 147"/>
                <a:gd name="T31" fmla="*/ 111 h 158"/>
                <a:gd name="T32" fmla="*/ 75 w 147"/>
                <a:gd name="T33" fmla="*/ 126 h 158"/>
                <a:gd name="T34" fmla="*/ 85 w 147"/>
                <a:gd name="T35" fmla="*/ 143 h 158"/>
                <a:gd name="T36" fmla="*/ 95 w 147"/>
                <a:gd name="T3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" h="158">
                  <a:moveTo>
                    <a:pt x="95" y="158"/>
                  </a:moveTo>
                  <a:lnTo>
                    <a:pt x="147" y="129"/>
                  </a:lnTo>
                  <a:lnTo>
                    <a:pt x="136" y="111"/>
                  </a:lnTo>
                  <a:lnTo>
                    <a:pt x="124" y="93"/>
                  </a:lnTo>
                  <a:lnTo>
                    <a:pt x="111" y="76"/>
                  </a:lnTo>
                  <a:lnTo>
                    <a:pt x="99" y="59"/>
                  </a:lnTo>
                  <a:lnTo>
                    <a:pt x="85" y="44"/>
                  </a:lnTo>
                  <a:lnTo>
                    <a:pt x="70" y="29"/>
                  </a:lnTo>
                  <a:lnTo>
                    <a:pt x="54" y="14"/>
                  </a:lnTo>
                  <a:lnTo>
                    <a:pt x="39" y="0"/>
                  </a:lnTo>
                  <a:lnTo>
                    <a:pt x="0" y="43"/>
                  </a:lnTo>
                  <a:lnTo>
                    <a:pt x="14" y="55"/>
                  </a:lnTo>
                  <a:lnTo>
                    <a:pt x="27" y="69"/>
                  </a:lnTo>
                  <a:lnTo>
                    <a:pt x="40" y="83"/>
                  </a:lnTo>
                  <a:lnTo>
                    <a:pt x="52" y="97"/>
                  </a:lnTo>
                  <a:lnTo>
                    <a:pt x="64" y="111"/>
                  </a:lnTo>
                  <a:lnTo>
                    <a:pt x="75" y="126"/>
                  </a:lnTo>
                  <a:lnTo>
                    <a:pt x="85" y="143"/>
                  </a:lnTo>
                  <a:lnTo>
                    <a:pt x="95" y="158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1371" y="1067"/>
              <a:ext cx="168" cy="103"/>
            </a:xfrm>
            <a:custGeom>
              <a:avLst/>
              <a:gdLst>
                <a:gd name="T0" fmla="*/ 168 w 168"/>
                <a:gd name="T1" fmla="*/ 57 h 103"/>
                <a:gd name="T2" fmla="*/ 159 w 168"/>
                <a:gd name="T3" fmla="*/ 0 h 103"/>
                <a:gd name="T4" fmla="*/ 139 w 168"/>
                <a:gd name="T5" fmla="*/ 5 h 103"/>
                <a:gd name="T6" fmla="*/ 118 w 168"/>
                <a:gd name="T7" fmla="*/ 9 h 103"/>
                <a:gd name="T8" fmla="*/ 97 w 168"/>
                <a:gd name="T9" fmla="*/ 14 h 103"/>
                <a:gd name="T10" fmla="*/ 76 w 168"/>
                <a:gd name="T11" fmla="*/ 20 h 103"/>
                <a:gd name="T12" fmla="*/ 57 w 168"/>
                <a:gd name="T13" fmla="*/ 27 h 103"/>
                <a:gd name="T14" fmla="*/ 37 w 168"/>
                <a:gd name="T15" fmla="*/ 34 h 103"/>
                <a:gd name="T16" fmla="*/ 18 w 168"/>
                <a:gd name="T17" fmla="*/ 42 h 103"/>
                <a:gd name="T18" fmla="*/ 0 w 168"/>
                <a:gd name="T19" fmla="*/ 50 h 103"/>
                <a:gd name="T20" fmla="*/ 25 w 168"/>
                <a:gd name="T21" fmla="*/ 103 h 103"/>
                <a:gd name="T22" fmla="*/ 41 w 168"/>
                <a:gd name="T23" fmla="*/ 95 h 103"/>
                <a:gd name="T24" fmla="*/ 59 w 168"/>
                <a:gd name="T25" fmla="*/ 88 h 103"/>
                <a:gd name="T26" fmla="*/ 76 w 168"/>
                <a:gd name="T27" fmla="*/ 81 h 103"/>
                <a:gd name="T28" fmla="*/ 94 w 168"/>
                <a:gd name="T29" fmla="*/ 75 h 103"/>
                <a:gd name="T30" fmla="*/ 112 w 168"/>
                <a:gd name="T31" fmla="*/ 70 h 103"/>
                <a:gd name="T32" fmla="*/ 130 w 168"/>
                <a:gd name="T33" fmla="*/ 64 h 103"/>
                <a:gd name="T34" fmla="*/ 150 w 168"/>
                <a:gd name="T35" fmla="*/ 60 h 103"/>
                <a:gd name="T36" fmla="*/ 168 w 168"/>
                <a:gd name="T37" fmla="*/ 5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103">
                  <a:moveTo>
                    <a:pt x="168" y="57"/>
                  </a:moveTo>
                  <a:lnTo>
                    <a:pt x="159" y="0"/>
                  </a:lnTo>
                  <a:lnTo>
                    <a:pt x="139" y="5"/>
                  </a:lnTo>
                  <a:lnTo>
                    <a:pt x="118" y="9"/>
                  </a:lnTo>
                  <a:lnTo>
                    <a:pt x="97" y="14"/>
                  </a:lnTo>
                  <a:lnTo>
                    <a:pt x="76" y="20"/>
                  </a:lnTo>
                  <a:lnTo>
                    <a:pt x="57" y="27"/>
                  </a:lnTo>
                  <a:lnTo>
                    <a:pt x="37" y="34"/>
                  </a:lnTo>
                  <a:lnTo>
                    <a:pt x="18" y="42"/>
                  </a:lnTo>
                  <a:lnTo>
                    <a:pt x="0" y="50"/>
                  </a:lnTo>
                  <a:lnTo>
                    <a:pt x="25" y="103"/>
                  </a:lnTo>
                  <a:lnTo>
                    <a:pt x="41" y="95"/>
                  </a:lnTo>
                  <a:lnTo>
                    <a:pt x="59" y="88"/>
                  </a:lnTo>
                  <a:lnTo>
                    <a:pt x="76" y="81"/>
                  </a:lnTo>
                  <a:lnTo>
                    <a:pt x="94" y="75"/>
                  </a:lnTo>
                  <a:lnTo>
                    <a:pt x="112" y="70"/>
                  </a:lnTo>
                  <a:lnTo>
                    <a:pt x="130" y="64"/>
                  </a:lnTo>
                  <a:lnTo>
                    <a:pt x="150" y="60"/>
                  </a:lnTo>
                  <a:lnTo>
                    <a:pt x="168" y="57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1129" y="1212"/>
              <a:ext cx="143" cy="159"/>
            </a:xfrm>
            <a:custGeom>
              <a:avLst/>
              <a:gdLst>
                <a:gd name="T0" fmla="*/ 143 w 143"/>
                <a:gd name="T1" fmla="*/ 43 h 159"/>
                <a:gd name="T2" fmla="*/ 103 w 143"/>
                <a:gd name="T3" fmla="*/ 0 h 159"/>
                <a:gd name="T4" fmla="*/ 88 w 143"/>
                <a:gd name="T5" fmla="*/ 15 h 159"/>
                <a:gd name="T6" fmla="*/ 73 w 143"/>
                <a:gd name="T7" fmla="*/ 30 h 159"/>
                <a:gd name="T8" fmla="*/ 59 w 143"/>
                <a:gd name="T9" fmla="*/ 46 h 159"/>
                <a:gd name="T10" fmla="*/ 46 w 143"/>
                <a:gd name="T11" fmla="*/ 62 h 159"/>
                <a:gd name="T12" fmla="*/ 34 w 143"/>
                <a:gd name="T13" fmla="*/ 79 h 159"/>
                <a:gd name="T14" fmla="*/ 21 w 143"/>
                <a:gd name="T15" fmla="*/ 97 h 159"/>
                <a:gd name="T16" fmla="*/ 10 w 143"/>
                <a:gd name="T17" fmla="*/ 115 h 159"/>
                <a:gd name="T18" fmla="*/ 0 w 143"/>
                <a:gd name="T19" fmla="*/ 133 h 159"/>
                <a:gd name="T20" fmla="*/ 54 w 143"/>
                <a:gd name="T21" fmla="*/ 159 h 159"/>
                <a:gd name="T22" fmla="*/ 64 w 143"/>
                <a:gd name="T23" fmla="*/ 144 h 159"/>
                <a:gd name="T24" fmla="*/ 74 w 143"/>
                <a:gd name="T25" fmla="*/ 127 h 159"/>
                <a:gd name="T26" fmla="*/ 84 w 143"/>
                <a:gd name="T27" fmla="*/ 112 h 159"/>
                <a:gd name="T28" fmla="*/ 95 w 143"/>
                <a:gd name="T29" fmla="*/ 98 h 159"/>
                <a:gd name="T30" fmla="*/ 106 w 143"/>
                <a:gd name="T31" fmla="*/ 83 h 159"/>
                <a:gd name="T32" fmla="*/ 117 w 143"/>
                <a:gd name="T33" fmla="*/ 69 h 159"/>
                <a:gd name="T34" fmla="*/ 129 w 143"/>
                <a:gd name="T35" fmla="*/ 57 h 159"/>
                <a:gd name="T36" fmla="*/ 143 w 143"/>
                <a:gd name="T37" fmla="*/ 4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3" h="159">
                  <a:moveTo>
                    <a:pt x="143" y="43"/>
                  </a:moveTo>
                  <a:lnTo>
                    <a:pt x="103" y="0"/>
                  </a:lnTo>
                  <a:lnTo>
                    <a:pt x="88" y="15"/>
                  </a:lnTo>
                  <a:lnTo>
                    <a:pt x="73" y="30"/>
                  </a:lnTo>
                  <a:lnTo>
                    <a:pt x="59" y="46"/>
                  </a:lnTo>
                  <a:lnTo>
                    <a:pt x="46" y="62"/>
                  </a:lnTo>
                  <a:lnTo>
                    <a:pt x="34" y="79"/>
                  </a:lnTo>
                  <a:lnTo>
                    <a:pt x="21" y="97"/>
                  </a:lnTo>
                  <a:lnTo>
                    <a:pt x="10" y="115"/>
                  </a:lnTo>
                  <a:lnTo>
                    <a:pt x="0" y="133"/>
                  </a:lnTo>
                  <a:lnTo>
                    <a:pt x="54" y="159"/>
                  </a:lnTo>
                  <a:lnTo>
                    <a:pt x="64" y="144"/>
                  </a:lnTo>
                  <a:lnTo>
                    <a:pt x="74" y="127"/>
                  </a:lnTo>
                  <a:lnTo>
                    <a:pt x="84" y="112"/>
                  </a:lnTo>
                  <a:lnTo>
                    <a:pt x="95" y="98"/>
                  </a:lnTo>
                  <a:lnTo>
                    <a:pt x="106" y="83"/>
                  </a:lnTo>
                  <a:lnTo>
                    <a:pt x="117" y="69"/>
                  </a:lnTo>
                  <a:lnTo>
                    <a:pt x="129" y="57"/>
                  </a:lnTo>
                  <a:lnTo>
                    <a:pt x="143" y="43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1972" y="1793"/>
              <a:ext cx="151" cy="166"/>
            </a:xfrm>
            <a:custGeom>
              <a:avLst/>
              <a:gdLst>
                <a:gd name="T0" fmla="*/ 151 w 151"/>
                <a:gd name="T1" fmla="*/ 25 h 166"/>
                <a:gd name="T2" fmla="*/ 97 w 151"/>
                <a:gd name="T3" fmla="*/ 0 h 166"/>
                <a:gd name="T4" fmla="*/ 87 w 151"/>
                <a:gd name="T5" fmla="*/ 18 h 166"/>
                <a:gd name="T6" fmla="*/ 76 w 151"/>
                <a:gd name="T7" fmla="*/ 35 h 166"/>
                <a:gd name="T8" fmla="*/ 65 w 151"/>
                <a:gd name="T9" fmla="*/ 51 h 166"/>
                <a:gd name="T10" fmla="*/ 54 w 151"/>
                <a:gd name="T11" fmla="*/ 67 h 166"/>
                <a:gd name="T12" fmla="*/ 41 w 151"/>
                <a:gd name="T13" fmla="*/ 82 h 166"/>
                <a:gd name="T14" fmla="*/ 27 w 151"/>
                <a:gd name="T15" fmla="*/ 97 h 166"/>
                <a:gd name="T16" fmla="*/ 13 w 151"/>
                <a:gd name="T17" fmla="*/ 112 h 166"/>
                <a:gd name="T18" fmla="*/ 0 w 151"/>
                <a:gd name="T19" fmla="*/ 126 h 166"/>
                <a:gd name="T20" fmla="*/ 43 w 151"/>
                <a:gd name="T21" fmla="*/ 166 h 166"/>
                <a:gd name="T22" fmla="*/ 59 w 151"/>
                <a:gd name="T23" fmla="*/ 151 h 166"/>
                <a:gd name="T24" fmla="*/ 74 w 151"/>
                <a:gd name="T25" fmla="*/ 135 h 166"/>
                <a:gd name="T26" fmla="*/ 88 w 151"/>
                <a:gd name="T27" fmla="*/ 118 h 166"/>
                <a:gd name="T28" fmla="*/ 104 w 151"/>
                <a:gd name="T29" fmla="*/ 100 h 166"/>
                <a:gd name="T30" fmla="*/ 116 w 151"/>
                <a:gd name="T31" fmla="*/ 82 h 166"/>
                <a:gd name="T32" fmla="*/ 129 w 151"/>
                <a:gd name="T33" fmla="*/ 64 h 166"/>
                <a:gd name="T34" fmla="*/ 140 w 151"/>
                <a:gd name="T35" fmla="*/ 44 h 166"/>
                <a:gd name="T36" fmla="*/ 151 w 151"/>
                <a:gd name="T37" fmla="*/ 2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166">
                  <a:moveTo>
                    <a:pt x="151" y="25"/>
                  </a:moveTo>
                  <a:lnTo>
                    <a:pt x="97" y="0"/>
                  </a:lnTo>
                  <a:lnTo>
                    <a:pt x="87" y="18"/>
                  </a:lnTo>
                  <a:lnTo>
                    <a:pt x="76" y="35"/>
                  </a:lnTo>
                  <a:lnTo>
                    <a:pt x="65" y="51"/>
                  </a:lnTo>
                  <a:lnTo>
                    <a:pt x="54" y="67"/>
                  </a:lnTo>
                  <a:lnTo>
                    <a:pt x="41" y="82"/>
                  </a:lnTo>
                  <a:lnTo>
                    <a:pt x="27" y="97"/>
                  </a:lnTo>
                  <a:lnTo>
                    <a:pt x="13" y="112"/>
                  </a:lnTo>
                  <a:lnTo>
                    <a:pt x="0" y="126"/>
                  </a:lnTo>
                  <a:lnTo>
                    <a:pt x="43" y="166"/>
                  </a:lnTo>
                  <a:lnTo>
                    <a:pt x="59" y="151"/>
                  </a:lnTo>
                  <a:lnTo>
                    <a:pt x="74" y="135"/>
                  </a:lnTo>
                  <a:lnTo>
                    <a:pt x="88" y="118"/>
                  </a:lnTo>
                  <a:lnTo>
                    <a:pt x="104" y="100"/>
                  </a:lnTo>
                  <a:lnTo>
                    <a:pt x="116" y="82"/>
                  </a:lnTo>
                  <a:lnTo>
                    <a:pt x="129" y="64"/>
                  </a:lnTo>
                  <a:lnTo>
                    <a:pt x="140" y="44"/>
                  </a:lnTo>
                  <a:lnTo>
                    <a:pt x="151" y="25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1371" y="2002"/>
              <a:ext cx="182" cy="103"/>
            </a:xfrm>
            <a:custGeom>
              <a:avLst/>
              <a:gdLst>
                <a:gd name="T0" fmla="*/ 29 w 182"/>
                <a:gd name="T1" fmla="*/ 0 h 103"/>
                <a:gd name="T2" fmla="*/ 0 w 182"/>
                <a:gd name="T3" fmla="*/ 52 h 103"/>
                <a:gd name="T4" fmla="*/ 21 w 182"/>
                <a:gd name="T5" fmla="*/ 62 h 103"/>
                <a:gd name="T6" fmla="*/ 41 w 182"/>
                <a:gd name="T7" fmla="*/ 70 h 103"/>
                <a:gd name="T8" fmla="*/ 62 w 182"/>
                <a:gd name="T9" fmla="*/ 77 h 103"/>
                <a:gd name="T10" fmla="*/ 84 w 182"/>
                <a:gd name="T11" fmla="*/ 84 h 103"/>
                <a:gd name="T12" fmla="*/ 107 w 182"/>
                <a:gd name="T13" fmla="*/ 89 h 103"/>
                <a:gd name="T14" fmla="*/ 129 w 182"/>
                <a:gd name="T15" fmla="*/ 95 h 103"/>
                <a:gd name="T16" fmla="*/ 151 w 182"/>
                <a:gd name="T17" fmla="*/ 99 h 103"/>
                <a:gd name="T18" fmla="*/ 175 w 182"/>
                <a:gd name="T19" fmla="*/ 103 h 103"/>
                <a:gd name="T20" fmla="*/ 182 w 182"/>
                <a:gd name="T21" fmla="*/ 46 h 103"/>
                <a:gd name="T22" fmla="*/ 161 w 182"/>
                <a:gd name="T23" fmla="*/ 44 h 103"/>
                <a:gd name="T24" fmla="*/ 141 w 182"/>
                <a:gd name="T25" fmla="*/ 39 h 103"/>
                <a:gd name="T26" fmla="*/ 122 w 182"/>
                <a:gd name="T27" fmla="*/ 35 h 103"/>
                <a:gd name="T28" fmla="*/ 102 w 182"/>
                <a:gd name="T29" fmla="*/ 30 h 103"/>
                <a:gd name="T30" fmla="*/ 83 w 182"/>
                <a:gd name="T31" fmla="*/ 24 h 103"/>
                <a:gd name="T32" fmla="*/ 65 w 182"/>
                <a:gd name="T33" fmla="*/ 17 h 103"/>
                <a:gd name="T34" fmla="*/ 47 w 182"/>
                <a:gd name="T35" fmla="*/ 9 h 103"/>
                <a:gd name="T36" fmla="*/ 29 w 182"/>
                <a:gd name="T3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2" h="103">
                  <a:moveTo>
                    <a:pt x="29" y="0"/>
                  </a:moveTo>
                  <a:lnTo>
                    <a:pt x="0" y="52"/>
                  </a:lnTo>
                  <a:lnTo>
                    <a:pt x="21" y="62"/>
                  </a:lnTo>
                  <a:lnTo>
                    <a:pt x="41" y="70"/>
                  </a:lnTo>
                  <a:lnTo>
                    <a:pt x="62" y="77"/>
                  </a:lnTo>
                  <a:lnTo>
                    <a:pt x="84" y="84"/>
                  </a:lnTo>
                  <a:lnTo>
                    <a:pt x="107" y="89"/>
                  </a:lnTo>
                  <a:lnTo>
                    <a:pt x="129" y="95"/>
                  </a:lnTo>
                  <a:lnTo>
                    <a:pt x="151" y="99"/>
                  </a:lnTo>
                  <a:lnTo>
                    <a:pt x="175" y="103"/>
                  </a:lnTo>
                  <a:lnTo>
                    <a:pt x="182" y="46"/>
                  </a:lnTo>
                  <a:lnTo>
                    <a:pt x="161" y="44"/>
                  </a:lnTo>
                  <a:lnTo>
                    <a:pt x="141" y="39"/>
                  </a:lnTo>
                  <a:lnTo>
                    <a:pt x="122" y="35"/>
                  </a:lnTo>
                  <a:lnTo>
                    <a:pt x="102" y="30"/>
                  </a:lnTo>
                  <a:lnTo>
                    <a:pt x="83" y="24"/>
                  </a:lnTo>
                  <a:lnTo>
                    <a:pt x="65" y="17"/>
                  </a:lnTo>
                  <a:lnTo>
                    <a:pt x="47" y="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1707" y="2004"/>
              <a:ext cx="169" cy="100"/>
            </a:xfrm>
            <a:custGeom>
              <a:avLst/>
              <a:gdLst>
                <a:gd name="T0" fmla="*/ 0 w 169"/>
                <a:gd name="T1" fmla="*/ 43 h 100"/>
                <a:gd name="T2" fmla="*/ 9 w 169"/>
                <a:gd name="T3" fmla="*/ 100 h 100"/>
                <a:gd name="T4" fmla="*/ 30 w 169"/>
                <a:gd name="T5" fmla="*/ 96 h 100"/>
                <a:gd name="T6" fmla="*/ 51 w 169"/>
                <a:gd name="T7" fmla="*/ 91 h 100"/>
                <a:gd name="T8" fmla="*/ 70 w 169"/>
                <a:gd name="T9" fmla="*/ 86 h 100"/>
                <a:gd name="T10" fmla="*/ 91 w 169"/>
                <a:gd name="T11" fmla="*/ 80 h 100"/>
                <a:gd name="T12" fmla="*/ 111 w 169"/>
                <a:gd name="T13" fmla="*/ 73 h 100"/>
                <a:gd name="T14" fmla="*/ 130 w 169"/>
                <a:gd name="T15" fmla="*/ 66 h 100"/>
                <a:gd name="T16" fmla="*/ 149 w 169"/>
                <a:gd name="T17" fmla="*/ 58 h 100"/>
                <a:gd name="T18" fmla="*/ 169 w 169"/>
                <a:gd name="T19" fmla="*/ 50 h 100"/>
                <a:gd name="T20" fmla="*/ 140 w 169"/>
                <a:gd name="T21" fmla="*/ 0 h 100"/>
                <a:gd name="T22" fmla="*/ 123 w 169"/>
                <a:gd name="T23" fmla="*/ 7 h 100"/>
                <a:gd name="T24" fmla="*/ 106 w 169"/>
                <a:gd name="T25" fmla="*/ 14 h 100"/>
                <a:gd name="T26" fmla="*/ 90 w 169"/>
                <a:gd name="T27" fmla="*/ 21 h 100"/>
                <a:gd name="T28" fmla="*/ 72 w 169"/>
                <a:gd name="T29" fmla="*/ 26 h 100"/>
                <a:gd name="T30" fmla="*/ 55 w 169"/>
                <a:gd name="T31" fmla="*/ 32 h 100"/>
                <a:gd name="T32" fmla="*/ 37 w 169"/>
                <a:gd name="T33" fmla="*/ 36 h 100"/>
                <a:gd name="T34" fmla="*/ 18 w 169"/>
                <a:gd name="T35" fmla="*/ 40 h 100"/>
                <a:gd name="T36" fmla="*/ 0 w 169"/>
                <a:gd name="T37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" h="100">
                  <a:moveTo>
                    <a:pt x="0" y="43"/>
                  </a:moveTo>
                  <a:lnTo>
                    <a:pt x="9" y="100"/>
                  </a:lnTo>
                  <a:lnTo>
                    <a:pt x="30" y="96"/>
                  </a:lnTo>
                  <a:lnTo>
                    <a:pt x="51" y="91"/>
                  </a:lnTo>
                  <a:lnTo>
                    <a:pt x="70" y="86"/>
                  </a:lnTo>
                  <a:lnTo>
                    <a:pt x="91" y="80"/>
                  </a:lnTo>
                  <a:lnTo>
                    <a:pt x="111" y="73"/>
                  </a:lnTo>
                  <a:lnTo>
                    <a:pt x="130" y="66"/>
                  </a:lnTo>
                  <a:lnTo>
                    <a:pt x="149" y="58"/>
                  </a:lnTo>
                  <a:lnTo>
                    <a:pt x="169" y="50"/>
                  </a:lnTo>
                  <a:lnTo>
                    <a:pt x="140" y="0"/>
                  </a:lnTo>
                  <a:lnTo>
                    <a:pt x="123" y="7"/>
                  </a:lnTo>
                  <a:lnTo>
                    <a:pt x="106" y="14"/>
                  </a:lnTo>
                  <a:lnTo>
                    <a:pt x="90" y="21"/>
                  </a:lnTo>
                  <a:lnTo>
                    <a:pt x="72" y="26"/>
                  </a:lnTo>
                  <a:lnTo>
                    <a:pt x="55" y="32"/>
                  </a:lnTo>
                  <a:lnTo>
                    <a:pt x="37" y="36"/>
                  </a:lnTo>
                  <a:lnTo>
                    <a:pt x="18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2110" y="1484"/>
              <a:ext cx="71" cy="176"/>
            </a:xfrm>
            <a:custGeom>
              <a:avLst/>
              <a:gdLst>
                <a:gd name="T0" fmla="*/ 4 w 71"/>
                <a:gd name="T1" fmla="*/ 168 h 176"/>
                <a:gd name="T2" fmla="*/ 65 w 71"/>
                <a:gd name="T3" fmla="*/ 176 h 176"/>
                <a:gd name="T4" fmla="*/ 67 w 71"/>
                <a:gd name="T5" fmla="*/ 156 h 176"/>
                <a:gd name="T6" fmla="*/ 70 w 71"/>
                <a:gd name="T7" fmla="*/ 138 h 176"/>
                <a:gd name="T8" fmla="*/ 71 w 71"/>
                <a:gd name="T9" fmla="*/ 119 h 176"/>
                <a:gd name="T10" fmla="*/ 71 w 71"/>
                <a:gd name="T11" fmla="*/ 101 h 176"/>
                <a:gd name="T12" fmla="*/ 70 w 71"/>
                <a:gd name="T13" fmla="*/ 75 h 176"/>
                <a:gd name="T14" fmla="*/ 68 w 71"/>
                <a:gd name="T15" fmla="*/ 50 h 176"/>
                <a:gd name="T16" fmla="*/ 64 w 71"/>
                <a:gd name="T17" fmla="*/ 25 h 176"/>
                <a:gd name="T18" fmla="*/ 60 w 71"/>
                <a:gd name="T19" fmla="*/ 0 h 176"/>
                <a:gd name="T20" fmla="*/ 0 w 71"/>
                <a:gd name="T21" fmla="*/ 12 h 176"/>
                <a:gd name="T22" fmla="*/ 4 w 71"/>
                <a:gd name="T23" fmla="*/ 34 h 176"/>
                <a:gd name="T24" fmla="*/ 7 w 71"/>
                <a:gd name="T25" fmla="*/ 57 h 176"/>
                <a:gd name="T26" fmla="*/ 10 w 71"/>
                <a:gd name="T27" fmla="*/ 79 h 176"/>
                <a:gd name="T28" fmla="*/ 10 w 71"/>
                <a:gd name="T29" fmla="*/ 101 h 176"/>
                <a:gd name="T30" fmla="*/ 10 w 71"/>
                <a:gd name="T31" fmla="*/ 119 h 176"/>
                <a:gd name="T32" fmla="*/ 9 w 71"/>
                <a:gd name="T33" fmla="*/ 136 h 176"/>
                <a:gd name="T34" fmla="*/ 7 w 71"/>
                <a:gd name="T35" fmla="*/ 152 h 176"/>
                <a:gd name="T36" fmla="*/ 4 w 71"/>
                <a:gd name="T37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176">
                  <a:moveTo>
                    <a:pt x="4" y="168"/>
                  </a:moveTo>
                  <a:lnTo>
                    <a:pt x="65" y="176"/>
                  </a:lnTo>
                  <a:lnTo>
                    <a:pt x="67" y="156"/>
                  </a:lnTo>
                  <a:lnTo>
                    <a:pt x="70" y="138"/>
                  </a:lnTo>
                  <a:lnTo>
                    <a:pt x="71" y="119"/>
                  </a:lnTo>
                  <a:lnTo>
                    <a:pt x="71" y="101"/>
                  </a:lnTo>
                  <a:lnTo>
                    <a:pt x="70" y="75"/>
                  </a:lnTo>
                  <a:lnTo>
                    <a:pt x="68" y="50"/>
                  </a:lnTo>
                  <a:lnTo>
                    <a:pt x="64" y="25"/>
                  </a:lnTo>
                  <a:lnTo>
                    <a:pt x="60" y="0"/>
                  </a:lnTo>
                  <a:lnTo>
                    <a:pt x="0" y="12"/>
                  </a:lnTo>
                  <a:lnTo>
                    <a:pt x="4" y="34"/>
                  </a:lnTo>
                  <a:lnTo>
                    <a:pt x="7" y="57"/>
                  </a:lnTo>
                  <a:lnTo>
                    <a:pt x="10" y="79"/>
                  </a:lnTo>
                  <a:lnTo>
                    <a:pt x="10" y="101"/>
                  </a:lnTo>
                  <a:lnTo>
                    <a:pt x="10" y="119"/>
                  </a:lnTo>
                  <a:lnTo>
                    <a:pt x="9" y="136"/>
                  </a:lnTo>
                  <a:lnTo>
                    <a:pt x="7" y="152"/>
                  </a:lnTo>
                  <a:lnTo>
                    <a:pt x="4" y="168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2477" y="1914"/>
              <a:ext cx="30" cy="65"/>
            </a:xfrm>
            <a:custGeom>
              <a:avLst/>
              <a:gdLst>
                <a:gd name="T0" fmla="*/ 1 w 30"/>
                <a:gd name="T1" fmla="*/ 65 h 65"/>
                <a:gd name="T2" fmla="*/ 8 w 30"/>
                <a:gd name="T3" fmla="*/ 50 h 65"/>
                <a:gd name="T4" fmla="*/ 16 w 30"/>
                <a:gd name="T5" fmla="*/ 33 h 65"/>
                <a:gd name="T6" fmla="*/ 23 w 30"/>
                <a:gd name="T7" fmla="*/ 16 h 65"/>
                <a:gd name="T8" fmla="*/ 30 w 30"/>
                <a:gd name="T9" fmla="*/ 0 h 65"/>
                <a:gd name="T10" fmla="*/ 23 w 30"/>
                <a:gd name="T11" fmla="*/ 16 h 65"/>
                <a:gd name="T12" fmla="*/ 15 w 30"/>
                <a:gd name="T13" fmla="*/ 33 h 65"/>
                <a:gd name="T14" fmla="*/ 8 w 30"/>
                <a:gd name="T15" fmla="*/ 50 h 65"/>
                <a:gd name="T16" fmla="*/ 0 w 30"/>
                <a:gd name="T17" fmla="*/ 65 h 65"/>
                <a:gd name="T18" fmla="*/ 1 w 30"/>
                <a:gd name="T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5">
                  <a:moveTo>
                    <a:pt x="1" y="65"/>
                  </a:moveTo>
                  <a:lnTo>
                    <a:pt x="8" y="50"/>
                  </a:lnTo>
                  <a:lnTo>
                    <a:pt x="16" y="33"/>
                  </a:lnTo>
                  <a:lnTo>
                    <a:pt x="23" y="16"/>
                  </a:lnTo>
                  <a:lnTo>
                    <a:pt x="30" y="0"/>
                  </a:lnTo>
                  <a:lnTo>
                    <a:pt x="23" y="16"/>
                  </a:lnTo>
                  <a:lnTo>
                    <a:pt x="15" y="33"/>
                  </a:lnTo>
                  <a:lnTo>
                    <a:pt x="8" y="50"/>
                  </a:lnTo>
                  <a:lnTo>
                    <a:pt x="0" y="65"/>
                  </a:lnTo>
                  <a:lnTo>
                    <a:pt x="1" y="65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2393" y="1138"/>
              <a:ext cx="158" cy="275"/>
            </a:xfrm>
            <a:custGeom>
              <a:avLst/>
              <a:gdLst>
                <a:gd name="T0" fmla="*/ 100 w 158"/>
                <a:gd name="T1" fmla="*/ 275 h 275"/>
                <a:gd name="T2" fmla="*/ 158 w 158"/>
                <a:gd name="T3" fmla="*/ 261 h 275"/>
                <a:gd name="T4" fmla="*/ 158 w 158"/>
                <a:gd name="T5" fmla="*/ 260 h 275"/>
                <a:gd name="T6" fmla="*/ 158 w 158"/>
                <a:gd name="T7" fmla="*/ 258 h 275"/>
                <a:gd name="T8" fmla="*/ 158 w 158"/>
                <a:gd name="T9" fmla="*/ 258 h 275"/>
                <a:gd name="T10" fmla="*/ 157 w 158"/>
                <a:gd name="T11" fmla="*/ 257 h 275"/>
                <a:gd name="T12" fmla="*/ 149 w 158"/>
                <a:gd name="T13" fmla="*/ 222 h 275"/>
                <a:gd name="T14" fmla="*/ 139 w 158"/>
                <a:gd name="T15" fmla="*/ 189 h 275"/>
                <a:gd name="T16" fmla="*/ 128 w 158"/>
                <a:gd name="T17" fmla="*/ 156 h 275"/>
                <a:gd name="T18" fmla="*/ 115 w 158"/>
                <a:gd name="T19" fmla="*/ 124 h 275"/>
                <a:gd name="T20" fmla="*/ 102 w 158"/>
                <a:gd name="T21" fmla="*/ 92 h 275"/>
                <a:gd name="T22" fmla="*/ 86 w 158"/>
                <a:gd name="T23" fmla="*/ 60 h 275"/>
                <a:gd name="T24" fmla="*/ 71 w 158"/>
                <a:gd name="T25" fmla="*/ 29 h 275"/>
                <a:gd name="T26" fmla="*/ 53 w 158"/>
                <a:gd name="T27" fmla="*/ 0 h 275"/>
                <a:gd name="T28" fmla="*/ 0 w 158"/>
                <a:gd name="T29" fmla="*/ 29 h 275"/>
                <a:gd name="T30" fmla="*/ 17 w 158"/>
                <a:gd name="T31" fmla="*/ 58 h 275"/>
                <a:gd name="T32" fmla="*/ 32 w 158"/>
                <a:gd name="T33" fmla="*/ 88 h 275"/>
                <a:gd name="T34" fmla="*/ 47 w 158"/>
                <a:gd name="T35" fmla="*/ 117 h 275"/>
                <a:gd name="T36" fmla="*/ 60 w 158"/>
                <a:gd name="T37" fmla="*/ 147 h 275"/>
                <a:gd name="T38" fmla="*/ 72 w 158"/>
                <a:gd name="T39" fmla="*/ 179 h 275"/>
                <a:gd name="T40" fmla="*/ 82 w 158"/>
                <a:gd name="T41" fmla="*/ 210 h 275"/>
                <a:gd name="T42" fmla="*/ 92 w 158"/>
                <a:gd name="T43" fmla="*/ 243 h 275"/>
                <a:gd name="T44" fmla="*/ 100 w 158"/>
                <a:gd name="T45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8" h="275">
                  <a:moveTo>
                    <a:pt x="100" y="275"/>
                  </a:moveTo>
                  <a:lnTo>
                    <a:pt x="158" y="261"/>
                  </a:lnTo>
                  <a:lnTo>
                    <a:pt x="158" y="260"/>
                  </a:lnTo>
                  <a:lnTo>
                    <a:pt x="158" y="258"/>
                  </a:lnTo>
                  <a:lnTo>
                    <a:pt x="158" y="258"/>
                  </a:lnTo>
                  <a:lnTo>
                    <a:pt x="157" y="257"/>
                  </a:lnTo>
                  <a:lnTo>
                    <a:pt x="149" y="222"/>
                  </a:lnTo>
                  <a:lnTo>
                    <a:pt x="139" y="189"/>
                  </a:lnTo>
                  <a:lnTo>
                    <a:pt x="128" y="156"/>
                  </a:lnTo>
                  <a:lnTo>
                    <a:pt x="115" y="124"/>
                  </a:lnTo>
                  <a:lnTo>
                    <a:pt x="102" y="92"/>
                  </a:lnTo>
                  <a:lnTo>
                    <a:pt x="86" y="60"/>
                  </a:lnTo>
                  <a:lnTo>
                    <a:pt x="71" y="29"/>
                  </a:lnTo>
                  <a:lnTo>
                    <a:pt x="53" y="0"/>
                  </a:lnTo>
                  <a:lnTo>
                    <a:pt x="0" y="29"/>
                  </a:lnTo>
                  <a:lnTo>
                    <a:pt x="17" y="58"/>
                  </a:lnTo>
                  <a:lnTo>
                    <a:pt x="32" y="88"/>
                  </a:lnTo>
                  <a:lnTo>
                    <a:pt x="47" y="117"/>
                  </a:lnTo>
                  <a:lnTo>
                    <a:pt x="60" y="147"/>
                  </a:lnTo>
                  <a:lnTo>
                    <a:pt x="72" y="179"/>
                  </a:lnTo>
                  <a:lnTo>
                    <a:pt x="82" y="210"/>
                  </a:lnTo>
                  <a:lnTo>
                    <a:pt x="92" y="243"/>
                  </a:lnTo>
                  <a:lnTo>
                    <a:pt x="100" y="275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2421" y="1700"/>
              <a:ext cx="146" cy="279"/>
            </a:xfrm>
            <a:custGeom>
              <a:avLst/>
              <a:gdLst>
                <a:gd name="T0" fmla="*/ 82 w 146"/>
                <a:gd name="T1" fmla="*/ 0 h 279"/>
                <a:gd name="T2" fmla="*/ 76 w 146"/>
                <a:gd name="T3" fmla="*/ 33 h 279"/>
                <a:gd name="T4" fmla="*/ 69 w 146"/>
                <a:gd name="T5" fmla="*/ 67 h 279"/>
                <a:gd name="T6" fmla="*/ 61 w 146"/>
                <a:gd name="T7" fmla="*/ 99 h 279"/>
                <a:gd name="T8" fmla="*/ 51 w 146"/>
                <a:gd name="T9" fmla="*/ 130 h 279"/>
                <a:gd name="T10" fmla="*/ 40 w 146"/>
                <a:gd name="T11" fmla="*/ 162 h 279"/>
                <a:gd name="T12" fmla="*/ 29 w 146"/>
                <a:gd name="T13" fmla="*/ 193 h 279"/>
                <a:gd name="T14" fmla="*/ 15 w 146"/>
                <a:gd name="T15" fmla="*/ 223 h 279"/>
                <a:gd name="T16" fmla="*/ 0 w 146"/>
                <a:gd name="T17" fmla="*/ 254 h 279"/>
                <a:gd name="T18" fmla="*/ 56 w 146"/>
                <a:gd name="T19" fmla="*/ 279 h 279"/>
                <a:gd name="T20" fmla="*/ 64 w 146"/>
                <a:gd name="T21" fmla="*/ 264 h 279"/>
                <a:gd name="T22" fmla="*/ 71 w 146"/>
                <a:gd name="T23" fmla="*/ 247 h 279"/>
                <a:gd name="T24" fmla="*/ 78 w 146"/>
                <a:gd name="T25" fmla="*/ 230 h 279"/>
                <a:gd name="T26" fmla="*/ 86 w 146"/>
                <a:gd name="T27" fmla="*/ 214 h 279"/>
                <a:gd name="T28" fmla="*/ 99 w 146"/>
                <a:gd name="T29" fmla="*/ 186 h 279"/>
                <a:gd name="T30" fmla="*/ 108 w 146"/>
                <a:gd name="T31" fmla="*/ 160 h 279"/>
                <a:gd name="T32" fmla="*/ 118 w 146"/>
                <a:gd name="T33" fmla="*/ 133 h 279"/>
                <a:gd name="T34" fmla="*/ 126 w 146"/>
                <a:gd name="T35" fmla="*/ 107 h 279"/>
                <a:gd name="T36" fmla="*/ 132 w 146"/>
                <a:gd name="T37" fmla="*/ 82 h 279"/>
                <a:gd name="T38" fmla="*/ 137 w 146"/>
                <a:gd name="T39" fmla="*/ 56 h 279"/>
                <a:gd name="T40" fmla="*/ 142 w 146"/>
                <a:gd name="T41" fmla="*/ 29 h 279"/>
                <a:gd name="T42" fmla="*/ 146 w 146"/>
                <a:gd name="T43" fmla="*/ 3 h 279"/>
                <a:gd name="T44" fmla="*/ 82 w 146"/>
                <a:gd name="T45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" h="279">
                  <a:moveTo>
                    <a:pt x="82" y="0"/>
                  </a:moveTo>
                  <a:lnTo>
                    <a:pt x="76" y="33"/>
                  </a:lnTo>
                  <a:lnTo>
                    <a:pt x="69" y="67"/>
                  </a:lnTo>
                  <a:lnTo>
                    <a:pt x="61" y="99"/>
                  </a:lnTo>
                  <a:lnTo>
                    <a:pt x="51" y="130"/>
                  </a:lnTo>
                  <a:lnTo>
                    <a:pt x="40" y="162"/>
                  </a:lnTo>
                  <a:lnTo>
                    <a:pt x="29" y="193"/>
                  </a:lnTo>
                  <a:lnTo>
                    <a:pt x="15" y="223"/>
                  </a:lnTo>
                  <a:lnTo>
                    <a:pt x="0" y="254"/>
                  </a:lnTo>
                  <a:lnTo>
                    <a:pt x="56" y="279"/>
                  </a:lnTo>
                  <a:lnTo>
                    <a:pt x="64" y="264"/>
                  </a:lnTo>
                  <a:lnTo>
                    <a:pt x="71" y="247"/>
                  </a:lnTo>
                  <a:lnTo>
                    <a:pt x="78" y="230"/>
                  </a:lnTo>
                  <a:lnTo>
                    <a:pt x="86" y="214"/>
                  </a:lnTo>
                  <a:lnTo>
                    <a:pt x="99" y="186"/>
                  </a:lnTo>
                  <a:lnTo>
                    <a:pt x="108" y="160"/>
                  </a:lnTo>
                  <a:lnTo>
                    <a:pt x="118" y="133"/>
                  </a:lnTo>
                  <a:lnTo>
                    <a:pt x="126" y="107"/>
                  </a:lnTo>
                  <a:lnTo>
                    <a:pt x="132" y="82"/>
                  </a:lnTo>
                  <a:lnTo>
                    <a:pt x="137" y="56"/>
                  </a:lnTo>
                  <a:lnTo>
                    <a:pt x="142" y="29"/>
                  </a:lnTo>
                  <a:lnTo>
                    <a:pt x="146" y="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710" y="1167"/>
              <a:ext cx="73" cy="172"/>
            </a:xfrm>
            <a:custGeom>
              <a:avLst/>
              <a:gdLst>
                <a:gd name="T0" fmla="*/ 71 w 73"/>
                <a:gd name="T1" fmla="*/ 0 h 172"/>
                <a:gd name="T2" fmla="*/ 60 w 73"/>
                <a:gd name="T3" fmla="*/ 21 h 172"/>
                <a:gd name="T4" fmla="*/ 50 w 73"/>
                <a:gd name="T5" fmla="*/ 42 h 172"/>
                <a:gd name="T6" fmla="*/ 41 w 73"/>
                <a:gd name="T7" fmla="*/ 63 h 172"/>
                <a:gd name="T8" fmla="*/ 31 w 73"/>
                <a:gd name="T9" fmla="*/ 84 h 172"/>
                <a:gd name="T10" fmla="*/ 23 w 73"/>
                <a:gd name="T11" fmla="*/ 106 h 172"/>
                <a:gd name="T12" fmla="*/ 14 w 73"/>
                <a:gd name="T13" fmla="*/ 128 h 172"/>
                <a:gd name="T14" fmla="*/ 7 w 73"/>
                <a:gd name="T15" fmla="*/ 150 h 172"/>
                <a:gd name="T16" fmla="*/ 0 w 73"/>
                <a:gd name="T17" fmla="*/ 172 h 172"/>
                <a:gd name="T18" fmla="*/ 7 w 73"/>
                <a:gd name="T19" fmla="*/ 150 h 172"/>
                <a:gd name="T20" fmla="*/ 16 w 73"/>
                <a:gd name="T21" fmla="*/ 128 h 172"/>
                <a:gd name="T22" fmla="*/ 23 w 73"/>
                <a:gd name="T23" fmla="*/ 106 h 172"/>
                <a:gd name="T24" fmla="*/ 32 w 73"/>
                <a:gd name="T25" fmla="*/ 85 h 172"/>
                <a:gd name="T26" fmla="*/ 41 w 73"/>
                <a:gd name="T27" fmla="*/ 64 h 172"/>
                <a:gd name="T28" fmla="*/ 50 w 73"/>
                <a:gd name="T29" fmla="*/ 43 h 172"/>
                <a:gd name="T30" fmla="*/ 61 w 73"/>
                <a:gd name="T31" fmla="*/ 23 h 172"/>
                <a:gd name="T32" fmla="*/ 73 w 73"/>
                <a:gd name="T33" fmla="*/ 2 h 172"/>
                <a:gd name="T34" fmla="*/ 71 w 73"/>
                <a:gd name="T3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172">
                  <a:moveTo>
                    <a:pt x="71" y="0"/>
                  </a:moveTo>
                  <a:lnTo>
                    <a:pt x="60" y="21"/>
                  </a:lnTo>
                  <a:lnTo>
                    <a:pt x="50" y="42"/>
                  </a:lnTo>
                  <a:lnTo>
                    <a:pt x="41" y="63"/>
                  </a:lnTo>
                  <a:lnTo>
                    <a:pt x="31" y="84"/>
                  </a:lnTo>
                  <a:lnTo>
                    <a:pt x="23" y="106"/>
                  </a:lnTo>
                  <a:lnTo>
                    <a:pt x="14" y="128"/>
                  </a:lnTo>
                  <a:lnTo>
                    <a:pt x="7" y="150"/>
                  </a:lnTo>
                  <a:lnTo>
                    <a:pt x="0" y="172"/>
                  </a:lnTo>
                  <a:lnTo>
                    <a:pt x="7" y="150"/>
                  </a:lnTo>
                  <a:lnTo>
                    <a:pt x="16" y="128"/>
                  </a:lnTo>
                  <a:lnTo>
                    <a:pt x="23" y="106"/>
                  </a:lnTo>
                  <a:lnTo>
                    <a:pt x="32" y="85"/>
                  </a:lnTo>
                  <a:lnTo>
                    <a:pt x="41" y="64"/>
                  </a:lnTo>
                  <a:lnTo>
                    <a:pt x="50" y="43"/>
                  </a:lnTo>
                  <a:lnTo>
                    <a:pt x="61" y="23"/>
                  </a:lnTo>
                  <a:lnTo>
                    <a:pt x="73" y="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963" y="2212"/>
              <a:ext cx="3" cy="4"/>
            </a:xfrm>
            <a:custGeom>
              <a:avLst/>
              <a:gdLst>
                <a:gd name="T0" fmla="*/ 0 w 3"/>
                <a:gd name="T1" fmla="*/ 3 h 4"/>
                <a:gd name="T2" fmla="*/ 1 w 3"/>
                <a:gd name="T3" fmla="*/ 3 h 4"/>
                <a:gd name="T4" fmla="*/ 1 w 3"/>
                <a:gd name="T5" fmla="*/ 3 h 4"/>
                <a:gd name="T6" fmla="*/ 1 w 3"/>
                <a:gd name="T7" fmla="*/ 4 h 4"/>
                <a:gd name="T8" fmla="*/ 3 w 3"/>
                <a:gd name="T9" fmla="*/ 4 h 4"/>
                <a:gd name="T10" fmla="*/ 1 w 3"/>
                <a:gd name="T11" fmla="*/ 0 h 4"/>
                <a:gd name="T12" fmla="*/ 0 w 3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3" y="4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688" y="1169"/>
              <a:ext cx="149" cy="277"/>
            </a:xfrm>
            <a:custGeom>
              <a:avLst/>
              <a:gdLst>
                <a:gd name="T0" fmla="*/ 60 w 149"/>
                <a:gd name="T1" fmla="*/ 277 h 277"/>
                <a:gd name="T2" fmla="*/ 67 w 149"/>
                <a:gd name="T3" fmla="*/ 244 h 277"/>
                <a:gd name="T4" fmla="*/ 74 w 149"/>
                <a:gd name="T5" fmla="*/ 212 h 277"/>
                <a:gd name="T6" fmla="*/ 83 w 149"/>
                <a:gd name="T7" fmla="*/ 179 h 277"/>
                <a:gd name="T8" fmla="*/ 95 w 149"/>
                <a:gd name="T9" fmla="*/ 148 h 277"/>
                <a:gd name="T10" fmla="*/ 106 w 149"/>
                <a:gd name="T11" fmla="*/ 116 h 277"/>
                <a:gd name="T12" fmla="*/ 118 w 149"/>
                <a:gd name="T13" fmla="*/ 86 h 277"/>
                <a:gd name="T14" fmla="*/ 133 w 149"/>
                <a:gd name="T15" fmla="*/ 57 h 277"/>
                <a:gd name="T16" fmla="*/ 149 w 149"/>
                <a:gd name="T17" fmla="*/ 27 h 277"/>
                <a:gd name="T18" fmla="*/ 95 w 149"/>
                <a:gd name="T19" fmla="*/ 0 h 277"/>
                <a:gd name="T20" fmla="*/ 83 w 149"/>
                <a:gd name="T21" fmla="*/ 21 h 277"/>
                <a:gd name="T22" fmla="*/ 72 w 149"/>
                <a:gd name="T23" fmla="*/ 41 h 277"/>
                <a:gd name="T24" fmla="*/ 63 w 149"/>
                <a:gd name="T25" fmla="*/ 62 h 277"/>
                <a:gd name="T26" fmla="*/ 54 w 149"/>
                <a:gd name="T27" fmla="*/ 83 h 277"/>
                <a:gd name="T28" fmla="*/ 45 w 149"/>
                <a:gd name="T29" fmla="*/ 104 h 277"/>
                <a:gd name="T30" fmla="*/ 38 w 149"/>
                <a:gd name="T31" fmla="*/ 126 h 277"/>
                <a:gd name="T32" fmla="*/ 29 w 149"/>
                <a:gd name="T33" fmla="*/ 148 h 277"/>
                <a:gd name="T34" fmla="*/ 22 w 149"/>
                <a:gd name="T35" fmla="*/ 170 h 277"/>
                <a:gd name="T36" fmla="*/ 15 w 149"/>
                <a:gd name="T37" fmla="*/ 194 h 277"/>
                <a:gd name="T38" fmla="*/ 10 w 149"/>
                <a:gd name="T39" fmla="*/ 219 h 277"/>
                <a:gd name="T40" fmla="*/ 4 w 149"/>
                <a:gd name="T41" fmla="*/ 243 h 277"/>
                <a:gd name="T42" fmla="*/ 0 w 149"/>
                <a:gd name="T43" fmla="*/ 267 h 277"/>
                <a:gd name="T44" fmla="*/ 60 w 149"/>
                <a:gd name="T45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277">
                  <a:moveTo>
                    <a:pt x="60" y="277"/>
                  </a:moveTo>
                  <a:lnTo>
                    <a:pt x="67" y="244"/>
                  </a:lnTo>
                  <a:lnTo>
                    <a:pt x="74" y="212"/>
                  </a:lnTo>
                  <a:lnTo>
                    <a:pt x="83" y="179"/>
                  </a:lnTo>
                  <a:lnTo>
                    <a:pt x="95" y="148"/>
                  </a:lnTo>
                  <a:lnTo>
                    <a:pt x="106" y="116"/>
                  </a:lnTo>
                  <a:lnTo>
                    <a:pt x="118" y="86"/>
                  </a:lnTo>
                  <a:lnTo>
                    <a:pt x="133" y="57"/>
                  </a:lnTo>
                  <a:lnTo>
                    <a:pt x="149" y="27"/>
                  </a:lnTo>
                  <a:lnTo>
                    <a:pt x="95" y="0"/>
                  </a:lnTo>
                  <a:lnTo>
                    <a:pt x="83" y="21"/>
                  </a:lnTo>
                  <a:lnTo>
                    <a:pt x="72" y="41"/>
                  </a:lnTo>
                  <a:lnTo>
                    <a:pt x="63" y="62"/>
                  </a:lnTo>
                  <a:lnTo>
                    <a:pt x="54" y="83"/>
                  </a:lnTo>
                  <a:lnTo>
                    <a:pt x="45" y="104"/>
                  </a:lnTo>
                  <a:lnTo>
                    <a:pt x="38" y="126"/>
                  </a:lnTo>
                  <a:lnTo>
                    <a:pt x="29" y="148"/>
                  </a:lnTo>
                  <a:lnTo>
                    <a:pt x="22" y="170"/>
                  </a:lnTo>
                  <a:lnTo>
                    <a:pt x="15" y="194"/>
                  </a:lnTo>
                  <a:lnTo>
                    <a:pt x="10" y="219"/>
                  </a:lnTo>
                  <a:lnTo>
                    <a:pt x="4" y="243"/>
                  </a:lnTo>
                  <a:lnTo>
                    <a:pt x="0" y="267"/>
                  </a:lnTo>
                  <a:lnTo>
                    <a:pt x="60" y="277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1" name="Freeform 62"/>
            <p:cNvSpPr>
              <a:spLocks/>
            </p:cNvSpPr>
            <p:nvPr/>
          </p:nvSpPr>
          <p:spPr bwMode="auto">
            <a:xfrm>
              <a:off x="685" y="1719"/>
              <a:ext cx="146" cy="274"/>
            </a:xfrm>
            <a:custGeom>
              <a:avLst/>
              <a:gdLst>
                <a:gd name="T0" fmla="*/ 61 w 146"/>
                <a:gd name="T1" fmla="*/ 0 h 274"/>
                <a:gd name="T2" fmla="*/ 0 w 146"/>
                <a:gd name="T3" fmla="*/ 9 h 274"/>
                <a:gd name="T4" fmla="*/ 7 w 146"/>
                <a:gd name="T5" fmla="*/ 43 h 274"/>
                <a:gd name="T6" fmla="*/ 16 w 146"/>
                <a:gd name="T7" fmla="*/ 78 h 274"/>
                <a:gd name="T8" fmla="*/ 25 w 146"/>
                <a:gd name="T9" fmla="*/ 113 h 274"/>
                <a:gd name="T10" fmla="*/ 36 w 146"/>
                <a:gd name="T11" fmla="*/ 146 h 274"/>
                <a:gd name="T12" fmla="*/ 48 w 146"/>
                <a:gd name="T13" fmla="*/ 179 h 274"/>
                <a:gd name="T14" fmla="*/ 61 w 146"/>
                <a:gd name="T15" fmla="*/ 211 h 274"/>
                <a:gd name="T16" fmla="*/ 75 w 146"/>
                <a:gd name="T17" fmla="*/ 243 h 274"/>
                <a:gd name="T18" fmla="*/ 92 w 146"/>
                <a:gd name="T19" fmla="*/ 274 h 274"/>
                <a:gd name="T20" fmla="*/ 146 w 146"/>
                <a:gd name="T21" fmla="*/ 247 h 274"/>
                <a:gd name="T22" fmla="*/ 132 w 146"/>
                <a:gd name="T23" fmla="*/ 218 h 274"/>
                <a:gd name="T24" fmla="*/ 118 w 146"/>
                <a:gd name="T25" fmla="*/ 189 h 274"/>
                <a:gd name="T26" fmla="*/ 106 w 146"/>
                <a:gd name="T27" fmla="*/ 159 h 274"/>
                <a:gd name="T28" fmla="*/ 95 w 146"/>
                <a:gd name="T29" fmla="*/ 128 h 274"/>
                <a:gd name="T30" fmla="*/ 84 w 146"/>
                <a:gd name="T31" fmla="*/ 98 h 274"/>
                <a:gd name="T32" fmla="*/ 75 w 146"/>
                <a:gd name="T33" fmla="*/ 66 h 274"/>
                <a:gd name="T34" fmla="*/ 68 w 146"/>
                <a:gd name="T35" fmla="*/ 32 h 274"/>
                <a:gd name="T36" fmla="*/ 61 w 146"/>
                <a:gd name="T3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274">
                  <a:moveTo>
                    <a:pt x="61" y="0"/>
                  </a:moveTo>
                  <a:lnTo>
                    <a:pt x="0" y="9"/>
                  </a:lnTo>
                  <a:lnTo>
                    <a:pt x="7" y="43"/>
                  </a:lnTo>
                  <a:lnTo>
                    <a:pt x="16" y="78"/>
                  </a:lnTo>
                  <a:lnTo>
                    <a:pt x="25" y="113"/>
                  </a:lnTo>
                  <a:lnTo>
                    <a:pt x="36" y="146"/>
                  </a:lnTo>
                  <a:lnTo>
                    <a:pt x="48" y="179"/>
                  </a:lnTo>
                  <a:lnTo>
                    <a:pt x="61" y="211"/>
                  </a:lnTo>
                  <a:lnTo>
                    <a:pt x="75" y="243"/>
                  </a:lnTo>
                  <a:lnTo>
                    <a:pt x="92" y="274"/>
                  </a:lnTo>
                  <a:lnTo>
                    <a:pt x="146" y="247"/>
                  </a:lnTo>
                  <a:lnTo>
                    <a:pt x="132" y="218"/>
                  </a:lnTo>
                  <a:lnTo>
                    <a:pt x="118" y="189"/>
                  </a:lnTo>
                  <a:lnTo>
                    <a:pt x="106" y="159"/>
                  </a:lnTo>
                  <a:lnTo>
                    <a:pt x="95" y="128"/>
                  </a:lnTo>
                  <a:lnTo>
                    <a:pt x="84" y="98"/>
                  </a:lnTo>
                  <a:lnTo>
                    <a:pt x="75" y="66"/>
                  </a:lnTo>
                  <a:lnTo>
                    <a:pt x="68" y="3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2" name="Freeform 63"/>
            <p:cNvSpPr>
              <a:spLocks/>
            </p:cNvSpPr>
            <p:nvPr/>
          </p:nvSpPr>
          <p:spPr bwMode="auto">
            <a:xfrm>
              <a:off x="1472" y="689"/>
              <a:ext cx="280" cy="68"/>
            </a:xfrm>
            <a:custGeom>
              <a:avLst/>
              <a:gdLst>
                <a:gd name="T0" fmla="*/ 151 w 280"/>
                <a:gd name="T1" fmla="*/ 57 h 68"/>
                <a:gd name="T2" fmla="*/ 167 w 280"/>
                <a:gd name="T3" fmla="*/ 57 h 68"/>
                <a:gd name="T4" fmla="*/ 182 w 280"/>
                <a:gd name="T5" fmla="*/ 57 h 68"/>
                <a:gd name="T6" fmla="*/ 197 w 280"/>
                <a:gd name="T7" fmla="*/ 58 h 68"/>
                <a:gd name="T8" fmla="*/ 212 w 280"/>
                <a:gd name="T9" fmla="*/ 58 h 68"/>
                <a:gd name="T10" fmla="*/ 228 w 280"/>
                <a:gd name="T11" fmla="*/ 59 h 68"/>
                <a:gd name="T12" fmla="*/ 243 w 280"/>
                <a:gd name="T13" fmla="*/ 61 h 68"/>
                <a:gd name="T14" fmla="*/ 257 w 280"/>
                <a:gd name="T15" fmla="*/ 64 h 68"/>
                <a:gd name="T16" fmla="*/ 272 w 280"/>
                <a:gd name="T17" fmla="*/ 65 h 68"/>
                <a:gd name="T18" fmla="*/ 280 w 280"/>
                <a:gd name="T19" fmla="*/ 8 h 68"/>
                <a:gd name="T20" fmla="*/ 265 w 280"/>
                <a:gd name="T21" fmla="*/ 7 h 68"/>
                <a:gd name="T22" fmla="*/ 248 w 280"/>
                <a:gd name="T23" fmla="*/ 4 h 68"/>
                <a:gd name="T24" fmla="*/ 233 w 280"/>
                <a:gd name="T25" fmla="*/ 2 h 68"/>
                <a:gd name="T26" fmla="*/ 217 w 280"/>
                <a:gd name="T27" fmla="*/ 1 h 68"/>
                <a:gd name="T28" fmla="*/ 201 w 280"/>
                <a:gd name="T29" fmla="*/ 1 h 68"/>
                <a:gd name="T30" fmla="*/ 185 w 280"/>
                <a:gd name="T31" fmla="*/ 0 h 68"/>
                <a:gd name="T32" fmla="*/ 168 w 280"/>
                <a:gd name="T33" fmla="*/ 0 h 68"/>
                <a:gd name="T34" fmla="*/ 151 w 280"/>
                <a:gd name="T35" fmla="*/ 0 h 68"/>
                <a:gd name="T36" fmla="*/ 132 w 280"/>
                <a:gd name="T37" fmla="*/ 0 h 68"/>
                <a:gd name="T38" fmla="*/ 112 w 280"/>
                <a:gd name="T39" fmla="*/ 1 h 68"/>
                <a:gd name="T40" fmla="*/ 93 w 280"/>
                <a:gd name="T41" fmla="*/ 1 h 68"/>
                <a:gd name="T42" fmla="*/ 75 w 280"/>
                <a:gd name="T43" fmla="*/ 2 h 68"/>
                <a:gd name="T44" fmla="*/ 56 w 280"/>
                <a:gd name="T45" fmla="*/ 4 h 68"/>
                <a:gd name="T46" fmla="*/ 38 w 280"/>
                <a:gd name="T47" fmla="*/ 7 h 68"/>
                <a:gd name="T48" fmla="*/ 18 w 280"/>
                <a:gd name="T49" fmla="*/ 8 h 68"/>
                <a:gd name="T50" fmla="*/ 0 w 280"/>
                <a:gd name="T51" fmla="*/ 11 h 68"/>
                <a:gd name="T52" fmla="*/ 8 w 280"/>
                <a:gd name="T53" fmla="*/ 68 h 68"/>
                <a:gd name="T54" fmla="*/ 26 w 280"/>
                <a:gd name="T55" fmla="*/ 65 h 68"/>
                <a:gd name="T56" fmla="*/ 44 w 280"/>
                <a:gd name="T57" fmla="*/ 64 h 68"/>
                <a:gd name="T58" fmla="*/ 61 w 280"/>
                <a:gd name="T59" fmla="*/ 61 h 68"/>
                <a:gd name="T60" fmla="*/ 79 w 280"/>
                <a:gd name="T61" fmla="*/ 59 h 68"/>
                <a:gd name="T62" fmla="*/ 97 w 280"/>
                <a:gd name="T63" fmla="*/ 58 h 68"/>
                <a:gd name="T64" fmla="*/ 115 w 280"/>
                <a:gd name="T65" fmla="*/ 58 h 68"/>
                <a:gd name="T66" fmla="*/ 133 w 280"/>
                <a:gd name="T67" fmla="*/ 57 h 68"/>
                <a:gd name="T68" fmla="*/ 151 w 280"/>
                <a:gd name="T69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0" h="68">
                  <a:moveTo>
                    <a:pt x="151" y="57"/>
                  </a:moveTo>
                  <a:lnTo>
                    <a:pt x="167" y="57"/>
                  </a:lnTo>
                  <a:lnTo>
                    <a:pt x="182" y="57"/>
                  </a:lnTo>
                  <a:lnTo>
                    <a:pt x="197" y="58"/>
                  </a:lnTo>
                  <a:lnTo>
                    <a:pt x="212" y="58"/>
                  </a:lnTo>
                  <a:lnTo>
                    <a:pt x="228" y="59"/>
                  </a:lnTo>
                  <a:lnTo>
                    <a:pt x="243" y="61"/>
                  </a:lnTo>
                  <a:lnTo>
                    <a:pt x="257" y="64"/>
                  </a:lnTo>
                  <a:lnTo>
                    <a:pt x="272" y="65"/>
                  </a:lnTo>
                  <a:lnTo>
                    <a:pt x="280" y="8"/>
                  </a:lnTo>
                  <a:lnTo>
                    <a:pt x="265" y="7"/>
                  </a:lnTo>
                  <a:lnTo>
                    <a:pt x="248" y="4"/>
                  </a:lnTo>
                  <a:lnTo>
                    <a:pt x="233" y="2"/>
                  </a:lnTo>
                  <a:lnTo>
                    <a:pt x="217" y="1"/>
                  </a:lnTo>
                  <a:lnTo>
                    <a:pt x="201" y="1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51" y="0"/>
                  </a:lnTo>
                  <a:lnTo>
                    <a:pt x="132" y="0"/>
                  </a:lnTo>
                  <a:lnTo>
                    <a:pt x="112" y="1"/>
                  </a:lnTo>
                  <a:lnTo>
                    <a:pt x="93" y="1"/>
                  </a:lnTo>
                  <a:lnTo>
                    <a:pt x="75" y="2"/>
                  </a:lnTo>
                  <a:lnTo>
                    <a:pt x="56" y="4"/>
                  </a:lnTo>
                  <a:lnTo>
                    <a:pt x="38" y="7"/>
                  </a:lnTo>
                  <a:lnTo>
                    <a:pt x="18" y="8"/>
                  </a:lnTo>
                  <a:lnTo>
                    <a:pt x="0" y="11"/>
                  </a:lnTo>
                  <a:lnTo>
                    <a:pt x="8" y="68"/>
                  </a:lnTo>
                  <a:lnTo>
                    <a:pt x="26" y="65"/>
                  </a:lnTo>
                  <a:lnTo>
                    <a:pt x="44" y="64"/>
                  </a:lnTo>
                  <a:lnTo>
                    <a:pt x="61" y="61"/>
                  </a:lnTo>
                  <a:lnTo>
                    <a:pt x="79" y="59"/>
                  </a:lnTo>
                  <a:lnTo>
                    <a:pt x="97" y="58"/>
                  </a:lnTo>
                  <a:lnTo>
                    <a:pt x="115" y="58"/>
                  </a:lnTo>
                  <a:lnTo>
                    <a:pt x="133" y="57"/>
                  </a:lnTo>
                  <a:lnTo>
                    <a:pt x="151" y="57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3" name="Freeform 64"/>
            <p:cNvSpPr>
              <a:spLocks/>
            </p:cNvSpPr>
            <p:nvPr/>
          </p:nvSpPr>
          <p:spPr bwMode="auto">
            <a:xfrm>
              <a:off x="1530" y="1061"/>
              <a:ext cx="170" cy="63"/>
            </a:xfrm>
            <a:custGeom>
              <a:avLst/>
              <a:gdLst>
                <a:gd name="T0" fmla="*/ 93 w 170"/>
                <a:gd name="T1" fmla="*/ 56 h 63"/>
                <a:gd name="T2" fmla="*/ 102 w 170"/>
                <a:gd name="T3" fmla="*/ 56 h 63"/>
                <a:gd name="T4" fmla="*/ 111 w 170"/>
                <a:gd name="T5" fmla="*/ 56 h 63"/>
                <a:gd name="T6" fmla="*/ 120 w 170"/>
                <a:gd name="T7" fmla="*/ 56 h 63"/>
                <a:gd name="T8" fmla="*/ 128 w 170"/>
                <a:gd name="T9" fmla="*/ 58 h 63"/>
                <a:gd name="T10" fmla="*/ 136 w 170"/>
                <a:gd name="T11" fmla="*/ 58 h 63"/>
                <a:gd name="T12" fmla="*/ 145 w 170"/>
                <a:gd name="T13" fmla="*/ 59 h 63"/>
                <a:gd name="T14" fmla="*/ 153 w 170"/>
                <a:gd name="T15" fmla="*/ 59 h 63"/>
                <a:gd name="T16" fmla="*/ 161 w 170"/>
                <a:gd name="T17" fmla="*/ 61 h 63"/>
                <a:gd name="T18" fmla="*/ 170 w 170"/>
                <a:gd name="T19" fmla="*/ 4 h 63"/>
                <a:gd name="T20" fmla="*/ 160 w 170"/>
                <a:gd name="T21" fmla="*/ 2 h 63"/>
                <a:gd name="T22" fmla="*/ 150 w 170"/>
                <a:gd name="T23" fmla="*/ 2 h 63"/>
                <a:gd name="T24" fmla="*/ 142 w 170"/>
                <a:gd name="T25" fmla="*/ 1 h 63"/>
                <a:gd name="T26" fmla="*/ 132 w 170"/>
                <a:gd name="T27" fmla="*/ 1 h 63"/>
                <a:gd name="T28" fmla="*/ 122 w 170"/>
                <a:gd name="T29" fmla="*/ 0 h 63"/>
                <a:gd name="T30" fmla="*/ 113 w 170"/>
                <a:gd name="T31" fmla="*/ 0 h 63"/>
                <a:gd name="T32" fmla="*/ 103 w 170"/>
                <a:gd name="T33" fmla="*/ 0 h 63"/>
                <a:gd name="T34" fmla="*/ 93 w 170"/>
                <a:gd name="T35" fmla="*/ 0 h 63"/>
                <a:gd name="T36" fmla="*/ 81 w 170"/>
                <a:gd name="T37" fmla="*/ 0 h 63"/>
                <a:gd name="T38" fmla="*/ 70 w 170"/>
                <a:gd name="T39" fmla="*/ 0 h 63"/>
                <a:gd name="T40" fmla="*/ 57 w 170"/>
                <a:gd name="T41" fmla="*/ 1 h 63"/>
                <a:gd name="T42" fmla="*/ 46 w 170"/>
                <a:gd name="T43" fmla="*/ 1 h 63"/>
                <a:gd name="T44" fmla="*/ 35 w 170"/>
                <a:gd name="T45" fmla="*/ 2 h 63"/>
                <a:gd name="T46" fmla="*/ 24 w 170"/>
                <a:gd name="T47" fmla="*/ 4 h 63"/>
                <a:gd name="T48" fmla="*/ 11 w 170"/>
                <a:gd name="T49" fmla="*/ 5 h 63"/>
                <a:gd name="T50" fmla="*/ 0 w 170"/>
                <a:gd name="T51" fmla="*/ 6 h 63"/>
                <a:gd name="T52" fmla="*/ 9 w 170"/>
                <a:gd name="T53" fmla="*/ 63 h 63"/>
                <a:gd name="T54" fmla="*/ 20 w 170"/>
                <a:gd name="T55" fmla="*/ 62 h 63"/>
                <a:gd name="T56" fmla="*/ 29 w 170"/>
                <a:gd name="T57" fmla="*/ 61 h 63"/>
                <a:gd name="T58" fmla="*/ 41 w 170"/>
                <a:gd name="T59" fmla="*/ 59 h 63"/>
                <a:gd name="T60" fmla="*/ 52 w 170"/>
                <a:gd name="T61" fmla="*/ 58 h 63"/>
                <a:gd name="T62" fmla="*/ 61 w 170"/>
                <a:gd name="T63" fmla="*/ 58 h 63"/>
                <a:gd name="T64" fmla="*/ 72 w 170"/>
                <a:gd name="T65" fmla="*/ 56 h 63"/>
                <a:gd name="T66" fmla="*/ 82 w 170"/>
                <a:gd name="T67" fmla="*/ 56 h 63"/>
                <a:gd name="T68" fmla="*/ 93 w 170"/>
                <a:gd name="T69" fmla="*/ 5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0" h="63">
                  <a:moveTo>
                    <a:pt x="93" y="56"/>
                  </a:moveTo>
                  <a:lnTo>
                    <a:pt x="102" y="56"/>
                  </a:lnTo>
                  <a:lnTo>
                    <a:pt x="111" y="56"/>
                  </a:lnTo>
                  <a:lnTo>
                    <a:pt x="120" y="56"/>
                  </a:lnTo>
                  <a:lnTo>
                    <a:pt x="128" y="58"/>
                  </a:lnTo>
                  <a:lnTo>
                    <a:pt x="136" y="58"/>
                  </a:lnTo>
                  <a:lnTo>
                    <a:pt x="145" y="59"/>
                  </a:lnTo>
                  <a:lnTo>
                    <a:pt x="153" y="59"/>
                  </a:lnTo>
                  <a:lnTo>
                    <a:pt x="161" y="61"/>
                  </a:lnTo>
                  <a:lnTo>
                    <a:pt x="170" y="4"/>
                  </a:lnTo>
                  <a:lnTo>
                    <a:pt x="160" y="2"/>
                  </a:lnTo>
                  <a:lnTo>
                    <a:pt x="150" y="2"/>
                  </a:lnTo>
                  <a:lnTo>
                    <a:pt x="142" y="1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0"/>
                  </a:lnTo>
                  <a:lnTo>
                    <a:pt x="81" y="0"/>
                  </a:lnTo>
                  <a:lnTo>
                    <a:pt x="70" y="0"/>
                  </a:lnTo>
                  <a:lnTo>
                    <a:pt x="57" y="1"/>
                  </a:lnTo>
                  <a:lnTo>
                    <a:pt x="46" y="1"/>
                  </a:lnTo>
                  <a:lnTo>
                    <a:pt x="35" y="2"/>
                  </a:lnTo>
                  <a:lnTo>
                    <a:pt x="24" y="4"/>
                  </a:lnTo>
                  <a:lnTo>
                    <a:pt x="11" y="5"/>
                  </a:lnTo>
                  <a:lnTo>
                    <a:pt x="0" y="6"/>
                  </a:lnTo>
                  <a:lnTo>
                    <a:pt x="9" y="63"/>
                  </a:lnTo>
                  <a:lnTo>
                    <a:pt x="20" y="62"/>
                  </a:lnTo>
                  <a:lnTo>
                    <a:pt x="29" y="61"/>
                  </a:lnTo>
                  <a:lnTo>
                    <a:pt x="41" y="59"/>
                  </a:lnTo>
                  <a:lnTo>
                    <a:pt x="52" y="58"/>
                  </a:lnTo>
                  <a:lnTo>
                    <a:pt x="61" y="58"/>
                  </a:lnTo>
                  <a:lnTo>
                    <a:pt x="72" y="56"/>
                  </a:lnTo>
                  <a:lnTo>
                    <a:pt x="82" y="56"/>
                  </a:lnTo>
                  <a:lnTo>
                    <a:pt x="93" y="5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1496" y="2413"/>
              <a:ext cx="283" cy="70"/>
            </a:xfrm>
            <a:custGeom>
              <a:avLst/>
              <a:gdLst>
                <a:gd name="T0" fmla="*/ 127 w 283"/>
                <a:gd name="T1" fmla="*/ 11 h 70"/>
                <a:gd name="T2" fmla="*/ 112 w 283"/>
                <a:gd name="T3" fmla="*/ 11 h 70"/>
                <a:gd name="T4" fmla="*/ 97 w 283"/>
                <a:gd name="T5" fmla="*/ 11 h 70"/>
                <a:gd name="T6" fmla="*/ 82 w 283"/>
                <a:gd name="T7" fmla="*/ 10 h 70"/>
                <a:gd name="T8" fmla="*/ 68 w 283"/>
                <a:gd name="T9" fmla="*/ 10 h 70"/>
                <a:gd name="T10" fmla="*/ 52 w 283"/>
                <a:gd name="T11" fmla="*/ 8 h 70"/>
                <a:gd name="T12" fmla="*/ 37 w 283"/>
                <a:gd name="T13" fmla="*/ 7 h 70"/>
                <a:gd name="T14" fmla="*/ 23 w 283"/>
                <a:gd name="T15" fmla="*/ 6 h 70"/>
                <a:gd name="T16" fmla="*/ 8 w 283"/>
                <a:gd name="T17" fmla="*/ 4 h 70"/>
                <a:gd name="T18" fmla="*/ 0 w 283"/>
                <a:gd name="T19" fmla="*/ 61 h 70"/>
                <a:gd name="T20" fmla="*/ 15 w 283"/>
                <a:gd name="T21" fmla="*/ 63 h 70"/>
                <a:gd name="T22" fmla="*/ 32 w 283"/>
                <a:gd name="T23" fmla="*/ 65 h 70"/>
                <a:gd name="T24" fmla="*/ 47 w 283"/>
                <a:gd name="T25" fmla="*/ 67 h 70"/>
                <a:gd name="T26" fmla="*/ 63 w 283"/>
                <a:gd name="T27" fmla="*/ 67 h 70"/>
                <a:gd name="T28" fmla="*/ 79 w 283"/>
                <a:gd name="T29" fmla="*/ 68 h 70"/>
                <a:gd name="T30" fmla="*/ 95 w 283"/>
                <a:gd name="T31" fmla="*/ 70 h 70"/>
                <a:gd name="T32" fmla="*/ 111 w 283"/>
                <a:gd name="T33" fmla="*/ 70 h 70"/>
                <a:gd name="T34" fmla="*/ 127 w 283"/>
                <a:gd name="T35" fmla="*/ 70 h 70"/>
                <a:gd name="T36" fmla="*/ 147 w 283"/>
                <a:gd name="T37" fmla="*/ 70 h 70"/>
                <a:gd name="T38" fmla="*/ 166 w 283"/>
                <a:gd name="T39" fmla="*/ 68 h 70"/>
                <a:gd name="T40" fmla="*/ 187 w 283"/>
                <a:gd name="T41" fmla="*/ 68 h 70"/>
                <a:gd name="T42" fmla="*/ 206 w 283"/>
                <a:gd name="T43" fmla="*/ 67 h 70"/>
                <a:gd name="T44" fmla="*/ 226 w 283"/>
                <a:gd name="T45" fmla="*/ 64 h 70"/>
                <a:gd name="T46" fmla="*/ 245 w 283"/>
                <a:gd name="T47" fmla="*/ 63 h 70"/>
                <a:gd name="T48" fmla="*/ 263 w 283"/>
                <a:gd name="T49" fmla="*/ 60 h 70"/>
                <a:gd name="T50" fmla="*/ 283 w 283"/>
                <a:gd name="T51" fmla="*/ 57 h 70"/>
                <a:gd name="T52" fmla="*/ 273 w 283"/>
                <a:gd name="T53" fmla="*/ 0 h 70"/>
                <a:gd name="T54" fmla="*/ 255 w 283"/>
                <a:gd name="T55" fmla="*/ 3 h 70"/>
                <a:gd name="T56" fmla="*/ 237 w 283"/>
                <a:gd name="T57" fmla="*/ 6 h 70"/>
                <a:gd name="T58" fmla="*/ 219 w 283"/>
                <a:gd name="T59" fmla="*/ 7 h 70"/>
                <a:gd name="T60" fmla="*/ 201 w 283"/>
                <a:gd name="T61" fmla="*/ 8 h 70"/>
                <a:gd name="T62" fmla="*/ 183 w 283"/>
                <a:gd name="T63" fmla="*/ 10 h 70"/>
                <a:gd name="T64" fmla="*/ 165 w 283"/>
                <a:gd name="T65" fmla="*/ 11 h 70"/>
                <a:gd name="T66" fmla="*/ 145 w 283"/>
                <a:gd name="T67" fmla="*/ 11 h 70"/>
                <a:gd name="T68" fmla="*/ 127 w 283"/>
                <a:gd name="T69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3" h="70">
                  <a:moveTo>
                    <a:pt x="127" y="11"/>
                  </a:moveTo>
                  <a:lnTo>
                    <a:pt x="112" y="11"/>
                  </a:lnTo>
                  <a:lnTo>
                    <a:pt x="97" y="11"/>
                  </a:lnTo>
                  <a:lnTo>
                    <a:pt x="82" y="10"/>
                  </a:lnTo>
                  <a:lnTo>
                    <a:pt x="68" y="10"/>
                  </a:lnTo>
                  <a:lnTo>
                    <a:pt x="52" y="8"/>
                  </a:lnTo>
                  <a:lnTo>
                    <a:pt x="37" y="7"/>
                  </a:lnTo>
                  <a:lnTo>
                    <a:pt x="23" y="6"/>
                  </a:lnTo>
                  <a:lnTo>
                    <a:pt x="8" y="4"/>
                  </a:lnTo>
                  <a:lnTo>
                    <a:pt x="0" y="61"/>
                  </a:lnTo>
                  <a:lnTo>
                    <a:pt x="15" y="63"/>
                  </a:lnTo>
                  <a:lnTo>
                    <a:pt x="32" y="65"/>
                  </a:lnTo>
                  <a:lnTo>
                    <a:pt x="47" y="67"/>
                  </a:lnTo>
                  <a:lnTo>
                    <a:pt x="63" y="67"/>
                  </a:lnTo>
                  <a:lnTo>
                    <a:pt x="79" y="68"/>
                  </a:lnTo>
                  <a:lnTo>
                    <a:pt x="95" y="70"/>
                  </a:lnTo>
                  <a:lnTo>
                    <a:pt x="111" y="70"/>
                  </a:lnTo>
                  <a:lnTo>
                    <a:pt x="127" y="70"/>
                  </a:lnTo>
                  <a:lnTo>
                    <a:pt x="147" y="70"/>
                  </a:lnTo>
                  <a:lnTo>
                    <a:pt x="166" y="68"/>
                  </a:lnTo>
                  <a:lnTo>
                    <a:pt x="187" y="68"/>
                  </a:lnTo>
                  <a:lnTo>
                    <a:pt x="206" y="67"/>
                  </a:lnTo>
                  <a:lnTo>
                    <a:pt x="226" y="64"/>
                  </a:lnTo>
                  <a:lnTo>
                    <a:pt x="245" y="63"/>
                  </a:lnTo>
                  <a:lnTo>
                    <a:pt x="263" y="60"/>
                  </a:lnTo>
                  <a:lnTo>
                    <a:pt x="283" y="57"/>
                  </a:lnTo>
                  <a:lnTo>
                    <a:pt x="273" y="0"/>
                  </a:lnTo>
                  <a:lnTo>
                    <a:pt x="255" y="3"/>
                  </a:lnTo>
                  <a:lnTo>
                    <a:pt x="237" y="6"/>
                  </a:lnTo>
                  <a:lnTo>
                    <a:pt x="219" y="7"/>
                  </a:lnTo>
                  <a:lnTo>
                    <a:pt x="201" y="8"/>
                  </a:lnTo>
                  <a:lnTo>
                    <a:pt x="183" y="10"/>
                  </a:lnTo>
                  <a:lnTo>
                    <a:pt x="165" y="11"/>
                  </a:lnTo>
                  <a:lnTo>
                    <a:pt x="145" y="11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1546" y="2047"/>
              <a:ext cx="170" cy="64"/>
            </a:xfrm>
            <a:custGeom>
              <a:avLst/>
              <a:gdLst>
                <a:gd name="T0" fmla="*/ 77 w 170"/>
                <a:gd name="T1" fmla="*/ 7 h 64"/>
                <a:gd name="T2" fmla="*/ 69 w 170"/>
                <a:gd name="T3" fmla="*/ 7 h 64"/>
                <a:gd name="T4" fmla="*/ 59 w 170"/>
                <a:gd name="T5" fmla="*/ 7 h 64"/>
                <a:gd name="T6" fmla="*/ 51 w 170"/>
                <a:gd name="T7" fmla="*/ 7 h 64"/>
                <a:gd name="T8" fmla="*/ 43 w 170"/>
                <a:gd name="T9" fmla="*/ 5 h 64"/>
                <a:gd name="T10" fmla="*/ 33 w 170"/>
                <a:gd name="T11" fmla="*/ 5 h 64"/>
                <a:gd name="T12" fmla="*/ 25 w 170"/>
                <a:gd name="T13" fmla="*/ 4 h 64"/>
                <a:gd name="T14" fmla="*/ 15 w 170"/>
                <a:gd name="T15" fmla="*/ 3 h 64"/>
                <a:gd name="T16" fmla="*/ 7 w 170"/>
                <a:gd name="T17" fmla="*/ 1 h 64"/>
                <a:gd name="T18" fmla="*/ 0 w 170"/>
                <a:gd name="T19" fmla="*/ 58 h 64"/>
                <a:gd name="T20" fmla="*/ 9 w 170"/>
                <a:gd name="T21" fmla="*/ 60 h 64"/>
                <a:gd name="T22" fmla="*/ 19 w 170"/>
                <a:gd name="T23" fmla="*/ 61 h 64"/>
                <a:gd name="T24" fmla="*/ 29 w 170"/>
                <a:gd name="T25" fmla="*/ 62 h 64"/>
                <a:gd name="T26" fmla="*/ 38 w 170"/>
                <a:gd name="T27" fmla="*/ 62 h 64"/>
                <a:gd name="T28" fmla="*/ 48 w 170"/>
                <a:gd name="T29" fmla="*/ 64 h 64"/>
                <a:gd name="T30" fmla="*/ 58 w 170"/>
                <a:gd name="T31" fmla="*/ 64 h 64"/>
                <a:gd name="T32" fmla="*/ 68 w 170"/>
                <a:gd name="T33" fmla="*/ 64 h 64"/>
                <a:gd name="T34" fmla="*/ 77 w 170"/>
                <a:gd name="T35" fmla="*/ 64 h 64"/>
                <a:gd name="T36" fmla="*/ 90 w 170"/>
                <a:gd name="T37" fmla="*/ 64 h 64"/>
                <a:gd name="T38" fmla="*/ 101 w 170"/>
                <a:gd name="T39" fmla="*/ 64 h 64"/>
                <a:gd name="T40" fmla="*/ 113 w 170"/>
                <a:gd name="T41" fmla="*/ 62 h 64"/>
                <a:gd name="T42" fmla="*/ 124 w 170"/>
                <a:gd name="T43" fmla="*/ 62 h 64"/>
                <a:gd name="T44" fmla="*/ 136 w 170"/>
                <a:gd name="T45" fmla="*/ 61 h 64"/>
                <a:gd name="T46" fmla="*/ 147 w 170"/>
                <a:gd name="T47" fmla="*/ 60 h 64"/>
                <a:gd name="T48" fmla="*/ 159 w 170"/>
                <a:gd name="T49" fmla="*/ 58 h 64"/>
                <a:gd name="T50" fmla="*/ 170 w 170"/>
                <a:gd name="T51" fmla="*/ 57 h 64"/>
                <a:gd name="T52" fmla="*/ 161 w 170"/>
                <a:gd name="T53" fmla="*/ 0 h 64"/>
                <a:gd name="T54" fmla="*/ 151 w 170"/>
                <a:gd name="T55" fmla="*/ 1 h 64"/>
                <a:gd name="T56" fmla="*/ 140 w 170"/>
                <a:gd name="T57" fmla="*/ 3 h 64"/>
                <a:gd name="T58" fmla="*/ 130 w 170"/>
                <a:gd name="T59" fmla="*/ 4 h 64"/>
                <a:gd name="T60" fmla="*/ 119 w 170"/>
                <a:gd name="T61" fmla="*/ 5 h 64"/>
                <a:gd name="T62" fmla="*/ 109 w 170"/>
                <a:gd name="T63" fmla="*/ 5 h 64"/>
                <a:gd name="T64" fmla="*/ 98 w 170"/>
                <a:gd name="T65" fmla="*/ 7 h 64"/>
                <a:gd name="T66" fmla="*/ 88 w 170"/>
                <a:gd name="T67" fmla="*/ 7 h 64"/>
                <a:gd name="T68" fmla="*/ 77 w 170"/>
                <a:gd name="T69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0" h="64">
                  <a:moveTo>
                    <a:pt x="77" y="7"/>
                  </a:moveTo>
                  <a:lnTo>
                    <a:pt x="69" y="7"/>
                  </a:lnTo>
                  <a:lnTo>
                    <a:pt x="59" y="7"/>
                  </a:lnTo>
                  <a:lnTo>
                    <a:pt x="51" y="7"/>
                  </a:lnTo>
                  <a:lnTo>
                    <a:pt x="43" y="5"/>
                  </a:lnTo>
                  <a:lnTo>
                    <a:pt x="33" y="5"/>
                  </a:lnTo>
                  <a:lnTo>
                    <a:pt x="25" y="4"/>
                  </a:lnTo>
                  <a:lnTo>
                    <a:pt x="15" y="3"/>
                  </a:lnTo>
                  <a:lnTo>
                    <a:pt x="7" y="1"/>
                  </a:lnTo>
                  <a:lnTo>
                    <a:pt x="0" y="58"/>
                  </a:lnTo>
                  <a:lnTo>
                    <a:pt x="9" y="60"/>
                  </a:lnTo>
                  <a:lnTo>
                    <a:pt x="19" y="61"/>
                  </a:lnTo>
                  <a:lnTo>
                    <a:pt x="29" y="62"/>
                  </a:lnTo>
                  <a:lnTo>
                    <a:pt x="38" y="62"/>
                  </a:lnTo>
                  <a:lnTo>
                    <a:pt x="48" y="64"/>
                  </a:lnTo>
                  <a:lnTo>
                    <a:pt x="58" y="64"/>
                  </a:lnTo>
                  <a:lnTo>
                    <a:pt x="68" y="64"/>
                  </a:lnTo>
                  <a:lnTo>
                    <a:pt x="77" y="64"/>
                  </a:lnTo>
                  <a:lnTo>
                    <a:pt x="90" y="64"/>
                  </a:lnTo>
                  <a:lnTo>
                    <a:pt x="101" y="64"/>
                  </a:lnTo>
                  <a:lnTo>
                    <a:pt x="113" y="62"/>
                  </a:lnTo>
                  <a:lnTo>
                    <a:pt x="124" y="62"/>
                  </a:lnTo>
                  <a:lnTo>
                    <a:pt x="136" y="61"/>
                  </a:lnTo>
                  <a:lnTo>
                    <a:pt x="147" y="60"/>
                  </a:lnTo>
                  <a:lnTo>
                    <a:pt x="159" y="58"/>
                  </a:lnTo>
                  <a:lnTo>
                    <a:pt x="170" y="57"/>
                  </a:lnTo>
                  <a:lnTo>
                    <a:pt x="161" y="0"/>
                  </a:lnTo>
                  <a:lnTo>
                    <a:pt x="151" y="1"/>
                  </a:lnTo>
                  <a:lnTo>
                    <a:pt x="140" y="3"/>
                  </a:lnTo>
                  <a:lnTo>
                    <a:pt x="130" y="4"/>
                  </a:lnTo>
                  <a:lnTo>
                    <a:pt x="119" y="5"/>
                  </a:lnTo>
                  <a:lnTo>
                    <a:pt x="109" y="5"/>
                  </a:lnTo>
                  <a:lnTo>
                    <a:pt x="98" y="7"/>
                  </a:lnTo>
                  <a:lnTo>
                    <a:pt x="88" y="7"/>
                  </a:lnTo>
                  <a:lnTo>
                    <a:pt x="77" y="7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6" name="Freeform 67"/>
            <p:cNvSpPr>
              <a:spLocks/>
            </p:cNvSpPr>
            <p:nvPr/>
          </p:nvSpPr>
          <p:spPr bwMode="auto">
            <a:xfrm>
              <a:off x="1992" y="768"/>
              <a:ext cx="261" cy="194"/>
            </a:xfrm>
            <a:custGeom>
              <a:avLst/>
              <a:gdLst>
                <a:gd name="T0" fmla="*/ 226 w 261"/>
                <a:gd name="T1" fmla="*/ 194 h 194"/>
                <a:gd name="T2" fmla="*/ 261 w 261"/>
                <a:gd name="T3" fmla="*/ 155 h 194"/>
                <a:gd name="T4" fmla="*/ 249 w 261"/>
                <a:gd name="T5" fmla="*/ 144 h 194"/>
                <a:gd name="T6" fmla="*/ 236 w 261"/>
                <a:gd name="T7" fmla="*/ 133 h 194"/>
                <a:gd name="T8" fmla="*/ 224 w 261"/>
                <a:gd name="T9" fmla="*/ 122 h 194"/>
                <a:gd name="T10" fmla="*/ 211 w 261"/>
                <a:gd name="T11" fmla="*/ 111 h 194"/>
                <a:gd name="T12" fmla="*/ 197 w 261"/>
                <a:gd name="T13" fmla="*/ 100 h 194"/>
                <a:gd name="T14" fmla="*/ 183 w 261"/>
                <a:gd name="T15" fmla="*/ 90 h 194"/>
                <a:gd name="T16" fmla="*/ 170 w 261"/>
                <a:gd name="T17" fmla="*/ 79 h 194"/>
                <a:gd name="T18" fmla="*/ 156 w 261"/>
                <a:gd name="T19" fmla="*/ 69 h 194"/>
                <a:gd name="T20" fmla="*/ 140 w 261"/>
                <a:gd name="T21" fmla="*/ 59 h 194"/>
                <a:gd name="T22" fmla="*/ 124 w 261"/>
                <a:gd name="T23" fmla="*/ 50 h 194"/>
                <a:gd name="T24" fmla="*/ 109 w 261"/>
                <a:gd name="T25" fmla="*/ 41 h 194"/>
                <a:gd name="T26" fmla="*/ 92 w 261"/>
                <a:gd name="T27" fmla="*/ 32 h 194"/>
                <a:gd name="T28" fmla="*/ 75 w 261"/>
                <a:gd name="T29" fmla="*/ 23 h 194"/>
                <a:gd name="T30" fmla="*/ 59 w 261"/>
                <a:gd name="T31" fmla="*/ 15 h 194"/>
                <a:gd name="T32" fmla="*/ 42 w 261"/>
                <a:gd name="T33" fmla="*/ 8 h 194"/>
                <a:gd name="T34" fmla="*/ 25 w 261"/>
                <a:gd name="T35" fmla="*/ 0 h 194"/>
                <a:gd name="T36" fmla="*/ 0 w 261"/>
                <a:gd name="T37" fmla="*/ 53 h 194"/>
                <a:gd name="T38" fmla="*/ 16 w 261"/>
                <a:gd name="T39" fmla="*/ 59 h 194"/>
                <a:gd name="T40" fmla="*/ 31 w 261"/>
                <a:gd name="T41" fmla="*/ 66 h 194"/>
                <a:gd name="T42" fmla="*/ 46 w 261"/>
                <a:gd name="T43" fmla="*/ 75 h 194"/>
                <a:gd name="T44" fmla="*/ 61 w 261"/>
                <a:gd name="T45" fmla="*/ 82 h 194"/>
                <a:gd name="T46" fmla="*/ 77 w 261"/>
                <a:gd name="T47" fmla="*/ 90 h 194"/>
                <a:gd name="T48" fmla="*/ 91 w 261"/>
                <a:gd name="T49" fmla="*/ 98 h 194"/>
                <a:gd name="T50" fmla="*/ 106 w 261"/>
                <a:gd name="T51" fmla="*/ 107 h 194"/>
                <a:gd name="T52" fmla="*/ 120 w 261"/>
                <a:gd name="T53" fmla="*/ 115 h 194"/>
                <a:gd name="T54" fmla="*/ 134 w 261"/>
                <a:gd name="T55" fmla="*/ 125 h 194"/>
                <a:gd name="T56" fmla="*/ 147 w 261"/>
                <a:gd name="T57" fmla="*/ 134 h 194"/>
                <a:gd name="T58" fmla="*/ 161 w 261"/>
                <a:gd name="T59" fmla="*/ 143 h 194"/>
                <a:gd name="T60" fmla="*/ 175 w 261"/>
                <a:gd name="T61" fmla="*/ 152 h 194"/>
                <a:gd name="T62" fmla="*/ 188 w 261"/>
                <a:gd name="T63" fmla="*/ 163 h 194"/>
                <a:gd name="T64" fmla="*/ 202 w 261"/>
                <a:gd name="T65" fmla="*/ 173 h 194"/>
                <a:gd name="T66" fmla="*/ 214 w 261"/>
                <a:gd name="T67" fmla="*/ 183 h 194"/>
                <a:gd name="T68" fmla="*/ 226 w 261"/>
                <a:gd name="T6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1" h="194">
                  <a:moveTo>
                    <a:pt x="226" y="194"/>
                  </a:moveTo>
                  <a:lnTo>
                    <a:pt x="261" y="155"/>
                  </a:lnTo>
                  <a:lnTo>
                    <a:pt x="249" y="144"/>
                  </a:lnTo>
                  <a:lnTo>
                    <a:pt x="236" y="133"/>
                  </a:lnTo>
                  <a:lnTo>
                    <a:pt x="224" y="122"/>
                  </a:lnTo>
                  <a:lnTo>
                    <a:pt x="211" y="111"/>
                  </a:lnTo>
                  <a:lnTo>
                    <a:pt x="197" y="100"/>
                  </a:lnTo>
                  <a:lnTo>
                    <a:pt x="183" y="90"/>
                  </a:lnTo>
                  <a:lnTo>
                    <a:pt x="170" y="79"/>
                  </a:lnTo>
                  <a:lnTo>
                    <a:pt x="156" y="69"/>
                  </a:lnTo>
                  <a:lnTo>
                    <a:pt x="140" y="59"/>
                  </a:lnTo>
                  <a:lnTo>
                    <a:pt x="124" y="50"/>
                  </a:lnTo>
                  <a:lnTo>
                    <a:pt x="109" y="41"/>
                  </a:lnTo>
                  <a:lnTo>
                    <a:pt x="92" y="32"/>
                  </a:lnTo>
                  <a:lnTo>
                    <a:pt x="75" y="23"/>
                  </a:lnTo>
                  <a:lnTo>
                    <a:pt x="59" y="15"/>
                  </a:lnTo>
                  <a:lnTo>
                    <a:pt x="42" y="8"/>
                  </a:lnTo>
                  <a:lnTo>
                    <a:pt x="25" y="0"/>
                  </a:lnTo>
                  <a:lnTo>
                    <a:pt x="0" y="53"/>
                  </a:lnTo>
                  <a:lnTo>
                    <a:pt x="16" y="59"/>
                  </a:lnTo>
                  <a:lnTo>
                    <a:pt x="31" y="66"/>
                  </a:lnTo>
                  <a:lnTo>
                    <a:pt x="46" y="75"/>
                  </a:lnTo>
                  <a:lnTo>
                    <a:pt x="61" y="82"/>
                  </a:lnTo>
                  <a:lnTo>
                    <a:pt x="77" y="90"/>
                  </a:lnTo>
                  <a:lnTo>
                    <a:pt x="91" y="98"/>
                  </a:lnTo>
                  <a:lnTo>
                    <a:pt x="106" y="107"/>
                  </a:lnTo>
                  <a:lnTo>
                    <a:pt x="120" y="115"/>
                  </a:lnTo>
                  <a:lnTo>
                    <a:pt x="134" y="125"/>
                  </a:lnTo>
                  <a:lnTo>
                    <a:pt x="147" y="134"/>
                  </a:lnTo>
                  <a:lnTo>
                    <a:pt x="161" y="143"/>
                  </a:lnTo>
                  <a:lnTo>
                    <a:pt x="175" y="152"/>
                  </a:lnTo>
                  <a:lnTo>
                    <a:pt x="188" y="163"/>
                  </a:lnTo>
                  <a:lnTo>
                    <a:pt x="202" y="173"/>
                  </a:lnTo>
                  <a:lnTo>
                    <a:pt x="214" y="183"/>
                  </a:lnTo>
                  <a:lnTo>
                    <a:pt x="226" y="194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1834" y="1109"/>
              <a:ext cx="168" cy="135"/>
            </a:xfrm>
            <a:custGeom>
              <a:avLst/>
              <a:gdLst>
                <a:gd name="T0" fmla="*/ 129 w 168"/>
                <a:gd name="T1" fmla="*/ 135 h 135"/>
                <a:gd name="T2" fmla="*/ 168 w 168"/>
                <a:gd name="T3" fmla="*/ 92 h 135"/>
                <a:gd name="T4" fmla="*/ 153 w 168"/>
                <a:gd name="T5" fmla="*/ 78 h 135"/>
                <a:gd name="T6" fmla="*/ 136 w 168"/>
                <a:gd name="T7" fmla="*/ 65 h 135"/>
                <a:gd name="T8" fmla="*/ 118 w 168"/>
                <a:gd name="T9" fmla="*/ 53 h 135"/>
                <a:gd name="T10" fmla="*/ 101 w 168"/>
                <a:gd name="T11" fmla="*/ 40 h 135"/>
                <a:gd name="T12" fmla="*/ 82 w 168"/>
                <a:gd name="T13" fmla="*/ 29 h 135"/>
                <a:gd name="T14" fmla="*/ 64 w 168"/>
                <a:gd name="T15" fmla="*/ 19 h 135"/>
                <a:gd name="T16" fmla="*/ 45 w 168"/>
                <a:gd name="T17" fmla="*/ 10 h 135"/>
                <a:gd name="T18" fmla="*/ 25 w 168"/>
                <a:gd name="T19" fmla="*/ 0 h 135"/>
                <a:gd name="T20" fmla="*/ 0 w 168"/>
                <a:gd name="T21" fmla="*/ 53 h 135"/>
                <a:gd name="T22" fmla="*/ 18 w 168"/>
                <a:gd name="T23" fmla="*/ 61 h 135"/>
                <a:gd name="T24" fmla="*/ 36 w 168"/>
                <a:gd name="T25" fmla="*/ 69 h 135"/>
                <a:gd name="T26" fmla="*/ 53 w 168"/>
                <a:gd name="T27" fmla="*/ 79 h 135"/>
                <a:gd name="T28" fmla="*/ 70 w 168"/>
                <a:gd name="T29" fmla="*/ 89 h 135"/>
                <a:gd name="T30" fmla="*/ 85 w 168"/>
                <a:gd name="T31" fmla="*/ 100 h 135"/>
                <a:gd name="T32" fmla="*/ 100 w 168"/>
                <a:gd name="T33" fmla="*/ 111 h 135"/>
                <a:gd name="T34" fmla="*/ 115 w 168"/>
                <a:gd name="T35" fmla="*/ 122 h 135"/>
                <a:gd name="T36" fmla="*/ 129 w 168"/>
                <a:gd name="T3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135">
                  <a:moveTo>
                    <a:pt x="129" y="135"/>
                  </a:moveTo>
                  <a:lnTo>
                    <a:pt x="168" y="92"/>
                  </a:lnTo>
                  <a:lnTo>
                    <a:pt x="153" y="78"/>
                  </a:lnTo>
                  <a:lnTo>
                    <a:pt x="136" y="65"/>
                  </a:lnTo>
                  <a:lnTo>
                    <a:pt x="118" y="53"/>
                  </a:lnTo>
                  <a:lnTo>
                    <a:pt x="101" y="40"/>
                  </a:lnTo>
                  <a:lnTo>
                    <a:pt x="82" y="29"/>
                  </a:lnTo>
                  <a:lnTo>
                    <a:pt x="64" y="19"/>
                  </a:lnTo>
                  <a:lnTo>
                    <a:pt x="45" y="10"/>
                  </a:lnTo>
                  <a:lnTo>
                    <a:pt x="25" y="0"/>
                  </a:lnTo>
                  <a:lnTo>
                    <a:pt x="0" y="53"/>
                  </a:lnTo>
                  <a:lnTo>
                    <a:pt x="18" y="61"/>
                  </a:lnTo>
                  <a:lnTo>
                    <a:pt x="36" y="69"/>
                  </a:lnTo>
                  <a:lnTo>
                    <a:pt x="53" y="79"/>
                  </a:lnTo>
                  <a:lnTo>
                    <a:pt x="70" y="89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15" y="122"/>
                  </a:lnTo>
                  <a:lnTo>
                    <a:pt x="129" y="135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968" y="782"/>
              <a:ext cx="260" cy="197"/>
            </a:xfrm>
            <a:custGeom>
              <a:avLst/>
              <a:gdLst>
                <a:gd name="T0" fmla="*/ 260 w 260"/>
                <a:gd name="T1" fmla="*/ 51 h 197"/>
                <a:gd name="T2" fmla="*/ 235 w 260"/>
                <a:gd name="T3" fmla="*/ 0 h 197"/>
                <a:gd name="T4" fmla="*/ 218 w 260"/>
                <a:gd name="T5" fmla="*/ 8 h 197"/>
                <a:gd name="T6" fmla="*/ 203 w 260"/>
                <a:gd name="T7" fmla="*/ 15 h 197"/>
                <a:gd name="T8" fmla="*/ 186 w 260"/>
                <a:gd name="T9" fmla="*/ 23 h 197"/>
                <a:gd name="T10" fmla="*/ 171 w 260"/>
                <a:gd name="T11" fmla="*/ 32 h 197"/>
                <a:gd name="T12" fmla="*/ 156 w 260"/>
                <a:gd name="T13" fmla="*/ 41 h 197"/>
                <a:gd name="T14" fmla="*/ 141 w 260"/>
                <a:gd name="T15" fmla="*/ 50 h 197"/>
                <a:gd name="T16" fmla="*/ 125 w 260"/>
                <a:gd name="T17" fmla="*/ 59 h 197"/>
                <a:gd name="T18" fmla="*/ 110 w 260"/>
                <a:gd name="T19" fmla="*/ 69 h 197"/>
                <a:gd name="T20" fmla="*/ 96 w 260"/>
                <a:gd name="T21" fmla="*/ 79 h 197"/>
                <a:gd name="T22" fmla="*/ 81 w 260"/>
                <a:gd name="T23" fmla="*/ 88 h 197"/>
                <a:gd name="T24" fmla="*/ 67 w 260"/>
                <a:gd name="T25" fmla="*/ 100 h 197"/>
                <a:gd name="T26" fmla="*/ 53 w 260"/>
                <a:gd name="T27" fmla="*/ 111 h 197"/>
                <a:gd name="T28" fmla="*/ 39 w 260"/>
                <a:gd name="T29" fmla="*/ 120 h 197"/>
                <a:gd name="T30" fmla="*/ 27 w 260"/>
                <a:gd name="T31" fmla="*/ 131 h 197"/>
                <a:gd name="T32" fmla="*/ 13 w 260"/>
                <a:gd name="T33" fmla="*/ 144 h 197"/>
                <a:gd name="T34" fmla="*/ 0 w 260"/>
                <a:gd name="T35" fmla="*/ 155 h 197"/>
                <a:gd name="T36" fmla="*/ 41 w 260"/>
                <a:gd name="T37" fmla="*/ 197 h 197"/>
                <a:gd name="T38" fmla="*/ 66 w 260"/>
                <a:gd name="T39" fmla="*/ 176 h 197"/>
                <a:gd name="T40" fmla="*/ 91 w 260"/>
                <a:gd name="T41" fmla="*/ 155 h 197"/>
                <a:gd name="T42" fmla="*/ 117 w 260"/>
                <a:gd name="T43" fmla="*/ 136 h 197"/>
                <a:gd name="T44" fmla="*/ 145 w 260"/>
                <a:gd name="T45" fmla="*/ 116 h 197"/>
                <a:gd name="T46" fmla="*/ 172 w 260"/>
                <a:gd name="T47" fmla="*/ 98 h 197"/>
                <a:gd name="T48" fmla="*/ 200 w 260"/>
                <a:gd name="T49" fmla="*/ 82 h 197"/>
                <a:gd name="T50" fmla="*/ 229 w 260"/>
                <a:gd name="T51" fmla="*/ 66 h 197"/>
                <a:gd name="T52" fmla="*/ 260 w 260"/>
                <a:gd name="T53" fmla="*/ 5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0" h="197">
                  <a:moveTo>
                    <a:pt x="260" y="51"/>
                  </a:moveTo>
                  <a:lnTo>
                    <a:pt x="235" y="0"/>
                  </a:lnTo>
                  <a:lnTo>
                    <a:pt x="218" y="8"/>
                  </a:lnTo>
                  <a:lnTo>
                    <a:pt x="203" y="15"/>
                  </a:lnTo>
                  <a:lnTo>
                    <a:pt x="186" y="23"/>
                  </a:lnTo>
                  <a:lnTo>
                    <a:pt x="171" y="32"/>
                  </a:lnTo>
                  <a:lnTo>
                    <a:pt x="156" y="41"/>
                  </a:lnTo>
                  <a:lnTo>
                    <a:pt x="141" y="50"/>
                  </a:lnTo>
                  <a:lnTo>
                    <a:pt x="125" y="59"/>
                  </a:lnTo>
                  <a:lnTo>
                    <a:pt x="110" y="69"/>
                  </a:lnTo>
                  <a:lnTo>
                    <a:pt x="96" y="79"/>
                  </a:lnTo>
                  <a:lnTo>
                    <a:pt x="81" y="88"/>
                  </a:lnTo>
                  <a:lnTo>
                    <a:pt x="67" y="100"/>
                  </a:lnTo>
                  <a:lnTo>
                    <a:pt x="53" y="111"/>
                  </a:lnTo>
                  <a:lnTo>
                    <a:pt x="39" y="120"/>
                  </a:lnTo>
                  <a:lnTo>
                    <a:pt x="27" y="131"/>
                  </a:lnTo>
                  <a:lnTo>
                    <a:pt x="13" y="144"/>
                  </a:lnTo>
                  <a:lnTo>
                    <a:pt x="0" y="155"/>
                  </a:lnTo>
                  <a:lnTo>
                    <a:pt x="41" y="197"/>
                  </a:lnTo>
                  <a:lnTo>
                    <a:pt x="66" y="176"/>
                  </a:lnTo>
                  <a:lnTo>
                    <a:pt x="91" y="155"/>
                  </a:lnTo>
                  <a:lnTo>
                    <a:pt x="117" y="136"/>
                  </a:lnTo>
                  <a:lnTo>
                    <a:pt x="145" y="116"/>
                  </a:lnTo>
                  <a:lnTo>
                    <a:pt x="172" y="98"/>
                  </a:lnTo>
                  <a:lnTo>
                    <a:pt x="200" y="82"/>
                  </a:lnTo>
                  <a:lnTo>
                    <a:pt x="229" y="66"/>
                  </a:lnTo>
                  <a:lnTo>
                    <a:pt x="260" y="51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9" name="Freeform 70"/>
            <p:cNvSpPr>
              <a:spLocks/>
            </p:cNvSpPr>
            <p:nvPr/>
          </p:nvSpPr>
          <p:spPr bwMode="auto">
            <a:xfrm>
              <a:off x="1232" y="1117"/>
              <a:ext cx="164" cy="138"/>
            </a:xfrm>
            <a:custGeom>
              <a:avLst/>
              <a:gdLst>
                <a:gd name="T0" fmla="*/ 164 w 164"/>
                <a:gd name="T1" fmla="*/ 53 h 138"/>
                <a:gd name="T2" fmla="*/ 139 w 164"/>
                <a:gd name="T3" fmla="*/ 0 h 138"/>
                <a:gd name="T4" fmla="*/ 119 w 164"/>
                <a:gd name="T5" fmla="*/ 10 h 138"/>
                <a:gd name="T6" fmla="*/ 101 w 164"/>
                <a:gd name="T7" fmla="*/ 20 h 138"/>
                <a:gd name="T8" fmla="*/ 83 w 164"/>
                <a:gd name="T9" fmla="*/ 31 h 138"/>
                <a:gd name="T10" fmla="*/ 65 w 164"/>
                <a:gd name="T11" fmla="*/ 43 h 138"/>
                <a:gd name="T12" fmla="*/ 49 w 164"/>
                <a:gd name="T13" fmla="*/ 55 h 138"/>
                <a:gd name="T14" fmla="*/ 32 w 164"/>
                <a:gd name="T15" fmla="*/ 68 h 138"/>
                <a:gd name="T16" fmla="*/ 15 w 164"/>
                <a:gd name="T17" fmla="*/ 81 h 138"/>
                <a:gd name="T18" fmla="*/ 0 w 164"/>
                <a:gd name="T19" fmla="*/ 95 h 138"/>
                <a:gd name="T20" fmla="*/ 40 w 164"/>
                <a:gd name="T21" fmla="*/ 138 h 138"/>
                <a:gd name="T22" fmla="*/ 54 w 164"/>
                <a:gd name="T23" fmla="*/ 125 h 138"/>
                <a:gd name="T24" fmla="*/ 68 w 164"/>
                <a:gd name="T25" fmla="*/ 113 h 138"/>
                <a:gd name="T26" fmla="*/ 83 w 164"/>
                <a:gd name="T27" fmla="*/ 102 h 138"/>
                <a:gd name="T28" fmla="*/ 99 w 164"/>
                <a:gd name="T29" fmla="*/ 91 h 138"/>
                <a:gd name="T30" fmla="*/ 114 w 164"/>
                <a:gd name="T31" fmla="*/ 81 h 138"/>
                <a:gd name="T32" fmla="*/ 130 w 164"/>
                <a:gd name="T33" fmla="*/ 71 h 138"/>
                <a:gd name="T34" fmla="*/ 147 w 164"/>
                <a:gd name="T35" fmla="*/ 61 h 138"/>
                <a:gd name="T36" fmla="*/ 164 w 164"/>
                <a:gd name="T37" fmla="*/ 5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4" h="138">
                  <a:moveTo>
                    <a:pt x="164" y="53"/>
                  </a:moveTo>
                  <a:lnTo>
                    <a:pt x="139" y="0"/>
                  </a:lnTo>
                  <a:lnTo>
                    <a:pt x="119" y="10"/>
                  </a:lnTo>
                  <a:lnTo>
                    <a:pt x="101" y="20"/>
                  </a:lnTo>
                  <a:lnTo>
                    <a:pt x="83" y="31"/>
                  </a:lnTo>
                  <a:lnTo>
                    <a:pt x="65" y="43"/>
                  </a:lnTo>
                  <a:lnTo>
                    <a:pt x="49" y="55"/>
                  </a:lnTo>
                  <a:lnTo>
                    <a:pt x="32" y="68"/>
                  </a:lnTo>
                  <a:lnTo>
                    <a:pt x="15" y="81"/>
                  </a:lnTo>
                  <a:lnTo>
                    <a:pt x="0" y="95"/>
                  </a:lnTo>
                  <a:lnTo>
                    <a:pt x="40" y="138"/>
                  </a:lnTo>
                  <a:lnTo>
                    <a:pt x="54" y="125"/>
                  </a:lnTo>
                  <a:lnTo>
                    <a:pt x="68" y="113"/>
                  </a:lnTo>
                  <a:lnTo>
                    <a:pt x="83" y="102"/>
                  </a:lnTo>
                  <a:lnTo>
                    <a:pt x="99" y="91"/>
                  </a:lnTo>
                  <a:lnTo>
                    <a:pt x="114" y="81"/>
                  </a:lnTo>
                  <a:lnTo>
                    <a:pt x="130" y="71"/>
                  </a:lnTo>
                  <a:lnTo>
                    <a:pt x="147" y="61"/>
                  </a:lnTo>
                  <a:lnTo>
                    <a:pt x="164" y="53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2058" y="1330"/>
              <a:ext cx="112" cy="166"/>
            </a:xfrm>
            <a:custGeom>
              <a:avLst/>
              <a:gdLst>
                <a:gd name="T0" fmla="*/ 52 w 112"/>
                <a:gd name="T1" fmla="*/ 166 h 166"/>
                <a:gd name="T2" fmla="*/ 112 w 112"/>
                <a:gd name="T3" fmla="*/ 154 h 166"/>
                <a:gd name="T4" fmla="*/ 108 w 112"/>
                <a:gd name="T5" fmla="*/ 133 h 166"/>
                <a:gd name="T6" fmla="*/ 102 w 112"/>
                <a:gd name="T7" fmla="*/ 113 h 166"/>
                <a:gd name="T8" fmla="*/ 95 w 112"/>
                <a:gd name="T9" fmla="*/ 93 h 166"/>
                <a:gd name="T10" fmla="*/ 88 w 112"/>
                <a:gd name="T11" fmla="*/ 73 h 166"/>
                <a:gd name="T12" fmla="*/ 80 w 112"/>
                <a:gd name="T13" fmla="*/ 55 h 166"/>
                <a:gd name="T14" fmla="*/ 72 w 112"/>
                <a:gd name="T15" fmla="*/ 36 h 166"/>
                <a:gd name="T16" fmla="*/ 62 w 112"/>
                <a:gd name="T17" fmla="*/ 18 h 166"/>
                <a:gd name="T18" fmla="*/ 52 w 112"/>
                <a:gd name="T19" fmla="*/ 0 h 166"/>
                <a:gd name="T20" fmla="*/ 0 w 112"/>
                <a:gd name="T21" fmla="*/ 29 h 166"/>
                <a:gd name="T22" fmla="*/ 9 w 112"/>
                <a:gd name="T23" fmla="*/ 45 h 166"/>
                <a:gd name="T24" fmla="*/ 18 w 112"/>
                <a:gd name="T25" fmla="*/ 62 h 166"/>
                <a:gd name="T26" fmla="*/ 25 w 112"/>
                <a:gd name="T27" fmla="*/ 79 h 166"/>
                <a:gd name="T28" fmla="*/ 31 w 112"/>
                <a:gd name="T29" fmla="*/ 95 h 166"/>
                <a:gd name="T30" fmla="*/ 38 w 112"/>
                <a:gd name="T31" fmla="*/ 112 h 166"/>
                <a:gd name="T32" fmla="*/ 44 w 112"/>
                <a:gd name="T33" fmla="*/ 130 h 166"/>
                <a:gd name="T34" fmla="*/ 48 w 112"/>
                <a:gd name="T35" fmla="*/ 148 h 166"/>
                <a:gd name="T36" fmla="*/ 52 w 112"/>
                <a:gd name="T3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166">
                  <a:moveTo>
                    <a:pt x="52" y="166"/>
                  </a:moveTo>
                  <a:lnTo>
                    <a:pt x="112" y="154"/>
                  </a:lnTo>
                  <a:lnTo>
                    <a:pt x="108" y="133"/>
                  </a:lnTo>
                  <a:lnTo>
                    <a:pt x="102" y="113"/>
                  </a:lnTo>
                  <a:lnTo>
                    <a:pt x="95" y="93"/>
                  </a:lnTo>
                  <a:lnTo>
                    <a:pt x="88" y="73"/>
                  </a:lnTo>
                  <a:lnTo>
                    <a:pt x="80" y="55"/>
                  </a:lnTo>
                  <a:lnTo>
                    <a:pt x="72" y="36"/>
                  </a:lnTo>
                  <a:lnTo>
                    <a:pt x="62" y="18"/>
                  </a:lnTo>
                  <a:lnTo>
                    <a:pt x="52" y="0"/>
                  </a:lnTo>
                  <a:lnTo>
                    <a:pt x="0" y="29"/>
                  </a:lnTo>
                  <a:lnTo>
                    <a:pt x="9" y="45"/>
                  </a:lnTo>
                  <a:lnTo>
                    <a:pt x="18" y="62"/>
                  </a:lnTo>
                  <a:lnTo>
                    <a:pt x="25" y="79"/>
                  </a:lnTo>
                  <a:lnTo>
                    <a:pt x="31" y="95"/>
                  </a:lnTo>
                  <a:lnTo>
                    <a:pt x="38" y="112"/>
                  </a:lnTo>
                  <a:lnTo>
                    <a:pt x="44" y="130"/>
                  </a:lnTo>
                  <a:lnTo>
                    <a:pt x="48" y="148"/>
                  </a:lnTo>
                  <a:lnTo>
                    <a:pt x="52" y="16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2069" y="1652"/>
              <a:ext cx="106" cy="166"/>
            </a:xfrm>
            <a:custGeom>
              <a:avLst/>
              <a:gdLst>
                <a:gd name="T0" fmla="*/ 0 w 106"/>
                <a:gd name="T1" fmla="*/ 141 h 166"/>
                <a:gd name="T2" fmla="*/ 54 w 106"/>
                <a:gd name="T3" fmla="*/ 166 h 166"/>
                <a:gd name="T4" fmla="*/ 63 w 106"/>
                <a:gd name="T5" fmla="*/ 148 h 166"/>
                <a:gd name="T6" fmla="*/ 72 w 106"/>
                <a:gd name="T7" fmla="*/ 129 h 166"/>
                <a:gd name="T8" fmla="*/ 80 w 106"/>
                <a:gd name="T9" fmla="*/ 109 h 166"/>
                <a:gd name="T10" fmla="*/ 87 w 106"/>
                <a:gd name="T11" fmla="*/ 90 h 166"/>
                <a:gd name="T12" fmla="*/ 93 w 106"/>
                <a:gd name="T13" fmla="*/ 69 h 166"/>
                <a:gd name="T14" fmla="*/ 98 w 106"/>
                <a:gd name="T15" fmla="*/ 49 h 166"/>
                <a:gd name="T16" fmla="*/ 102 w 106"/>
                <a:gd name="T17" fmla="*/ 29 h 166"/>
                <a:gd name="T18" fmla="*/ 106 w 106"/>
                <a:gd name="T19" fmla="*/ 8 h 166"/>
                <a:gd name="T20" fmla="*/ 45 w 106"/>
                <a:gd name="T21" fmla="*/ 0 h 166"/>
                <a:gd name="T22" fmla="*/ 43 w 106"/>
                <a:gd name="T23" fmla="*/ 18 h 166"/>
                <a:gd name="T24" fmla="*/ 39 w 106"/>
                <a:gd name="T25" fmla="*/ 37 h 166"/>
                <a:gd name="T26" fmla="*/ 34 w 106"/>
                <a:gd name="T27" fmla="*/ 55 h 166"/>
                <a:gd name="T28" fmla="*/ 29 w 106"/>
                <a:gd name="T29" fmla="*/ 73 h 166"/>
                <a:gd name="T30" fmla="*/ 22 w 106"/>
                <a:gd name="T31" fmla="*/ 91 h 166"/>
                <a:gd name="T32" fmla="*/ 15 w 106"/>
                <a:gd name="T33" fmla="*/ 108 h 166"/>
                <a:gd name="T34" fmla="*/ 8 w 106"/>
                <a:gd name="T35" fmla="*/ 124 h 166"/>
                <a:gd name="T36" fmla="*/ 0 w 106"/>
                <a:gd name="T37" fmla="*/ 14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6" h="166">
                  <a:moveTo>
                    <a:pt x="0" y="141"/>
                  </a:moveTo>
                  <a:lnTo>
                    <a:pt x="54" y="166"/>
                  </a:lnTo>
                  <a:lnTo>
                    <a:pt x="63" y="148"/>
                  </a:lnTo>
                  <a:lnTo>
                    <a:pt x="72" y="129"/>
                  </a:lnTo>
                  <a:lnTo>
                    <a:pt x="80" y="109"/>
                  </a:lnTo>
                  <a:lnTo>
                    <a:pt x="87" y="90"/>
                  </a:lnTo>
                  <a:lnTo>
                    <a:pt x="93" y="69"/>
                  </a:lnTo>
                  <a:lnTo>
                    <a:pt x="98" y="49"/>
                  </a:lnTo>
                  <a:lnTo>
                    <a:pt x="102" y="29"/>
                  </a:lnTo>
                  <a:lnTo>
                    <a:pt x="106" y="8"/>
                  </a:lnTo>
                  <a:lnTo>
                    <a:pt x="45" y="0"/>
                  </a:lnTo>
                  <a:lnTo>
                    <a:pt x="43" y="18"/>
                  </a:lnTo>
                  <a:lnTo>
                    <a:pt x="39" y="37"/>
                  </a:lnTo>
                  <a:lnTo>
                    <a:pt x="34" y="55"/>
                  </a:lnTo>
                  <a:lnTo>
                    <a:pt x="29" y="73"/>
                  </a:lnTo>
                  <a:lnTo>
                    <a:pt x="22" y="91"/>
                  </a:lnTo>
                  <a:lnTo>
                    <a:pt x="15" y="108"/>
                  </a:lnTo>
                  <a:lnTo>
                    <a:pt x="8" y="124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2033" y="2180"/>
              <a:ext cx="260" cy="201"/>
            </a:xfrm>
            <a:custGeom>
              <a:avLst/>
              <a:gdLst>
                <a:gd name="T0" fmla="*/ 217 w 260"/>
                <a:gd name="T1" fmla="*/ 0 h 201"/>
                <a:gd name="T2" fmla="*/ 202 w 260"/>
                <a:gd name="T3" fmla="*/ 14 h 201"/>
                <a:gd name="T4" fmla="*/ 187 w 260"/>
                <a:gd name="T5" fmla="*/ 28 h 201"/>
                <a:gd name="T6" fmla="*/ 170 w 260"/>
                <a:gd name="T7" fmla="*/ 42 h 201"/>
                <a:gd name="T8" fmla="*/ 154 w 260"/>
                <a:gd name="T9" fmla="*/ 56 h 201"/>
                <a:gd name="T10" fmla="*/ 137 w 260"/>
                <a:gd name="T11" fmla="*/ 68 h 201"/>
                <a:gd name="T12" fmla="*/ 120 w 260"/>
                <a:gd name="T13" fmla="*/ 81 h 201"/>
                <a:gd name="T14" fmla="*/ 104 w 260"/>
                <a:gd name="T15" fmla="*/ 92 h 201"/>
                <a:gd name="T16" fmla="*/ 86 w 260"/>
                <a:gd name="T17" fmla="*/ 103 h 201"/>
                <a:gd name="T18" fmla="*/ 75 w 260"/>
                <a:gd name="T19" fmla="*/ 110 h 201"/>
                <a:gd name="T20" fmla="*/ 65 w 260"/>
                <a:gd name="T21" fmla="*/ 115 h 201"/>
                <a:gd name="T22" fmla="*/ 54 w 260"/>
                <a:gd name="T23" fmla="*/ 122 h 201"/>
                <a:gd name="T24" fmla="*/ 43 w 260"/>
                <a:gd name="T25" fmla="*/ 128 h 201"/>
                <a:gd name="T26" fmla="*/ 33 w 260"/>
                <a:gd name="T27" fmla="*/ 135 h 201"/>
                <a:gd name="T28" fmla="*/ 22 w 260"/>
                <a:gd name="T29" fmla="*/ 140 h 201"/>
                <a:gd name="T30" fmla="*/ 11 w 260"/>
                <a:gd name="T31" fmla="*/ 146 h 201"/>
                <a:gd name="T32" fmla="*/ 0 w 260"/>
                <a:gd name="T33" fmla="*/ 151 h 201"/>
                <a:gd name="T34" fmla="*/ 29 w 260"/>
                <a:gd name="T35" fmla="*/ 201 h 201"/>
                <a:gd name="T36" fmla="*/ 34 w 260"/>
                <a:gd name="T37" fmla="*/ 198 h 201"/>
                <a:gd name="T38" fmla="*/ 40 w 260"/>
                <a:gd name="T39" fmla="*/ 196 h 201"/>
                <a:gd name="T40" fmla="*/ 45 w 260"/>
                <a:gd name="T41" fmla="*/ 193 h 201"/>
                <a:gd name="T42" fmla="*/ 51 w 260"/>
                <a:gd name="T43" fmla="*/ 190 h 201"/>
                <a:gd name="T44" fmla="*/ 56 w 260"/>
                <a:gd name="T45" fmla="*/ 187 h 201"/>
                <a:gd name="T46" fmla="*/ 62 w 260"/>
                <a:gd name="T47" fmla="*/ 183 h 201"/>
                <a:gd name="T48" fmla="*/ 68 w 260"/>
                <a:gd name="T49" fmla="*/ 180 h 201"/>
                <a:gd name="T50" fmla="*/ 73 w 260"/>
                <a:gd name="T51" fmla="*/ 178 h 201"/>
                <a:gd name="T52" fmla="*/ 97 w 260"/>
                <a:gd name="T53" fmla="*/ 164 h 201"/>
                <a:gd name="T54" fmla="*/ 120 w 260"/>
                <a:gd name="T55" fmla="*/ 150 h 201"/>
                <a:gd name="T56" fmla="*/ 142 w 260"/>
                <a:gd name="T57" fmla="*/ 136 h 201"/>
                <a:gd name="T58" fmla="*/ 166 w 260"/>
                <a:gd name="T59" fmla="*/ 119 h 201"/>
                <a:gd name="T60" fmla="*/ 187 w 260"/>
                <a:gd name="T61" fmla="*/ 104 h 201"/>
                <a:gd name="T62" fmla="*/ 209 w 260"/>
                <a:gd name="T63" fmla="*/ 87 h 201"/>
                <a:gd name="T64" fmla="*/ 230 w 260"/>
                <a:gd name="T65" fmla="*/ 71 h 201"/>
                <a:gd name="T66" fmla="*/ 249 w 260"/>
                <a:gd name="T67" fmla="*/ 53 h 201"/>
                <a:gd name="T68" fmla="*/ 252 w 260"/>
                <a:gd name="T69" fmla="*/ 50 h 201"/>
                <a:gd name="T70" fmla="*/ 255 w 260"/>
                <a:gd name="T71" fmla="*/ 46 h 201"/>
                <a:gd name="T72" fmla="*/ 258 w 260"/>
                <a:gd name="T73" fmla="*/ 43 h 201"/>
                <a:gd name="T74" fmla="*/ 260 w 260"/>
                <a:gd name="T75" fmla="*/ 40 h 201"/>
                <a:gd name="T76" fmla="*/ 217 w 260"/>
                <a:gd name="T7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0" h="201">
                  <a:moveTo>
                    <a:pt x="217" y="0"/>
                  </a:moveTo>
                  <a:lnTo>
                    <a:pt x="202" y="14"/>
                  </a:lnTo>
                  <a:lnTo>
                    <a:pt x="187" y="28"/>
                  </a:lnTo>
                  <a:lnTo>
                    <a:pt x="170" y="42"/>
                  </a:lnTo>
                  <a:lnTo>
                    <a:pt x="154" y="56"/>
                  </a:lnTo>
                  <a:lnTo>
                    <a:pt x="137" y="68"/>
                  </a:lnTo>
                  <a:lnTo>
                    <a:pt x="120" y="81"/>
                  </a:lnTo>
                  <a:lnTo>
                    <a:pt x="104" y="92"/>
                  </a:lnTo>
                  <a:lnTo>
                    <a:pt x="86" y="103"/>
                  </a:lnTo>
                  <a:lnTo>
                    <a:pt x="75" y="110"/>
                  </a:lnTo>
                  <a:lnTo>
                    <a:pt x="65" y="115"/>
                  </a:lnTo>
                  <a:lnTo>
                    <a:pt x="54" y="122"/>
                  </a:lnTo>
                  <a:lnTo>
                    <a:pt x="43" y="128"/>
                  </a:lnTo>
                  <a:lnTo>
                    <a:pt x="33" y="135"/>
                  </a:lnTo>
                  <a:lnTo>
                    <a:pt x="22" y="140"/>
                  </a:lnTo>
                  <a:lnTo>
                    <a:pt x="11" y="146"/>
                  </a:lnTo>
                  <a:lnTo>
                    <a:pt x="0" y="151"/>
                  </a:lnTo>
                  <a:lnTo>
                    <a:pt x="29" y="201"/>
                  </a:lnTo>
                  <a:lnTo>
                    <a:pt x="34" y="198"/>
                  </a:lnTo>
                  <a:lnTo>
                    <a:pt x="40" y="196"/>
                  </a:lnTo>
                  <a:lnTo>
                    <a:pt x="45" y="193"/>
                  </a:lnTo>
                  <a:lnTo>
                    <a:pt x="51" y="190"/>
                  </a:lnTo>
                  <a:lnTo>
                    <a:pt x="56" y="187"/>
                  </a:lnTo>
                  <a:lnTo>
                    <a:pt x="62" y="183"/>
                  </a:lnTo>
                  <a:lnTo>
                    <a:pt x="68" y="180"/>
                  </a:lnTo>
                  <a:lnTo>
                    <a:pt x="73" y="178"/>
                  </a:lnTo>
                  <a:lnTo>
                    <a:pt x="97" y="164"/>
                  </a:lnTo>
                  <a:lnTo>
                    <a:pt x="120" y="150"/>
                  </a:lnTo>
                  <a:lnTo>
                    <a:pt x="142" y="136"/>
                  </a:lnTo>
                  <a:lnTo>
                    <a:pt x="166" y="119"/>
                  </a:lnTo>
                  <a:lnTo>
                    <a:pt x="187" y="104"/>
                  </a:lnTo>
                  <a:lnTo>
                    <a:pt x="209" y="87"/>
                  </a:lnTo>
                  <a:lnTo>
                    <a:pt x="230" y="71"/>
                  </a:lnTo>
                  <a:lnTo>
                    <a:pt x="249" y="53"/>
                  </a:lnTo>
                  <a:lnTo>
                    <a:pt x="252" y="50"/>
                  </a:lnTo>
                  <a:lnTo>
                    <a:pt x="255" y="46"/>
                  </a:lnTo>
                  <a:lnTo>
                    <a:pt x="258" y="43"/>
                  </a:lnTo>
                  <a:lnTo>
                    <a:pt x="260" y="4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1847" y="1919"/>
              <a:ext cx="168" cy="135"/>
            </a:xfrm>
            <a:custGeom>
              <a:avLst/>
              <a:gdLst>
                <a:gd name="T0" fmla="*/ 0 w 168"/>
                <a:gd name="T1" fmla="*/ 85 h 135"/>
                <a:gd name="T2" fmla="*/ 29 w 168"/>
                <a:gd name="T3" fmla="*/ 135 h 135"/>
                <a:gd name="T4" fmla="*/ 48 w 168"/>
                <a:gd name="T5" fmla="*/ 125 h 135"/>
                <a:gd name="T6" fmla="*/ 66 w 168"/>
                <a:gd name="T7" fmla="*/ 115 h 135"/>
                <a:gd name="T8" fmla="*/ 84 w 168"/>
                <a:gd name="T9" fmla="*/ 104 h 135"/>
                <a:gd name="T10" fmla="*/ 102 w 168"/>
                <a:gd name="T11" fmla="*/ 92 h 135"/>
                <a:gd name="T12" fmla="*/ 119 w 168"/>
                <a:gd name="T13" fmla="*/ 81 h 135"/>
                <a:gd name="T14" fmla="*/ 136 w 168"/>
                <a:gd name="T15" fmla="*/ 67 h 135"/>
                <a:gd name="T16" fmla="*/ 152 w 168"/>
                <a:gd name="T17" fmla="*/ 54 h 135"/>
                <a:gd name="T18" fmla="*/ 168 w 168"/>
                <a:gd name="T19" fmla="*/ 40 h 135"/>
                <a:gd name="T20" fmla="*/ 125 w 168"/>
                <a:gd name="T21" fmla="*/ 0 h 135"/>
                <a:gd name="T22" fmla="*/ 111 w 168"/>
                <a:gd name="T23" fmla="*/ 13 h 135"/>
                <a:gd name="T24" fmla="*/ 97 w 168"/>
                <a:gd name="T25" fmla="*/ 24 h 135"/>
                <a:gd name="T26" fmla="*/ 82 w 168"/>
                <a:gd name="T27" fmla="*/ 36 h 135"/>
                <a:gd name="T28" fmla="*/ 66 w 168"/>
                <a:gd name="T29" fmla="*/ 46 h 135"/>
                <a:gd name="T30" fmla="*/ 51 w 168"/>
                <a:gd name="T31" fmla="*/ 57 h 135"/>
                <a:gd name="T32" fmla="*/ 34 w 168"/>
                <a:gd name="T33" fmla="*/ 67 h 135"/>
                <a:gd name="T34" fmla="*/ 18 w 168"/>
                <a:gd name="T35" fmla="*/ 77 h 135"/>
                <a:gd name="T36" fmla="*/ 0 w 168"/>
                <a:gd name="T37" fmla="*/ 8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135">
                  <a:moveTo>
                    <a:pt x="0" y="85"/>
                  </a:moveTo>
                  <a:lnTo>
                    <a:pt x="29" y="135"/>
                  </a:lnTo>
                  <a:lnTo>
                    <a:pt x="48" y="125"/>
                  </a:lnTo>
                  <a:lnTo>
                    <a:pt x="66" y="115"/>
                  </a:lnTo>
                  <a:lnTo>
                    <a:pt x="84" y="104"/>
                  </a:lnTo>
                  <a:lnTo>
                    <a:pt x="102" y="92"/>
                  </a:lnTo>
                  <a:lnTo>
                    <a:pt x="119" y="81"/>
                  </a:lnTo>
                  <a:lnTo>
                    <a:pt x="136" y="67"/>
                  </a:lnTo>
                  <a:lnTo>
                    <a:pt x="152" y="54"/>
                  </a:lnTo>
                  <a:lnTo>
                    <a:pt x="168" y="40"/>
                  </a:lnTo>
                  <a:lnTo>
                    <a:pt x="125" y="0"/>
                  </a:lnTo>
                  <a:lnTo>
                    <a:pt x="111" y="13"/>
                  </a:lnTo>
                  <a:lnTo>
                    <a:pt x="97" y="24"/>
                  </a:lnTo>
                  <a:lnTo>
                    <a:pt x="82" y="36"/>
                  </a:lnTo>
                  <a:lnTo>
                    <a:pt x="66" y="46"/>
                  </a:lnTo>
                  <a:lnTo>
                    <a:pt x="51" y="57"/>
                  </a:lnTo>
                  <a:lnTo>
                    <a:pt x="34" y="67"/>
                  </a:lnTo>
                  <a:lnTo>
                    <a:pt x="18" y="77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4" name="Freeform 75"/>
            <p:cNvSpPr>
              <a:spLocks/>
            </p:cNvSpPr>
            <p:nvPr/>
          </p:nvSpPr>
          <p:spPr bwMode="auto">
            <a:xfrm>
              <a:off x="1075" y="1345"/>
              <a:ext cx="108" cy="166"/>
            </a:xfrm>
            <a:custGeom>
              <a:avLst/>
              <a:gdLst>
                <a:gd name="T0" fmla="*/ 60 w 108"/>
                <a:gd name="T1" fmla="*/ 166 h 166"/>
                <a:gd name="T2" fmla="*/ 64 w 108"/>
                <a:gd name="T3" fmla="*/ 148 h 166"/>
                <a:gd name="T4" fmla="*/ 68 w 108"/>
                <a:gd name="T5" fmla="*/ 129 h 166"/>
                <a:gd name="T6" fmla="*/ 72 w 108"/>
                <a:gd name="T7" fmla="*/ 111 h 166"/>
                <a:gd name="T8" fmla="*/ 78 w 108"/>
                <a:gd name="T9" fmla="*/ 94 h 166"/>
                <a:gd name="T10" fmla="*/ 85 w 108"/>
                <a:gd name="T11" fmla="*/ 76 h 166"/>
                <a:gd name="T12" fmla="*/ 92 w 108"/>
                <a:gd name="T13" fmla="*/ 60 h 166"/>
                <a:gd name="T14" fmla="*/ 100 w 108"/>
                <a:gd name="T15" fmla="*/ 43 h 166"/>
                <a:gd name="T16" fmla="*/ 108 w 108"/>
                <a:gd name="T17" fmla="*/ 26 h 166"/>
                <a:gd name="T18" fmla="*/ 54 w 108"/>
                <a:gd name="T19" fmla="*/ 0 h 166"/>
                <a:gd name="T20" fmla="*/ 45 w 108"/>
                <a:gd name="T21" fmla="*/ 18 h 166"/>
                <a:gd name="T22" fmla="*/ 36 w 108"/>
                <a:gd name="T23" fmla="*/ 36 h 166"/>
                <a:gd name="T24" fmla="*/ 28 w 108"/>
                <a:gd name="T25" fmla="*/ 55 h 166"/>
                <a:gd name="T26" fmla="*/ 21 w 108"/>
                <a:gd name="T27" fmla="*/ 75 h 166"/>
                <a:gd name="T28" fmla="*/ 14 w 108"/>
                <a:gd name="T29" fmla="*/ 94 h 166"/>
                <a:gd name="T30" fmla="*/ 9 w 108"/>
                <a:gd name="T31" fmla="*/ 115 h 166"/>
                <a:gd name="T32" fmla="*/ 4 w 108"/>
                <a:gd name="T33" fmla="*/ 136 h 166"/>
                <a:gd name="T34" fmla="*/ 0 w 108"/>
                <a:gd name="T35" fmla="*/ 157 h 166"/>
                <a:gd name="T36" fmla="*/ 60 w 108"/>
                <a:gd name="T3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6">
                  <a:moveTo>
                    <a:pt x="60" y="166"/>
                  </a:moveTo>
                  <a:lnTo>
                    <a:pt x="64" y="148"/>
                  </a:lnTo>
                  <a:lnTo>
                    <a:pt x="68" y="129"/>
                  </a:lnTo>
                  <a:lnTo>
                    <a:pt x="72" y="111"/>
                  </a:lnTo>
                  <a:lnTo>
                    <a:pt x="78" y="94"/>
                  </a:lnTo>
                  <a:lnTo>
                    <a:pt x="85" y="76"/>
                  </a:lnTo>
                  <a:lnTo>
                    <a:pt x="92" y="60"/>
                  </a:lnTo>
                  <a:lnTo>
                    <a:pt x="100" y="43"/>
                  </a:lnTo>
                  <a:lnTo>
                    <a:pt x="108" y="26"/>
                  </a:lnTo>
                  <a:lnTo>
                    <a:pt x="54" y="0"/>
                  </a:lnTo>
                  <a:lnTo>
                    <a:pt x="45" y="18"/>
                  </a:lnTo>
                  <a:lnTo>
                    <a:pt x="36" y="36"/>
                  </a:lnTo>
                  <a:lnTo>
                    <a:pt x="28" y="55"/>
                  </a:lnTo>
                  <a:lnTo>
                    <a:pt x="21" y="75"/>
                  </a:lnTo>
                  <a:lnTo>
                    <a:pt x="14" y="94"/>
                  </a:lnTo>
                  <a:lnTo>
                    <a:pt x="9" y="115"/>
                  </a:lnTo>
                  <a:lnTo>
                    <a:pt x="4" y="136"/>
                  </a:lnTo>
                  <a:lnTo>
                    <a:pt x="0" y="157"/>
                  </a:lnTo>
                  <a:lnTo>
                    <a:pt x="60" y="16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5" name="Freeform 76"/>
            <p:cNvSpPr>
              <a:spLocks/>
            </p:cNvSpPr>
            <p:nvPr/>
          </p:nvSpPr>
          <p:spPr bwMode="auto">
            <a:xfrm>
              <a:off x="964" y="2181"/>
              <a:ext cx="253" cy="202"/>
            </a:xfrm>
            <a:custGeom>
              <a:avLst/>
              <a:gdLst>
                <a:gd name="T0" fmla="*/ 34 w 253"/>
                <a:gd name="T1" fmla="*/ 0 h 202"/>
                <a:gd name="T2" fmla="*/ 0 w 253"/>
                <a:gd name="T3" fmla="*/ 31 h 202"/>
                <a:gd name="T4" fmla="*/ 2 w 253"/>
                <a:gd name="T5" fmla="*/ 35 h 202"/>
                <a:gd name="T6" fmla="*/ 3 w 253"/>
                <a:gd name="T7" fmla="*/ 52 h 202"/>
                <a:gd name="T8" fmla="*/ 16 w 253"/>
                <a:gd name="T9" fmla="*/ 63 h 202"/>
                <a:gd name="T10" fmla="*/ 27 w 253"/>
                <a:gd name="T11" fmla="*/ 73 h 202"/>
                <a:gd name="T12" fmla="*/ 39 w 253"/>
                <a:gd name="T13" fmla="*/ 84 h 202"/>
                <a:gd name="T14" fmla="*/ 52 w 253"/>
                <a:gd name="T15" fmla="*/ 93 h 202"/>
                <a:gd name="T16" fmla="*/ 65 w 253"/>
                <a:gd name="T17" fmla="*/ 103 h 202"/>
                <a:gd name="T18" fmla="*/ 78 w 253"/>
                <a:gd name="T19" fmla="*/ 113 h 202"/>
                <a:gd name="T20" fmla="*/ 90 w 253"/>
                <a:gd name="T21" fmla="*/ 123 h 202"/>
                <a:gd name="T22" fmla="*/ 104 w 253"/>
                <a:gd name="T23" fmla="*/ 132 h 202"/>
                <a:gd name="T24" fmla="*/ 118 w 253"/>
                <a:gd name="T25" fmla="*/ 142 h 202"/>
                <a:gd name="T26" fmla="*/ 133 w 253"/>
                <a:gd name="T27" fmla="*/ 152 h 202"/>
                <a:gd name="T28" fmla="*/ 147 w 253"/>
                <a:gd name="T29" fmla="*/ 160 h 202"/>
                <a:gd name="T30" fmla="*/ 163 w 253"/>
                <a:gd name="T31" fmla="*/ 170 h 202"/>
                <a:gd name="T32" fmla="*/ 178 w 253"/>
                <a:gd name="T33" fmla="*/ 178 h 202"/>
                <a:gd name="T34" fmla="*/ 195 w 253"/>
                <a:gd name="T35" fmla="*/ 186 h 202"/>
                <a:gd name="T36" fmla="*/ 210 w 253"/>
                <a:gd name="T37" fmla="*/ 195 h 202"/>
                <a:gd name="T38" fmla="*/ 225 w 253"/>
                <a:gd name="T39" fmla="*/ 202 h 202"/>
                <a:gd name="T40" fmla="*/ 253 w 253"/>
                <a:gd name="T41" fmla="*/ 152 h 202"/>
                <a:gd name="T42" fmla="*/ 222 w 253"/>
                <a:gd name="T43" fmla="*/ 136 h 202"/>
                <a:gd name="T44" fmla="*/ 193 w 253"/>
                <a:gd name="T45" fmla="*/ 120 h 202"/>
                <a:gd name="T46" fmla="*/ 165 w 253"/>
                <a:gd name="T47" fmla="*/ 102 h 202"/>
                <a:gd name="T48" fmla="*/ 138 w 253"/>
                <a:gd name="T49" fmla="*/ 84 h 202"/>
                <a:gd name="T50" fmla="*/ 110 w 253"/>
                <a:gd name="T51" fmla="*/ 64 h 202"/>
                <a:gd name="T52" fmla="*/ 84 w 253"/>
                <a:gd name="T53" fmla="*/ 43 h 202"/>
                <a:gd name="T54" fmla="*/ 59 w 253"/>
                <a:gd name="T55" fmla="*/ 23 h 202"/>
                <a:gd name="T56" fmla="*/ 34 w 253"/>
                <a:gd name="T5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3" h="202">
                  <a:moveTo>
                    <a:pt x="34" y="0"/>
                  </a:moveTo>
                  <a:lnTo>
                    <a:pt x="0" y="31"/>
                  </a:lnTo>
                  <a:lnTo>
                    <a:pt x="2" y="35"/>
                  </a:lnTo>
                  <a:lnTo>
                    <a:pt x="3" y="52"/>
                  </a:lnTo>
                  <a:lnTo>
                    <a:pt x="16" y="63"/>
                  </a:lnTo>
                  <a:lnTo>
                    <a:pt x="27" y="73"/>
                  </a:lnTo>
                  <a:lnTo>
                    <a:pt x="39" y="84"/>
                  </a:lnTo>
                  <a:lnTo>
                    <a:pt x="52" y="93"/>
                  </a:lnTo>
                  <a:lnTo>
                    <a:pt x="65" y="103"/>
                  </a:lnTo>
                  <a:lnTo>
                    <a:pt x="78" y="113"/>
                  </a:lnTo>
                  <a:lnTo>
                    <a:pt x="90" y="123"/>
                  </a:lnTo>
                  <a:lnTo>
                    <a:pt x="104" y="132"/>
                  </a:lnTo>
                  <a:lnTo>
                    <a:pt x="118" y="142"/>
                  </a:lnTo>
                  <a:lnTo>
                    <a:pt x="133" y="152"/>
                  </a:lnTo>
                  <a:lnTo>
                    <a:pt x="147" y="160"/>
                  </a:lnTo>
                  <a:lnTo>
                    <a:pt x="163" y="170"/>
                  </a:lnTo>
                  <a:lnTo>
                    <a:pt x="178" y="178"/>
                  </a:lnTo>
                  <a:lnTo>
                    <a:pt x="195" y="186"/>
                  </a:lnTo>
                  <a:lnTo>
                    <a:pt x="210" y="195"/>
                  </a:lnTo>
                  <a:lnTo>
                    <a:pt x="225" y="202"/>
                  </a:lnTo>
                  <a:lnTo>
                    <a:pt x="253" y="152"/>
                  </a:lnTo>
                  <a:lnTo>
                    <a:pt x="222" y="136"/>
                  </a:lnTo>
                  <a:lnTo>
                    <a:pt x="193" y="120"/>
                  </a:lnTo>
                  <a:lnTo>
                    <a:pt x="165" y="102"/>
                  </a:lnTo>
                  <a:lnTo>
                    <a:pt x="138" y="84"/>
                  </a:lnTo>
                  <a:lnTo>
                    <a:pt x="110" y="64"/>
                  </a:lnTo>
                  <a:lnTo>
                    <a:pt x="84" y="43"/>
                  </a:lnTo>
                  <a:lnTo>
                    <a:pt x="59" y="2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1231" y="1916"/>
              <a:ext cx="169" cy="138"/>
            </a:xfrm>
            <a:custGeom>
              <a:avLst/>
              <a:gdLst>
                <a:gd name="T0" fmla="*/ 169 w 169"/>
                <a:gd name="T1" fmla="*/ 86 h 138"/>
                <a:gd name="T2" fmla="*/ 151 w 169"/>
                <a:gd name="T3" fmla="*/ 78 h 138"/>
                <a:gd name="T4" fmla="*/ 134 w 169"/>
                <a:gd name="T5" fmla="*/ 68 h 138"/>
                <a:gd name="T6" fmla="*/ 118 w 169"/>
                <a:gd name="T7" fmla="*/ 59 h 138"/>
                <a:gd name="T8" fmla="*/ 102 w 169"/>
                <a:gd name="T9" fmla="*/ 48 h 138"/>
                <a:gd name="T10" fmla="*/ 86 w 169"/>
                <a:gd name="T11" fmla="*/ 37 h 138"/>
                <a:gd name="T12" fmla="*/ 70 w 169"/>
                <a:gd name="T13" fmla="*/ 25 h 138"/>
                <a:gd name="T14" fmla="*/ 57 w 169"/>
                <a:gd name="T15" fmla="*/ 13 h 138"/>
                <a:gd name="T16" fmla="*/ 43 w 169"/>
                <a:gd name="T17" fmla="*/ 0 h 138"/>
                <a:gd name="T18" fmla="*/ 0 w 169"/>
                <a:gd name="T19" fmla="*/ 41 h 138"/>
                <a:gd name="T20" fmla="*/ 15 w 169"/>
                <a:gd name="T21" fmla="*/ 55 h 138"/>
                <a:gd name="T22" fmla="*/ 32 w 169"/>
                <a:gd name="T23" fmla="*/ 68 h 138"/>
                <a:gd name="T24" fmla="*/ 48 w 169"/>
                <a:gd name="T25" fmla="*/ 82 h 138"/>
                <a:gd name="T26" fmla="*/ 66 w 169"/>
                <a:gd name="T27" fmla="*/ 95 h 138"/>
                <a:gd name="T28" fmla="*/ 84 w 169"/>
                <a:gd name="T29" fmla="*/ 106 h 138"/>
                <a:gd name="T30" fmla="*/ 102 w 169"/>
                <a:gd name="T31" fmla="*/ 117 h 138"/>
                <a:gd name="T32" fmla="*/ 120 w 169"/>
                <a:gd name="T33" fmla="*/ 128 h 138"/>
                <a:gd name="T34" fmla="*/ 140 w 169"/>
                <a:gd name="T35" fmla="*/ 138 h 138"/>
                <a:gd name="T36" fmla="*/ 169 w 169"/>
                <a:gd name="T37" fmla="*/ 8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" h="138">
                  <a:moveTo>
                    <a:pt x="169" y="86"/>
                  </a:moveTo>
                  <a:lnTo>
                    <a:pt x="151" y="78"/>
                  </a:lnTo>
                  <a:lnTo>
                    <a:pt x="134" y="68"/>
                  </a:lnTo>
                  <a:lnTo>
                    <a:pt x="118" y="59"/>
                  </a:lnTo>
                  <a:lnTo>
                    <a:pt x="102" y="48"/>
                  </a:lnTo>
                  <a:lnTo>
                    <a:pt x="86" y="37"/>
                  </a:lnTo>
                  <a:lnTo>
                    <a:pt x="70" y="25"/>
                  </a:lnTo>
                  <a:lnTo>
                    <a:pt x="57" y="13"/>
                  </a:lnTo>
                  <a:lnTo>
                    <a:pt x="43" y="0"/>
                  </a:lnTo>
                  <a:lnTo>
                    <a:pt x="0" y="41"/>
                  </a:lnTo>
                  <a:lnTo>
                    <a:pt x="15" y="55"/>
                  </a:lnTo>
                  <a:lnTo>
                    <a:pt x="32" y="68"/>
                  </a:lnTo>
                  <a:lnTo>
                    <a:pt x="48" y="82"/>
                  </a:lnTo>
                  <a:lnTo>
                    <a:pt x="66" y="95"/>
                  </a:lnTo>
                  <a:lnTo>
                    <a:pt x="84" y="106"/>
                  </a:lnTo>
                  <a:lnTo>
                    <a:pt x="102" y="117"/>
                  </a:lnTo>
                  <a:lnTo>
                    <a:pt x="120" y="128"/>
                  </a:lnTo>
                  <a:lnTo>
                    <a:pt x="140" y="138"/>
                  </a:lnTo>
                  <a:lnTo>
                    <a:pt x="169" y="8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1075" y="1663"/>
              <a:ext cx="107" cy="162"/>
            </a:xfrm>
            <a:custGeom>
              <a:avLst/>
              <a:gdLst>
                <a:gd name="T0" fmla="*/ 60 w 107"/>
                <a:gd name="T1" fmla="*/ 0 h 162"/>
                <a:gd name="T2" fmla="*/ 0 w 107"/>
                <a:gd name="T3" fmla="*/ 9 h 162"/>
                <a:gd name="T4" fmla="*/ 4 w 107"/>
                <a:gd name="T5" fmla="*/ 30 h 162"/>
                <a:gd name="T6" fmla="*/ 9 w 107"/>
                <a:gd name="T7" fmla="*/ 50 h 162"/>
                <a:gd name="T8" fmla="*/ 14 w 107"/>
                <a:gd name="T9" fmla="*/ 69 h 162"/>
                <a:gd name="T10" fmla="*/ 21 w 107"/>
                <a:gd name="T11" fmla="*/ 88 h 162"/>
                <a:gd name="T12" fmla="*/ 28 w 107"/>
                <a:gd name="T13" fmla="*/ 108 h 162"/>
                <a:gd name="T14" fmla="*/ 35 w 107"/>
                <a:gd name="T15" fmla="*/ 126 h 162"/>
                <a:gd name="T16" fmla="*/ 43 w 107"/>
                <a:gd name="T17" fmla="*/ 144 h 162"/>
                <a:gd name="T18" fmla="*/ 53 w 107"/>
                <a:gd name="T19" fmla="*/ 162 h 162"/>
                <a:gd name="T20" fmla="*/ 107 w 107"/>
                <a:gd name="T21" fmla="*/ 136 h 162"/>
                <a:gd name="T22" fmla="*/ 99 w 107"/>
                <a:gd name="T23" fmla="*/ 120 h 162"/>
                <a:gd name="T24" fmla="*/ 92 w 107"/>
                <a:gd name="T25" fmla="*/ 104 h 162"/>
                <a:gd name="T26" fmla="*/ 85 w 107"/>
                <a:gd name="T27" fmla="*/ 87 h 162"/>
                <a:gd name="T28" fmla="*/ 78 w 107"/>
                <a:gd name="T29" fmla="*/ 70 h 162"/>
                <a:gd name="T30" fmla="*/ 72 w 107"/>
                <a:gd name="T31" fmla="*/ 52 h 162"/>
                <a:gd name="T32" fmla="*/ 68 w 107"/>
                <a:gd name="T33" fmla="*/ 36 h 162"/>
                <a:gd name="T34" fmla="*/ 64 w 107"/>
                <a:gd name="T35" fmla="*/ 18 h 162"/>
                <a:gd name="T36" fmla="*/ 60 w 107"/>
                <a:gd name="T3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" h="162">
                  <a:moveTo>
                    <a:pt x="60" y="0"/>
                  </a:moveTo>
                  <a:lnTo>
                    <a:pt x="0" y="9"/>
                  </a:lnTo>
                  <a:lnTo>
                    <a:pt x="4" y="30"/>
                  </a:lnTo>
                  <a:lnTo>
                    <a:pt x="9" y="50"/>
                  </a:lnTo>
                  <a:lnTo>
                    <a:pt x="14" y="69"/>
                  </a:lnTo>
                  <a:lnTo>
                    <a:pt x="21" y="88"/>
                  </a:lnTo>
                  <a:lnTo>
                    <a:pt x="28" y="108"/>
                  </a:lnTo>
                  <a:lnTo>
                    <a:pt x="35" y="126"/>
                  </a:lnTo>
                  <a:lnTo>
                    <a:pt x="43" y="144"/>
                  </a:lnTo>
                  <a:lnTo>
                    <a:pt x="53" y="162"/>
                  </a:lnTo>
                  <a:lnTo>
                    <a:pt x="107" y="136"/>
                  </a:lnTo>
                  <a:lnTo>
                    <a:pt x="99" y="120"/>
                  </a:lnTo>
                  <a:lnTo>
                    <a:pt x="92" y="104"/>
                  </a:lnTo>
                  <a:lnTo>
                    <a:pt x="85" y="87"/>
                  </a:lnTo>
                  <a:lnTo>
                    <a:pt x="78" y="70"/>
                  </a:lnTo>
                  <a:lnTo>
                    <a:pt x="72" y="52"/>
                  </a:lnTo>
                  <a:lnTo>
                    <a:pt x="68" y="36"/>
                  </a:lnTo>
                  <a:lnTo>
                    <a:pt x="64" y="1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8" name="Freeform 79"/>
            <p:cNvSpPr>
              <a:spLocks/>
            </p:cNvSpPr>
            <p:nvPr/>
          </p:nvSpPr>
          <p:spPr bwMode="auto">
            <a:xfrm>
              <a:off x="1480" y="746"/>
              <a:ext cx="264" cy="321"/>
            </a:xfrm>
            <a:custGeom>
              <a:avLst/>
              <a:gdLst>
                <a:gd name="T0" fmla="*/ 143 w 264"/>
                <a:gd name="T1" fmla="*/ 315 h 321"/>
                <a:gd name="T2" fmla="*/ 153 w 264"/>
                <a:gd name="T3" fmla="*/ 315 h 321"/>
                <a:gd name="T4" fmla="*/ 163 w 264"/>
                <a:gd name="T5" fmla="*/ 315 h 321"/>
                <a:gd name="T6" fmla="*/ 172 w 264"/>
                <a:gd name="T7" fmla="*/ 315 h 321"/>
                <a:gd name="T8" fmla="*/ 182 w 264"/>
                <a:gd name="T9" fmla="*/ 316 h 321"/>
                <a:gd name="T10" fmla="*/ 192 w 264"/>
                <a:gd name="T11" fmla="*/ 316 h 321"/>
                <a:gd name="T12" fmla="*/ 200 w 264"/>
                <a:gd name="T13" fmla="*/ 317 h 321"/>
                <a:gd name="T14" fmla="*/ 210 w 264"/>
                <a:gd name="T15" fmla="*/ 317 h 321"/>
                <a:gd name="T16" fmla="*/ 220 w 264"/>
                <a:gd name="T17" fmla="*/ 319 h 321"/>
                <a:gd name="T18" fmla="*/ 264 w 264"/>
                <a:gd name="T19" fmla="*/ 8 h 321"/>
                <a:gd name="T20" fmla="*/ 249 w 264"/>
                <a:gd name="T21" fmla="*/ 7 h 321"/>
                <a:gd name="T22" fmla="*/ 235 w 264"/>
                <a:gd name="T23" fmla="*/ 4 h 321"/>
                <a:gd name="T24" fmla="*/ 220 w 264"/>
                <a:gd name="T25" fmla="*/ 2 h 321"/>
                <a:gd name="T26" fmla="*/ 204 w 264"/>
                <a:gd name="T27" fmla="*/ 1 h 321"/>
                <a:gd name="T28" fmla="*/ 189 w 264"/>
                <a:gd name="T29" fmla="*/ 1 h 321"/>
                <a:gd name="T30" fmla="*/ 174 w 264"/>
                <a:gd name="T31" fmla="*/ 0 h 321"/>
                <a:gd name="T32" fmla="*/ 159 w 264"/>
                <a:gd name="T33" fmla="*/ 0 h 321"/>
                <a:gd name="T34" fmla="*/ 143 w 264"/>
                <a:gd name="T35" fmla="*/ 0 h 321"/>
                <a:gd name="T36" fmla="*/ 125 w 264"/>
                <a:gd name="T37" fmla="*/ 0 h 321"/>
                <a:gd name="T38" fmla="*/ 107 w 264"/>
                <a:gd name="T39" fmla="*/ 1 h 321"/>
                <a:gd name="T40" fmla="*/ 89 w 264"/>
                <a:gd name="T41" fmla="*/ 1 h 321"/>
                <a:gd name="T42" fmla="*/ 71 w 264"/>
                <a:gd name="T43" fmla="*/ 2 h 321"/>
                <a:gd name="T44" fmla="*/ 53 w 264"/>
                <a:gd name="T45" fmla="*/ 4 h 321"/>
                <a:gd name="T46" fmla="*/ 36 w 264"/>
                <a:gd name="T47" fmla="*/ 7 h 321"/>
                <a:gd name="T48" fmla="*/ 18 w 264"/>
                <a:gd name="T49" fmla="*/ 8 h 321"/>
                <a:gd name="T50" fmla="*/ 0 w 264"/>
                <a:gd name="T51" fmla="*/ 11 h 321"/>
                <a:gd name="T52" fmla="*/ 50 w 264"/>
                <a:gd name="T53" fmla="*/ 321 h 321"/>
                <a:gd name="T54" fmla="*/ 61 w 264"/>
                <a:gd name="T55" fmla="*/ 320 h 321"/>
                <a:gd name="T56" fmla="*/ 74 w 264"/>
                <a:gd name="T57" fmla="*/ 319 h 321"/>
                <a:gd name="T58" fmla="*/ 85 w 264"/>
                <a:gd name="T59" fmla="*/ 317 h 321"/>
                <a:gd name="T60" fmla="*/ 96 w 264"/>
                <a:gd name="T61" fmla="*/ 316 h 321"/>
                <a:gd name="T62" fmla="*/ 107 w 264"/>
                <a:gd name="T63" fmla="*/ 316 h 321"/>
                <a:gd name="T64" fmla="*/ 120 w 264"/>
                <a:gd name="T65" fmla="*/ 315 h 321"/>
                <a:gd name="T66" fmla="*/ 131 w 264"/>
                <a:gd name="T67" fmla="*/ 315 h 321"/>
                <a:gd name="T68" fmla="*/ 143 w 264"/>
                <a:gd name="T69" fmla="*/ 315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4" h="321">
                  <a:moveTo>
                    <a:pt x="143" y="315"/>
                  </a:moveTo>
                  <a:lnTo>
                    <a:pt x="153" y="315"/>
                  </a:lnTo>
                  <a:lnTo>
                    <a:pt x="163" y="315"/>
                  </a:lnTo>
                  <a:lnTo>
                    <a:pt x="172" y="315"/>
                  </a:lnTo>
                  <a:lnTo>
                    <a:pt x="182" y="316"/>
                  </a:lnTo>
                  <a:lnTo>
                    <a:pt x="192" y="316"/>
                  </a:lnTo>
                  <a:lnTo>
                    <a:pt x="200" y="317"/>
                  </a:lnTo>
                  <a:lnTo>
                    <a:pt x="210" y="317"/>
                  </a:lnTo>
                  <a:lnTo>
                    <a:pt x="220" y="319"/>
                  </a:lnTo>
                  <a:lnTo>
                    <a:pt x="264" y="8"/>
                  </a:lnTo>
                  <a:lnTo>
                    <a:pt x="249" y="7"/>
                  </a:lnTo>
                  <a:lnTo>
                    <a:pt x="235" y="4"/>
                  </a:lnTo>
                  <a:lnTo>
                    <a:pt x="220" y="2"/>
                  </a:lnTo>
                  <a:lnTo>
                    <a:pt x="204" y="1"/>
                  </a:lnTo>
                  <a:lnTo>
                    <a:pt x="189" y="1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3" y="0"/>
                  </a:lnTo>
                  <a:lnTo>
                    <a:pt x="125" y="0"/>
                  </a:lnTo>
                  <a:lnTo>
                    <a:pt x="107" y="1"/>
                  </a:lnTo>
                  <a:lnTo>
                    <a:pt x="89" y="1"/>
                  </a:lnTo>
                  <a:lnTo>
                    <a:pt x="71" y="2"/>
                  </a:lnTo>
                  <a:lnTo>
                    <a:pt x="53" y="4"/>
                  </a:lnTo>
                  <a:lnTo>
                    <a:pt x="36" y="7"/>
                  </a:lnTo>
                  <a:lnTo>
                    <a:pt x="18" y="8"/>
                  </a:lnTo>
                  <a:lnTo>
                    <a:pt x="0" y="11"/>
                  </a:lnTo>
                  <a:lnTo>
                    <a:pt x="50" y="321"/>
                  </a:lnTo>
                  <a:lnTo>
                    <a:pt x="61" y="320"/>
                  </a:lnTo>
                  <a:lnTo>
                    <a:pt x="74" y="319"/>
                  </a:lnTo>
                  <a:lnTo>
                    <a:pt x="85" y="317"/>
                  </a:lnTo>
                  <a:lnTo>
                    <a:pt x="96" y="316"/>
                  </a:lnTo>
                  <a:lnTo>
                    <a:pt x="107" y="316"/>
                  </a:lnTo>
                  <a:lnTo>
                    <a:pt x="120" y="315"/>
                  </a:lnTo>
                  <a:lnTo>
                    <a:pt x="131" y="315"/>
                  </a:lnTo>
                  <a:lnTo>
                    <a:pt x="143" y="315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1539" y="1117"/>
              <a:ext cx="152" cy="410"/>
            </a:xfrm>
            <a:custGeom>
              <a:avLst/>
              <a:gdLst>
                <a:gd name="T0" fmla="*/ 84 w 152"/>
                <a:gd name="T1" fmla="*/ 407 h 410"/>
                <a:gd name="T2" fmla="*/ 87 w 152"/>
                <a:gd name="T3" fmla="*/ 407 h 410"/>
                <a:gd name="T4" fmla="*/ 90 w 152"/>
                <a:gd name="T5" fmla="*/ 407 h 410"/>
                <a:gd name="T6" fmla="*/ 91 w 152"/>
                <a:gd name="T7" fmla="*/ 407 h 410"/>
                <a:gd name="T8" fmla="*/ 94 w 152"/>
                <a:gd name="T9" fmla="*/ 407 h 410"/>
                <a:gd name="T10" fmla="*/ 152 w 152"/>
                <a:gd name="T11" fmla="*/ 5 h 410"/>
                <a:gd name="T12" fmla="*/ 144 w 152"/>
                <a:gd name="T13" fmla="*/ 3 h 410"/>
                <a:gd name="T14" fmla="*/ 136 w 152"/>
                <a:gd name="T15" fmla="*/ 3 h 410"/>
                <a:gd name="T16" fmla="*/ 127 w 152"/>
                <a:gd name="T17" fmla="*/ 2 h 410"/>
                <a:gd name="T18" fmla="*/ 119 w 152"/>
                <a:gd name="T19" fmla="*/ 2 h 410"/>
                <a:gd name="T20" fmla="*/ 111 w 152"/>
                <a:gd name="T21" fmla="*/ 0 h 410"/>
                <a:gd name="T22" fmla="*/ 102 w 152"/>
                <a:gd name="T23" fmla="*/ 0 h 410"/>
                <a:gd name="T24" fmla="*/ 93 w 152"/>
                <a:gd name="T25" fmla="*/ 0 h 410"/>
                <a:gd name="T26" fmla="*/ 84 w 152"/>
                <a:gd name="T27" fmla="*/ 0 h 410"/>
                <a:gd name="T28" fmla="*/ 73 w 152"/>
                <a:gd name="T29" fmla="*/ 0 h 410"/>
                <a:gd name="T30" fmla="*/ 63 w 152"/>
                <a:gd name="T31" fmla="*/ 0 h 410"/>
                <a:gd name="T32" fmla="*/ 52 w 152"/>
                <a:gd name="T33" fmla="*/ 2 h 410"/>
                <a:gd name="T34" fmla="*/ 43 w 152"/>
                <a:gd name="T35" fmla="*/ 2 h 410"/>
                <a:gd name="T36" fmla="*/ 32 w 152"/>
                <a:gd name="T37" fmla="*/ 3 h 410"/>
                <a:gd name="T38" fmla="*/ 20 w 152"/>
                <a:gd name="T39" fmla="*/ 5 h 410"/>
                <a:gd name="T40" fmla="*/ 11 w 152"/>
                <a:gd name="T41" fmla="*/ 6 h 410"/>
                <a:gd name="T42" fmla="*/ 0 w 152"/>
                <a:gd name="T43" fmla="*/ 7 h 410"/>
                <a:gd name="T44" fmla="*/ 65 w 152"/>
                <a:gd name="T45" fmla="*/ 410 h 410"/>
                <a:gd name="T46" fmla="*/ 69 w 152"/>
                <a:gd name="T47" fmla="*/ 408 h 410"/>
                <a:gd name="T48" fmla="*/ 75 w 152"/>
                <a:gd name="T49" fmla="*/ 408 h 410"/>
                <a:gd name="T50" fmla="*/ 79 w 152"/>
                <a:gd name="T51" fmla="*/ 407 h 410"/>
                <a:gd name="T52" fmla="*/ 84 w 152"/>
                <a:gd name="T53" fmla="*/ 40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2" h="410">
                  <a:moveTo>
                    <a:pt x="84" y="407"/>
                  </a:moveTo>
                  <a:lnTo>
                    <a:pt x="87" y="407"/>
                  </a:lnTo>
                  <a:lnTo>
                    <a:pt x="90" y="407"/>
                  </a:lnTo>
                  <a:lnTo>
                    <a:pt x="91" y="407"/>
                  </a:lnTo>
                  <a:lnTo>
                    <a:pt x="94" y="407"/>
                  </a:lnTo>
                  <a:lnTo>
                    <a:pt x="152" y="5"/>
                  </a:lnTo>
                  <a:lnTo>
                    <a:pt x="144" y="3"/>
                  </a:lnTo>
                  <a:lnTo>
                    <a:pt x="136" y="3"/>
                  </a:lnTo>
                  <a:lnTo>
                    <a:pt x="127" y="2"/>
                  </a:lnTo>
                  <a:lnTo>
                    <a:pt x="119" y="2"/>
                  </a:lnTo>
                  <a:lnTo>
                    <a:pt x="111" y="0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3" y="0"/>
                  </a:lnTo>
                  <a:lnTo>
                    <a:pt x="63" y="0"/>
                  </a:lnTo>
                  <a:lnTo>
                    <a:pt x="52" y="2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0" y="5"/>
                  </a:lnTo>
                  <a:lnTo>
                    <a:pt x="11" y="6"/>
                  </a:lnTo>
                  <a:lnTo>
                    <a:pt x="0" y="7"/>
                  </a:lnTo>
                  <a:lnTo>
                    <a:pt x="65" y="410"/>
                  </a:lnTo>
                  <a:lnTo>
                    <a:pt x="69" y="408"/>
                  </a:lnTo>
                  <a:lnTo>
                    <a:pt x="75" y="408"/>
                  </a:lnTo>
                  <a:lnTo>
                    <a:pt x="79" y="407"/>
                  </a:lnTo>
                  <a:lnTo>
                    <a:pt x="84" y="407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1504" y="2104"/>
              <a:ext cx="265" cy="320"/>
            </a:xfrm>
            <a:custGeom>
              <a:avLst/>
              <a:gdLst>
                <a:gd name="T0" fmla="*/ 119 w 265"/>
                <a:gd name="T1" fmla="*/ 7 h 320"/>
                <a:gd name="T2" fmla="*/ 110 w 265"/>
                <a:gd name="T3" fmla="*/ 7 h 320"/>
                <a:gd name="T4" fmla="*/ 100 w 265"/>
                <a:gd name="T5" fmla="*/ 7 h 320"/>
                <a:gd name="T6" fmla="*/ 90 w 265"/>
                <a:gd name="T7" fmla="*/ 7 h 320"/>
                <a:gd name="T8" fmla="*/ 80 w 265"/>
                <a:gd name="T9" fmla="*/ 5 h 320"/>
                <a:gd name="T10" fmla="*/ 71 w 265"/>
                <a:gd name="T11" fmla="*/ 5 h 320"/>
                <a:gd name="T12" fmla="*/ 61 w 265"/>
                <a:gd name="T13" fmla="*/ 4 h 320"/>
                <a:gd name="T14" fmla="*/ 51 w 265"/>
                <a:gd name="T15" fmla="*/ 3 h 320"/>
                <a:gd name="T16" fmla="*/ 42 w 265"/>
                <a:gd name="T17" fmla="*/ 1 h 320"/>
                <a:gd name="T18" fmla="*/ 0 w 265"/>
                <a:gd name="T19" fmla="*/ 313 h 320"/>
                <a:gd name="T20" fmla="*/ 15 w 265"/>
                <a:gd name="T21" fmla="*/ 315 h 320"/>
                <a:gd name="T22" fmla="*/ 29 w 265"/>
                <a:gd name="T23" fmla="*/ 316 h 320"/>
                <a:gd name="T24" fmla="*/ 44 w 265"/>
                <a:gd name="T25" fmla="*/ 317 h 320"/>
                <a:gd name="T26" fmla="*/ 60 w 265"/>
                <a:gd name="T27" fmla="*/ 319 h 320"/>
                <a:gd name="T28" fmla="*/ 74 w 265"/>
                <a:gd name="T29" fmla="*/ 319 h 320"/>
                <a:gd name="T30" fmla="*/ 89 w 265"/>
                <a:gd name="T31" fmla="*/ 320 h 320"/>
                <a:gd name="T32" fmla="*/ 104 w 265"/>
                <a:gd name="T33" fmla="*/ 320 h 320"/>
                <a:gd name="T34" fmla="*/ 119 w 265"/>
                <a:gd name="T35" fmla="*/ 320 h 320"/>
                <a:gd name="T36" fmla="*/ 137 w 265"/>
                <a:gd name="T37" fmla="*/ 320 h 320"/>
                <a:gd name="T38" fmla="*/ 157 w 265"/>
                <a:gd name="T39" fmla="*/ 320 h 320"/>
                <a:gd name="T40" fmla="*/ 175 w 265"/>
                <a:gd name="T41" fmla="*/ 319 h 320"/>
                <a:gd name="T42" fmla="*/ 193 w 265"/>
                <a:gd name="T43" fmla="*/ 317 h 320"/>
                <a:gd name="T44" fmla="*/ 211 w 265"/>
                <a:gd name="T45" fmla="*/ 316 h 320"/>
                <a:gd name="T46" fmla="*/ 229 w 265"/>
                <a:gd name="T47" fmla="*/ 315 h 320"/>
                <a:gd name="T48" fmla="*/ 247 w 265"/>
                <a:gd name="T49" fmla="*/ 312 h 320"/>
                <a:gd name="T50" fmla="*/ 265 w 265"/>
                <a:gd name="T51" fmla="*/ 309 h 320"/>
                <a:gd name="T52" fmla="*/ 212 w 265"/>
                <a:gd name="T53" fmla="*/ 0 h 320"/>
                <a:gd name="T54" fmla="*/ 201 w 265"/>
                <a:gd name="T55" fmla="*/ 1 h 320"/>
                <a:gd name="T56" fmla="*/ 189 w 265"/>
                <a:gd name="T57" fmla="*/ 3 h 320"/>
                <a:gd name="T58" fmla="*/ 178 w 265"/>
                <a:gd name="T59" fmla="*/ 4 h 320"/>
                <a:gd name="T60" fmla="*/ 166 w 265"/>
                <a:gd name="T61" fmla="*/ 5 h 320"/>
                <a:gd name="T62" fmla="*/ 155 w 265"/>
                <a:gd name="T63" fmla="*/ 5 h 320"/>
                <a:gd name="T64" fmla="*/ 143 w 265"/>
                <a:gd name="T65" fmla="*/ 7 h 320"/>
                <a:gd name="T66" fmla="*/ 132 w 265"/>
                <a:gd name="T67" fmla="*/ 7 h 320"/>
                <a:gd name="T68" fmla="*/ 119 w 265"/>
                <a:gd name="T69" fmla="*/ 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5" h="320">
                  <a:moveTo>
                    <a:pt x="119" y="7"/>
                  </a:moveTo>
                  <a:lnTo>
                    <a:pt x="110" y="7"/>
                  </a:lnTo>
                  <a:lnTo>
                    <a:pt x="100" y="7"/>
                  </a:lnTo>
                  <a:lnTo>
                    <a:pt x="90" y="7"/>
                  </a:lnTo>
                  <a:lnTo>
                    <a:pt x="80" y="5"/>
                  </a:lnTo>
                  <a:lnTo>
                    <a:pt x="71" y="5"/>
                  </a:lnTo>
                  <a:lnTo>
                    <a:pt x="61" y="4"/>
                  </a:lnTo>
                  <a:lnTo>
                    <a:pt x="51" y="3"/>
                  </a:lnTo>
                  <a:lnTo>
                    <a:pt x="42" y="1"/>
                  </a:lnTo>
                  <a:lnTo>
                    <a:pt x="0" y="313"/>
                  </a:lnTo>
                  <a:lnTo>
                    <a:pt x="15" y="315"/>
                  </a:lnTo>
                  <a:lnTo>
                    <a:pt x="29" y="316"/>
                  </a:lnTo>
                  <a:lnTo>
                    <a:pt x="44" y="317"/>
                  </a:lnTo>
                  <a:lnTo>
                    <a:pt x="60" y="319"/>
                  </a:lnTo>
                  <a:lnTo>
                    <a:pt x="74" y="319"/>
                  </a:lnTo>
                  <a:lnTo>
                    <a:pt x="89" y="320"/>
                  </a:lnTo>
                  <a:lnTo>
                    <a:pt x="104" y="320"/>
                  </a:lnTo>
                  <a:lnTo>
                    <a:pt x="119" y="320"/>
                  </a:lnTo>
                  <a:lnTo>
                    <a:pt x="137" y="320"/>
                  </a:lnTo>
                  <a:lnTo>
                    <a:pt x="157" y="320"/>
                  </a:lnTo>
                  <a:lnTo>
                    <a:pt x="175" y="319"/>
                  </a:lnTo>
                  <a:lnTo>
                    <a:pt x="193" y="317"/>
                  </a:lnTo>
                  <a:lnTo>
                    <a:pt x="211" y="316"/>
                  </a:lnTo>
                  <a:lnTo>
                    <a:pt x="229" y="315"/>
                  </a:lnTo>
                  <a:lnTo>
                    <a:pt x="247" y="312"/>
                  </a:lnTo>
                  <a:lnTo>
                    <a:pt x="265" y="309"/>
                  </a:lnTo>
                  <a:lnTo>
                    <a:pt x="212" y="0"/>
                  </a:lnTo>
                  <a:lnTo>
                    <a:pt x="201" y="1"/>
                  </a:lnTo>
                  <a:lnTo>
                    <a:pt x="189" y="3"/>
                  </a:lnTo>
                  <a:lnTo>
                    <a:pt x="178" y="4"/>
                  </a:lnTo>
                  <a:lnTo>
                    <a:pt x="166" y="5"/>
                  </a:lnTo>
                  <a:lnTo>
                    <a:pt x="155" y="5"/>
                  </a:lnTo>
                  <a:lnTo>
                    <a:pt x="143" y="7"/>
                  </a:lnTo>
                  <a:lnTo>
                    <a:pt x="132" y="7"/>
                  </a:lnTo>
                  <a:lnTo>
                    <a:pt x="119" y="7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1553" y="1645"/>
              <a:ext cx="154" cy="409"/>
            </a:xfrm>
            <a:custGeom>
              <a:avLst/>
              <a:gdLst>
                <a:gd name="T0" fmla="*/ 70 w 154"/>
                <a:gd name="T1" fmla="*/ 2 h 409"/>
                <a:gd name="T2" fmla="*/ 66 w 154"/>
                <a:gd name="T3" fmla="*/ 2 h 409"/>
                <a:gd name="T4" fmla="*/ 62 w 154"/>
                <a:gd name="T5" fmla="*/ 1 h 409"/>
                <a:gd name="T6" fmla="*/ 58 w 154"/>
                <a:gd name="T7" fmla="*/ 1 h 409"/>
                <a:gd name="T8" fmla="*/ 54 w 154"/>
                <a:gd name="T9" fmla="*/ 0 h 409"/>
                <a:gd name="T10" fmla="*/ 0 w 154"/>
                <a:gd name="T11" fmla="*/ 403 h 409"/>
                <a:gd name="T12" fmla="*/ 8 w 154"/>
                <a:gd name="T13" fmla="*/ 405 h 409"/>
                <a:gd name="T14" fmla="*/ 18 w 154"/>
                <a:gd name="T15" fmla="*/ 406 h 409"/>
                <a:gd name="T16" fmla="*/ 26 w 154"/>
                <a:gd name="T17" fmla="*/ 407 h 409"/>
                <a:gd name="T18" fmla="*/ 36 w 154"/>
                <a:gd name="T19" fmla="*/ 407 h 409"/>
                <a:gd name="T20" fmla="*/ 44 w 154"/>
                <a:gd name="T21" fmla="*/ 409 h 409"/>
                <a:gd name="T22" fmla="*/ 52 w 154"/>
                <a:gd name="T23" fmla="*/ 409 h 409"/>
                <a:gd name="T24" fmla="*/ 62 w 154"/>
                <a:gd name="T25" fmla="*/ 409 h 409"/>
                <a:gd name="T26" fmla="*/ 70 w 154"/>
                <a:gd name="T27" fmla="*/ 409 h 409"/>
                <a:gd name="T28" fmla="*/ 81 w 154"/>
                <a:gd name="T29" fmla="*/ 409 h 409"/>
                <a:gd name="T30" fmla="*/ 91 w 154"/>
                <a:gd name="T31" fmla="*/ 409 h 409"/>
                <a:gd name="T32" fmla="*/ 102 w 154"/>
                <a:gd name="T33" fmla="*/ 407 h 409"/>
                <a:gd name="T34" fmla="*/ 112 w 154"/>
                <a:gd name="T35" fmla="*/ 407 h 409"/>
                <a:gd name="T36" fmla="*/ 123 w 154"/>
                <a:gd name="T37" fmla="*/ 406 h 409"/>
                <a:gd name="T38" fmla="*/ 133 w 154"/>
                <a:gd name="T39" fmla="*/ 405 h 409"/>
                <a:gd name="T40" fmla="*/ 144 w 154"/>
                <a:gd name="T41" fmla="*/ 403 h 409"/>
                <a:gd name="T42" fmla="*/ 154 w 154"/>
                <a:gd name="T43" fmla="*/ 402 h 409"/>
                <a:gd name="T44" fmla="*/ 84 w 154"/>
                <a:gd name="T45" fmla="*/ 1 h 409"/>
                <a:gd name="T46" fmla="*/ 81 w 154"/>
                <a:gd name="T47" fmla="*/ 1 h 409"/>
                <a:gd name="T48" fmla="*/ 77 w 154"/>
                <a:gd name="T49" fmla="*/ 1 h 409"/>
                <a:gd name="T50" fmla="*/ 74 w 154"/>
                <a:gd name="T51" fmla="*/ 2 h 409"/>
                <a:gd name="T52" fmla="*/ 70 w 154"/>
                <a:gd name="T53" fmla="*/ 2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409">
                  <a:moveTo>
                    <a:pt x="70" y="2"/>
                  </a:moveTo>
                  <a:lnTo>
                    <a:pt x="66" y="2"/>
                  </a:lnTo>
                  <a:lnTo>
                    <a:pt x="62" y="1"/>
                  </a:lnTo>
                  <a:lnTo>
                    <a:pt x="58" y="1"/>
                  </a:lnTo>
                  <a:lnTo>
                    <a:pt x="54" y="0"/>
                  </a:lnTo>
                  <a:lnTo>
                    <a:pt x="0" y="403"/>
                  </a:lnTo>
                  <a:lnTo>
                    <a:pt x="8" y="405"/>
                  </a:lnTo>
                  <a:lnTo>
                    <a:pt x="18" y="406"/>
                  </a:lnTo>
                  <a:lnTo>
                    <a:pt x="26" y="407"/>
                  </a:lnTo>
                  <a:lnTo>
                    <a:pt x="36" y="407"/>
                  </a:lnTo>
                  <a:lnTo>
                    <a:pt x="44" y="409"/>
                  </a:lnTo>
                  <a:lnTo>
                    <a:pt x="52" y="409"/>
                  </a:lnTo>
                  <a:lnTo>
                    <a:pt x="62" y="409"/>
                  </a:lnTo>
                  <a:lnTo>
                    <a:pt x="70" y="409"/>
                  </a:lnTo>
                  <a:lnTo>
                    <a:pt x="81" y="409"/>
                  </a:lnTo>
                  <a:lnTo>
                    <a:pt x="91" y="409"/>
                  </a:lnTo>
                  <a:lnTo>
                    <a:pt x="102" y="407"/>
                  </a:lnTo>
                  <a:lnTo>
                    <a:pt x="112" y="407"/>
                  </a:lnTo>
                  <a:lnTo>
                    <a:pt x="123" y="406"/>
                  </a:lnTo>
                  <a:lnTo>
                    <a:pt x="133" y="405"/>
                  </a:lnTo>
                  <a:lnTo>
                    <a:pt x="144" y="403"/>
                  </a:lnTo>
                  <a:lnTo>
                    <a:pt x="154" y="402"/>
                  </a:lnTo>
                  <a:lnTo>
                    <a:pt x="84" y="1"/>
                  </a:lnTo>
                  <a:lnTo>
                    <a:pt x="81" y="1"/>
                  </a:lnTo>
                  <a:lnTo>
                    <a:pt x="77" y="1"/>
                  </a:lnTo>
                  <a:lnTo>
                    <a:pt x="74" y="2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1859" y="821"/>
              <a:ext cx="359" cy="380"/>
            </a:xfrm>
            <a:custGeom>
              <a:avLst/>
              <a:gdLst>
                <a:gd name="T0" fmla="*/ 143 w 359"/>
                <a:gd name="T1" fmla="*/ 380 h 380"/>
                <a:gd name="T2" fmla="*/ 359 w 359"/>
                <a:gd name="T3" fmla="*/ 141 h 380"/>
                <a:gd name="T4" fmla="*/ 347 w 359"/>
                <a:gd name="T5" fmla="*/ 130 h 380"/>
                <a:gd name="T6" fmla="*/ 335 w 359"/>
                <a:gd name="T7" fmla="*/ 120 h 380"/>
                <a:gd name="T8" fmla="*/ 321 w 359"/>
                <a:gd name="T9" fmla="*/ 110 h 380"/>
                <a:gd name="T10" fmla="*/ 308 w 359"/>
                <a:gd name="T11" fmla="*/ 99 h 380"/>
                <a:gd name="T12" fmla="*/ 294 w 359"/>
                <a:gd name="T13" fmla="*/ 90 h 380"/>
                <a:gd name="T14" fmla="*/ 280 w 359"/>
                <a:gd name="T15" fmla="*/ 81 h 380"/>
                <a:gd name="T16" fmla="*/ 267 w 359"/>
                <a:gd name="T17" fmla="*/ 72 h 380"/>
                <a:gd name="T18" fmla="*/ 253 w 359"/>
                <a:gd name="T19" fmla="*/ 62 h 380"/>
                <a:gd name="T20" fmla="*/ 239 w 359"/>
                <a:gd name="T21" fmla="*/ 54 h 380"/>
                <a:gd name="T22" fmla="*/ 224 w 359"/>
                <a:gd name="T23" fmla="*/ 45 h 380"/>
                <a:gd name="T24" fmla="*/ 210 w 359"/>
                <a:gd name="T25" fmla="*/ 37 h 380"/>
                <a:gd name="T26" fmla="*/ 194 w 359"/>
                <a:gd name="T27" fmla="*/ 29 h 380"/>
                <a:gd name="T28" fmla="*/ 179 w 359"/>
                <a:gd name="T29" fmla="*/ 22 h 380"/>
                <a:gd name="T30" fmla="*/ 164 w 359"/>
                <a:gd name="T31" fmla="*/ 13 h 380"/>
                <a:gd name="T32" fmla="*/ 149 w 359"/>
                <a:gd name="T33" fmla="*/ 6 h 380"/>
                <a:gd name="T34" fmla="*/ 133 w 359"/>
                <a:gd name="T35" fmla="*/ 0 h 380"/>
                <a:gd name="T36" fmla="*/ 0 w 359"/>
                <a:gd name="T37" fmla="*/ 288 h 380"/>
                <a:gd name="T38" fmla="*/ 20 w 359"/>
                <a:gd name="T39" fmla="*/ 298 h 380"/>
                <a:gd name="T40" fmla="*/ 39 w 359"/>
                <a:gd name="T41" fmla="*/ 307 h 380"/>
                <a:gd name="T42" fmla="*/ 57 w 359"/>
                <a:gd name="T43" fmla="*/ 317 h 380"/>
                <a:gd name="T44" fmla="*/ 76 w 359"/>
                <a:gd name="T45" fmla="*/ 328 h 380"/>
                <a:gd name="T46" fmla="*/ 93 w 359"/>
                <a:gd name="T47" fmla="*/ 341 h 380"/>
                <a:gd name="T48" fmla="*/ 111 w 359"/>
                <a:gd name="T49" fmla="*/ 353 h 380"/>
                <a:gd name="T50" fmla="*/ 128 w 359"/>
                <a:gd name="T51" fmla="*/ 366 h 380"/>
                <a:gd name="T52" fmla="*/ 143 w 359"/>
                <a:gd name="T5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9" h="380">
                  <a:moveTo>
                    <a:pt x="143" y="380"/>
                  </a:moveTo>
                  <a:lnTo>
                    <a:pt x="359" y="141"/>
                  </a:lnTo>
                  <a:lnTo>
                    <a:pt x="347" y="130"/>
                  </a:lnTo>
                  <a:lnTo>
                    <a:pt x="335" y="120"/>
                  </a:lnTo>
                  <a:lnTo>
                    <a:pt x="321" y="110"/>
                  </a:lnTo>
                  <a:lnTo>
                    <a:pt x="308" y="99"/>
                  </a:lnTo>
                  <a:lnTo>
                    <a:pt x="294" y="90"/>
                  </a:lnTo>
                  <a:lnTo>
                    <a:pt x="280" y="81"/>
                  </a:lnTo>
                  <a:lnTo>
                    <a:pt x="267" y="72"/>
                  </a:lnTo>
                  <a:lnTo>
                    <a:pt x="253" y="62"/>
                  </a:lnTo>
                  <a:lnTo>
                    <a:pt x="239" y="54"/>
                  </a:lnTo>
                  <a:lnTo>
                    <a:pt x="224" y="45"/>
                  </a:lnTo>
                  <a:lnTo>
                    <a:pt x="210" y="37"/>
                  </a:lnTo>
                  <a:lnTo>
                    <a:pt x="194" y="29"/>
                  </a:lnTo>
                  <a:lnTo>
                    <a:pt x="179" y="22"/>
                  </a:lnTo>
                  <a:lnTo>
                    <a:pt x="164" y="13"/>
                  </a:lnTo>
                  <a:lnTo>
                    <a:pt x="149" y="6"/>
                  </a:lnTo>
                  <a:lnTo>
                    <a:pt x="133" y="0"/>
                  </a:lnTo>
                  <a:lnTo>
                    <a:pt x="0" y="288"/>
                  </a:lnTo>
                  <a:lnTo>
                    <a:pt x="20" y="298"/>
                  </a:lnTo>
                  <a:lnTo>
                    <a:pt x="39" y="307"/>
                  </a:lnTo>
                  <a:lnTo>
                    <a:pt x="57" y="317"/>
                  </a:lnTo>
                  <a:lnTo>
                    <a:pt x="76" y="328"/>
                  </a:lnTo>
                  <a:lnTo>
                    <a:pt x="93" y="341"/>
                  </a:lnTo>
                  <a:lnTo>
                    <a:pt x="111" y="353"/>
                  </a:lnTo>
                  <a:lnTo>
                    <a:pt x="128" y="366"/>
                  </a:lnTo>
                  <a:lnTo>
                    <a:pt x="143" y="38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1662" y="1162"/>
              <a:ext cx="301" cy="391"/>
            </a:xfrm>
            <a:custGeom>
              <a:avLst/>
              <a:gdLst>
                <a:gd name="T0" fmla="*/ 21 w 301"/>
                <a:gd name="T1" fmla="*/ 391 h 391"/>
                <a:gd name="T2" fmla="*/ 301 w 301"/>
                <a:gd name="T3" fmla="*/ 82 h 391"/>
                <a:gd name="T4" fmla="*/ 287 w 301"/>
                <a:gd name="T5" fmla="*/ 69 h 391"/>
                <a:gd name="T6" fmla="*/ 272 w 301"/>
                <a:gd name="T7" fmla="*/ 58 h 391"/>
                <a:gd name="T8" fmla="*/ 257 w 301"/>
                <a:gd name="T9" fmla="*/ 47 h 391"/>
                <a:gd name="T10" fmla="*/ 242 w 301"/>
                <a:gd name="T11" fmla="*/ 36 h 391"/>
                <a:gd name="T12" fmla="*/ 225 w 301"/>
                <a:gd name="T13" fmla="*/ 26 h 391"/>
                <a:gd name="T14" fmla="*/ 208 w 301"/>
                <a:gd name="T15" fmla="*/ 16 h 391"/>
                <a:gd name="T16" fmla="*/ 190 w 301"/>
                <a:gd name="T17" fmla="*/ 8 h 391"/>
                <a:gd name="T18" fmla="*/ 172 w 301"/>
                <a:gd name="T19" fmla="*/ 0 h 391"/>
                <a:gd name="T20" fmla="*/ 0 w 301"/>
                <a:gd name="T21" fmla="*/ 372 h 391"/>
                <a:gd name="T22" fmla="*/ 6 w 301"/>
                <a:gd name="T23" fmla="*/ 376 h 391"/>
                <a:gd name="T24" fmla="*/ 11 w 301"/>
                <a:gd name="T25" fmla="*/ 381 h 391"/>
                <a:gd name="T26" fmla="*/ 17 w 301"/>
                <a:gd name="T27" fmla="*/ 385 h 391"/>
                <a:gd name="T28" fmla="*/ 21 w 301"/>
                <a:gd name="T29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1" h="391">
                  <a:moveTo>
                    <a:pt x="21" y="391"/>
                  </a:moveTo>
                  <a:lnTo>
                    <a:pt x="301" y="82"/>
                  </a:lnTo>
                  <a:lnTo>
                    <a:pt x="287" y="69"/>
                  </a:lnTo>
                  <a:lnTo>
                    <a:pt x="272" y="58"/>
                  </a:lnTo>
                  <a:lnTo>
                    <a:pt x="257" y="47"/>
                  </a:lnTo>
                  <a:lnTo>
                    <a:pt x="242" y="36"/>
                  </a:lnTo>
                  <a:lnTo>
                    <a:pt x="225" y="26"/>
                  </a:lnTo>
                  <a:lnTo>
                    <a:pt x="208" y="16"/>
                  </a:lnTo>
                  <a:lnTo>
                    <a:pt x="190" y="8"/>
                  </a:lnTo>
                  <a:lnTo>
                    <a:pt x="172" y="0"/>
                  </a:lnTo>
                  <a:lnTo>
                    <a:pt x="0" y="372"/>
                  </a:lnTo>
                  <a:lnTo>
                    <a:pt x="6" y="376"/>
                  </a:lnTo>
                  <a:lnTo>
                    <a:pt x="11" y="381"/>
                  </a:lnTo>
                  <a:lnTo>
                    <a:pt x="17" y="385"/>
                  </a:lnTo>
                  <a:lnTo>
                    <a:pt x="21" y="391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1009" y="833"/>
              <a:ext cx="362" cy="379"/>
            </a:xfrm>
            <a:custGeom>
              <a:avLst/>
              <a:gdLst>
                <a:gd name="T0" fmla="*/ 362 w 362"/>
                <a:gd name="T1" fmla="*/ 284 h 379"/>
                <a:gd name="T2" fmla="*/ 219 w 362"/>
                <a:gd name="T3" fmla="*/ 0 h 379"/>
                <a:gd name="T4" fmla="*/ 188 w 362"/>
                <a:gd name="T5" fmla="*/ 15 h 379"/>
                <a:gd name="T6" fmla="*/ 159 w 362"/>
                <a:gd name="T7" fmla="*/ 31 h 379"/>
                <a:gd name="T8" fmla="*/ 131 w 362"/>
                <a:gd name="T9" fmla="*/ 47 h 379"/>
                <a:gd name="T10" fmla="*/ 104 w 362"/>
                <a:gd name="T11" fmla="*/ 65 h 379"/>
                <a:gd name="T12" fmla="*/ 76 w 362"/>
                <a:gd name="T13" fmla="*/ 85 h 379"/>
                <a:gd name="T14" fmla="*/ 50 w 362"/>
                <a:gd name="T15" fmla="*/ 104 h 379"/>
                <a:gd name="T16" fmla="*/ 25 w 362"/>
                <a:gd name="T17" fmla="*/ 125 h 379"/>
                <a:gd name="T18" fmla="*/ 0 w 362"/>
                <a:gd name="T19" fmla="*/ 146 h 379"/>
                <a:gd name="T20" fmla="*/ 223 w 362"/>
                <a:gd name="T21" fmla="*/ 379 h 379"/>
                <a:gd name="T22" fmla="*/ 238 w 362"/>
                <a:gd name="T23" fmla="*/ 365 h 379"/>
                <a:gd name="T24" fmla="*/ 255 w 362"/>
                <a:gd name="T25" fmla="*/ 352 h 379"/>
                <a:gd name="T26" fmla="*/ 272 w 362"/>
                <a:gd name="T27" fmla="*/ 339 h 379"/>
                <a:gd name="T28" fmla="*/ 288 w 362"/>
                <a:gd name="T29" fmla="*/ 327 h 379"/>
                <a:gd name="T30" fmla="*/ 306 w 362"/>
                <a:gd name="T31" fmla="*/ 315 h 379"/>
                <a:gd name="T32" fmla="*/ 324 w 362"/>
                <a:gd name="T33" fmla="*/ 304 h 379"/>
                <a:gd name="T34" fmla="*/ 342 w 362"/>
                <a:gd name="T35" fmla="*/ 294 h 379"/>
                <a:gd name="T36" fmla="*/ 362 w 362"/>
                <a:gd name="T37" fmla="*/ 284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2" h="379">
                  <a:moveTo>
                    <a:pt x="362" y="284"/>
                  </a:moveTo>
                  <a:lnTo>
                    <a:pt x="219" y="0"/>
                  </a:lnTo>
                  <a:lnTo>
                    <a:pt x="188" y="15"/>
                  </a:lnTo>
                  <a:lnTo>
                    <a:pt x="159" y="31"/>
                  </a:lnTo>
                  <a:lnTo>
                    <a:pt x="131" y="47"/>
                  </a:lnTo>
                  <a:lnTo>
                    <a:pt x="104" y="65"/>
                  </a:lnTo>
                  <a:lnTo>
                    <a:pt x="76" y="85"/>
                  </a:lnTo>
                  <a:lnTo>
                    <a:pt x="50" y="104"/>
                  </a:lnTo>
                  <a:lnTo>
                    <a:pt x="25" y="125"/>
                  </a:lnTo>
                  <a:lnTo>
                    <a:pt x="0" y="146"/>
                  </a:lnTo>
                  <a:lnTo>
                    <a:pt x="223" y="379"/>
                  </a:lnTo>
                  <a:lnTo>
                    <a:pt x="238" y="365"/>
                  </a:lnTo>
                  <a:lnTo>
                    <a:pt x="255" y="352"/>
                  </a:lnTo>
                  <a:lnTo>
                    <a:pt x="272" y="339"/>
                  </a:lnTo>
                  <a:lnTo>
                    <a:pt x="288" y="327"/>
                  </a:lnTo>
                  <a:lnTo>
                    <a:pt x="306" y="315"/>
                  </a:lnTo>
                  <a:lnTo>
                    <a:pt x="324" y="304"/>
                  </a:lnTo>
                  <a:lnTo>
                    <a:pt x="342" y="294"/>
                  </a:lnTo>
                  <a:lnTo>
                    <a:pt x="362" y="284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1272" y="1170"/>
              <a:ext cx="308" cy="387"/>
            </a:xfrm>
            <a:custGeom>
              <a:avLst/>
              <a:gdLst>
                <a:gd name="T0" fmla="*/ 308 w 308"/>
                <a:gd name="T1" fmla="*/ 368 h 387"/>
                <a:gd name="T2" fmla="*/ 124 w 308"/>
                <a:gd name="T3" fmla="*/ 0 h 387"/>
                <a:gd name="T4" fmla="*/ 107 w 308"/>
                <a:gd name="T5" fmla="*/ 8 h 387"/>
                <a:gd name="T6" fmla="*/ 90 w 308"/>
                <a:gd name="T7" fmla="*/ 18 h 387"/>
                <a:gd name="T8" fmla="*/ 74 w 308"/>
                <a:gd name="T9" fmla="*/ 28 h 387"/>
                <a:gd name="T10" fmla="*/ 59 w 308"/>
                <a:gd name="T11" fmla="*/ 38 h 387"/>
                <a:gd name="T12" fmla="*/ 43 w 308"/>
                <a:gd name="T13" fmla="*/ 49 h 387"/>
                <a:gd name="T14" fmla="*/ 28 w 308"/>
                <a:gd name="T15" fmla="*/ 60 h 387"/>
                <a:gd name="T16" fmla="*/ 14 w 308"/>
                <a:gd name="T17" fmla="*/ 72 h 387"/>
                <a:gd name="T18" fmla="*/ 0 w 308"/>
                <a:gd name="T19" fmla="*/ 85 h 387"/>
                <a:gd name="T20" fmla="*/ 290 w 308"/>
                <a:gd name="T21" fmla="*/ 387 h 387"/>
                <a:gd name="T22" fmla="*/ 293 w 308"/>
                <a:gd name="T23" fmla="*/ 382 h 387"/>
                <a:gd name="T24" fmla="*/ 297 w 308"/>
                <a:gd name="T25" fmla="*/ 376 h 387"/>
                <a:gd name="T26" fmla="*/ 303 w 308"/>
                <a:gd name="T27" fmla="*/ 372 h 387"/>
                <a:gd name="T28" fmla="*/ 308 w 308"/>
                <a:gd name="T29" fmla="*/ 36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8" h="387">
                  <a:moveTo>
                    <a:pt x="308" y="368"/>
                  </a:moveTo>
                  <a:lnTo>
                    <a:pt x="124" y="0"/>
                  </a:lnTo>
                  <a:lnTo>
                    <a:pt x="107" y="8"/>
                  </a:lnTo>
                  <a:lnTo>
                    <a:pt x="90" y="18"/>
                  </a:lnTo>
                  <a:lnTo>
                    <a:pt x="74" y="28"/>
                  </a:lnTo>
                  <a:lnTo>
                    <a:pt x="59" y="38"/>
                  </a:lnTo>
                  <a:lnTo>
                    <a:pt x="43" y="49"/>
                  </a:lnTo>
                  <a:lnTo>
                    <a:pt x="28" y="60"/>
                  </a:lnTo>
                  <a:lnTo>
                    <a:pt x="14" y="72"/>
                  </a:lnTo>
                  <a:lnTo>
                    <a:pt x="0" y="85"/>
                  </a:lnTo>
                  <a:lnTo>
                    <a:pt x="290" y="387"/>
                  </a:lnTo>
                  <a:lnTo>
                    <a:pt x="293" y="382"/>
                  </a:lnTo>
                  <a:lnTo>
                    <a:pt x="297" y="376"/>
                  </a:lnTo>
                  <a:lnTo>
                    <a:pt x="303" y="372"/>
                  </a:lnTo>
                  <a:lnTo>
                    <a:pt x="308" y="368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2110" y="1167"/>
              <a:ext cx="383" cy="317"/>
            </a:xfrm>
            <a:custGeom>
              <a:avLst/>
              <a:gdLst>
                <a:gd name="T0" fmla="*/ 283 w 383"/>
                <a:gd name="T1" fmla="*/ 0 h 317"/>
                <a:gd name="T2" fmla="*/ 172 w 383"/>
                <a:gd name="T3" fmla="*/ 66 h 317"/>
                <a:gd name="T4" fmla="*/ 0 w 383"/>
                <a:gd name="T5" fmla="*/ 163 h 317"/>
                <a:gd name="T6" fmla="*/ 10 w 383"/>
                <a:gd name="T7" fmla="*/ 181 h 317"/>
                <a:gd name="T8" fmla="*/ 20 w 383"/>
                <a:gd name="T9" fmla="*/ 199 h 317"/>
                <a:gd name="T10" fmla="*/ 28 w 383"/>
                <a:gd name="T11" fmla="*/ 218 h 317"/>
                <a:gd name="T12" fmla="*/ 36 w 383"/>
                <a:gd name="T13" fmla="*/ 236 h 317"/>
                <a:gd name="T14" fmla="*/ 43 w 383"/>
                <a:gd name="T15" fmla="*/ 256 h 317"/>
                <a:gd name="T16" fmla="*/ 50 w 383"/>
                <a:gd name="T17" fmla="*/ 276 h 317"/>
                <a:gd name="T18" fmla="*/ 56 w 383"/>
                <a:gd name="T19" fmla="*/ 296 h 317"/>
                <a:gd name="T20" fmla="*/ 60 w 383"/>
                <a:gd name="T21" fmla="*/ 317 h 317"/>
                <a:gd name="T22" fmla="*/ 135 w 383"/>
                <a:gd name="T23" fmla="*/ 300 h 317"/>
                <a:gd name="T24" fmla="*/ 383 w 383"/>
                <a:gd name="T25" fmla="*/ 246 h 317"/>
                <a:gd name="T26" fmla="*/ 375 w 383"/>
                <a:gd name="T27" fmla="*/ 214 h 317"/>
                <a:gd name="T28" fmla="*/ 365 w 383"/>
                <a:gd name="T29" fmla="*/ 181 h 317"/>
                <a:gd name="T30" fmla="*/ 355 w 383"/>
                <a:gd name="T31" fmla="*/ 150 h 317"/>
                <a:gd name="T32" fmla="*/ 343 w 383"/>
                <a:gd name="T33" fmla="*/ 118 h 317"/>
                <a:gd name="T34" fmla="*/ 330 w 383"/>
                <a:gd name="T35" fmla="*/ 88 h 317"/>
                <a:gd name="T36" fmla="*/ 315 w 383"/>
                <a:gd name="T37" fmla="*/ 59 h 317"/>
                <a:gd name="T38" fmla="*/ 300 w 383"/>
                <a:gd name="T39" fmla="*/ 29 h 317"/>
                <a:gd name="T40" fmla="*/ 283 w 383"/>
                <a:gd name="T41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3" h="317">
                  <a:moveTo>
                    <a:pt x="283" y="0"/>
                  </a:moveTo>
                  <a:lnTo>
                    <a:pt x="172" y="66"/>
                  </a:lnTo>
                  <a:lnTo>
                    <a:pt x="0" y="163"/>
                  </a:lnTo>
                  <a:lnTo>
                    <a:pt x="10" y="181"/>
                  </a:lnTo>
                  <a:lnTo>
                    <a:pt x="20" y="199"/>
                  </a:lnTo>
                  <a:lnTo>
                    <a:pt x="28" y="218"/>
                  </a:lnTo>
                  <a:lnTo>
                    <a:pt x="36" y="236"/>
                  </a:lnTo>
                  <a:lnTo>
                    <a:pt x="43" y="256"/>
                  </a:lnTo>
                  <a:lnTo>
                    <a:pt x="50" y="276"/>
                  </a:lnTo>
                  <a:lnTo>
                    <a:pt x="56" y="296"/>
                  </a:lnTo>
                  <a:lnTo>
                    <a:pt x="60" y="317"/>
                  </a:lnTo>
                  <a:lnTo>
                    <a:pt x="135" y="300"/>
                  </a:lnTo>
                  <a:lnTo>
                    <a:pt x="383" y="246"/>
                  </a:lnTo>
                  <a:lnTo>
                    <a:pt x="375" y="214"/>
                  </a:lnTo>
                  <a:lnTo>
                    <a:pt x="365" y="181"/>
                  </a:lnTo>
                  <a:lnTo>
                    <a:pt x="355" y="150"/>
                  </a:lnTo>
                  <a:lnTo>
                    <a:pt x="343" y="118"/>
                  </a:lnTo>
                  <a:lnTo>
                    <a:pt x="330" y="88"/>
                  </a:lnTo>
                  <a:lnTo>
                    <a:pt x="315" y="59"/>
                  </a:lnTo>
                  <a:lnTo>
                    <a:pt x="300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7" name="Freeform 88"/>
            <p:cNvSpPr>
              <a:spLocks/>
            </p:cNvSpPr>
            <p:nvPr/>
          </p:nvSpPr>
          <p:spPr bwMode="auto">
            <a:xfrm>
              <a:off x="1691" y="1359"/>
              <a:ext cx="419" cy="229"/>
            </a:xfrm>
            <a:custGeom>
              <a:avLst/>
              <a:gdLst>
                <a:gd name="T0" fmla="*/ 3 w 419"/>
                <a:gd name="T1" fmla="*/ 226 h 229"/>
                <a:gd name="T2" fmla="*/ 3 w 419"/>
                <a:gd name="T3" fmla="*/ 227 h 229"/>
                <a:gd name="T4" fmla="*/ 3 w 419"/>
                <a:gd name="T5" fmla="*/ 227 h 229"/>
                <a:gd name="T6" fmla="*/ 3 w 419"/>
                <a:gd name="T7" fmla="*/ 227 h 229"/>
                <a:gd name="T8" fmla="*/ 3 w 419"/>
                <a:gd name="T9" fmla="*/ 229 h 229"/>
                <a:gd name="T10" fmla="*/ 419 w 419"/>
                <a:gd name="T11" fmla="*/ 137 h 229"/>
                <a:gd name="T12" fmla="*/ 415 w 419"/>
                <a:gd name="T13" fmla="*/ 119 h 229"/>
                <a:gd name="T14" fmla="*/ 411 w 419"/>
                <a:gd name="T15" fmla="*/ 101 h 229"/>
                <a:gd name="T16" fmla="*/ 405 w 419"/>
                <a:gd name="T17" fmla="*/ 83 h 229"/>
                <a:gd name="T18" fmla="*/ 398 w 419"/>
                <a:gd name="T19" fmla="*/ 66 h 229"/>
                <a:gd name="T20" fmla="*/ 392 w 419"/>
                <a:gd name="T21" fmla="*/ 50 h 229"/>
                <a:gd name="T22" fmla="*/ 385 w 419"/>
                <a:gd name="T23" fmla="*/ 33 h 229"/>
                <a:gd name="T24" fmla="*/ 376 w 419"/>
                <a:gd name="T25" fmla="*/ 16 h 229"/>
                <a:gd name="T26" fmla="*/ 367 w 419"/>
                <a:gd name="T27" fmla="*/ 0 h 229"/>
                <a:gd name="T28" fmla="*/ 0 w 419"/>
                <a:gd name="T29" fmla="*/ 209 h 229"/>
                <a:gd name="T30" fmla="*/ 2 w 419"/>
                <a:gd name="T31" fmla="*/ 213 h 229"/>
                <a:gd name="T32" fmla="*/ 2 w 419"/>
                <a:gd name="T33" fmla="*/ 218 h 229"/>
                <a:gd name="T34" fmla="*/ 3 w 419"/>
                <a:gd name="T35" fmla="*/ 222 h 229"/>
                <a:gd name="T36" fmla="*/ 3 w 419"/>
                <a:gd name="T37" fmla="*/ 22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9" h="229">
                  <a:moveTo>
                    <a:pt x="3" y="226"/>
                  </a:moveTo>
                  <a:lnTo>
                    <a:pt x="3" y="227"/>
                  </a:lnTo>
                  <a:lnTo>
                    <a:pt x="3" y="227"/>
                  </a:lnTo>
                  <a:lnTo>
                    <a:pt x="3" y="227"/>
                  </a:lnTo>
                  <a:lnTo>
                    <a:pt x="3" y="229"/>
                  </a:lnTo>
                  <a:lnTo>
                    <a:pt x="419" y="137"/>
                  </a:lnTo>
                  <a:lnTo>
                    <a:pt x="415" y="119"/>
                  </a:lnTo>
                  <a:lnTo>
                    <a:pt x="411" y="101"/>
                  </a:lnTo>
                  <a:lnTo>
                    <a:pt x="405" y="83"/>
                  </a:lnTo>
                  <a:lnTo>
                    <a:pt x="398" y="66"/>
                  </a:lnTo>
                  <a:lnTo>
                    <a:pt x="392" y="50"/>
                  </a:lnTo>
                  <a:lnTo>
                    <a:pt x="385" y="33"/>
                  </a:lnTo>
                  <a:lnTo>
                    <a:pt x="376" y="16"/>
                  </a:lnTo>
                  <a:lnTo>
                    <a:pt x="367" y="0"/>
                  </a:lnTo>
                  <a:lnTo>
                    <a:pt x="0" y="209"/>
                  </a:lnTo>
                  <a:lnTo>
                    <a:pt x="2" y="213"/>
                  </a:lnTo>
                  <a:lnTo>
                    <a:pt x="2" y="218"/>
                  </a:lnTo>
                  <a:lnTo>
                    <a:pt x="3" y="222"/>
                  </a:lnTo>
                  <a:lnTo>
                    <a:pt x="3" y="226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2123" y="1660"/>
              <a:ext cx="380" cy="294"/>
            </a:xfrm>
            <a:custGeom>
              <a:avLst/>
              <a:gdLst>
                <a:gd name="T0" fmla="*/ 91 w 380"/>
                <a:gd name="T1" fmla="*/ 4 h 294"/>
                <a:gd name="T2" fmla="*/ 52 w 380"/>
                <a:gd name="T3" fmla="*/ 0 h 294"/>
                <a:gd name="T4" fmla="*/ 48 w 380"/>
                <a:gd name="T5" fmla="*/ 21 h 294"/>
                <a:gd name="T6" fmla="*/ 44 w 380"/>
                <a:gd name="T7" fmla="*/ 41 h 294"/>
                <a:gd name="T8" fmla="*/ 39 w 380"/>
                <a:gd name="T9" fmla="*/ 61 h 294"/>
                <a:gd name="T10" fmla="*/ 33 w 380"/>
                <a:gd name="T11" fmla="*/ 82 h 294"/>
                <a:gd name="T12" fmla="*/ 26 w 380"/>
                <a:gd name="T13" fmla="*/ 101 h 294"/>
                <a:gd name="T14" fmla="*/ 18 w 380"/>
                <a:gd name="T15" fmla="*/ 121 h 294"/>
                <a:gd name="T16" fmla="*/ 9 w 380"/>
                <a:gd name="T17" fmla="*/ 140 h 294"/>
                <a:gd name="T18" fmla="*/ 0 w 380"/>
                <a:gd name="T19" fmla="*/ 158 h 294"/>
                <a:gd name="T20" fmla="*/ 64 w 380"/>
                <a:gd name="T21" fmla="*/ 186 h 294"/>
                <a:gd name="T22" fmla="*/ 298 w 380"/>
                <a:gd name="T23" fmla="*/ 294 h 294"/>
                <a:gd name="T24" fmla="*/ 313 w 380"/>
                <a:gd name="T25" fmla="*/ 263 h 294"/>
                <a:gd name="T26" fmla="*/ 327 w 380"/>
                <a:gd name="T27" fmla="*/ 233 h 294"/>
                <a:gd name="T28" fmla="*/ 338 w 380"/>
                <a:gd name="T29" fmla="*/ 202 h 294"/>
                <a:gd name="T30" fmla="*/ 349 w 380"/>
                <a:gd name="T31" fmla="*/ 170 h 294"/>
                <a:gd name="T32" fmla="*/ 359 w 380"/>
                <a:gd name="T33" fmla="*/ 139 h 294"/>
                <a:gd name="T34" fmla="*/ 367 w 380"/>
                <a:gd name="T35" fmla="*/ 107 h 294"/>
                <a:gd name="T36" fmla="*/ 374 w 380"/>
                <a:gd name="T37" fmla="*/ 73 h 294"/>
                <a:gd name="T38" fmla="*/ 380 w 380"/>
                <a:gd name="T39" fmla="*/ 40 h 294"/>
                <a:gd name="T40" fmla="*/ 91 w 380"/>
                <a:gd name="T41" fmla="*/ 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0" h="294">
                  <a:moveTo>
                    <a:pt x="91" y="4"/>
                  </a:moveTo>
                  <a:lnTo>
                    <a:pt x="52" y="0"/>
                  </a:lnTo>
                  <a:lnTo>
                    <a:pt x="48" y="21"/>
                  </a:lnTo>
                  <a:lnTo>
                    <a:pt x="44" y="41"/>
                  </a:lnTo>
                  <a:lnTo>
                    <a:pt x="39" y="61"/>
                  </a:lnTo>
                  <a:lnTo>
                    <a:pt x="33" y="82"/>
                  </a:lnTo>
                  <a:lnTo>
                    <a:pt x="26" y="101"/>
                  </a:lnTo>
                  <a:lnTo>
                    <a:pt x="18" y="121"/>
                  </a:lnTo>
                  <a:lnTo>
                    <a:pt x="9" y="140"/>
                  </a:lnTo>
                  <a:lnTo>
                    <a:pt x="0" y="158"/>
                  </a:lnTo>
                  <a:lnTo>
                    <a:pt x="64" y="186"/>
                  </a:lnTo>
                  <a:lnTo>
                    <a:pt x="298" y="294"/>
                  </a:lnTo>
                  <a:lnTo>
                    <a:pt x="313" y="263"/>
                  </a:lnTo>
                  <a:lnTo>
                    <a:pt x="327" y="233"/>
                  </a:lnTo>
                  <a:lnTo>
                    <a:pt x="338" y="202"/>
                  </a:lnTo>
                  <a:lnTo>
                    <a:pt x="349" y="170"/>
                  </a:lnTo>
                  <a:lnTo>
                    <a:pt x="359" y="139"/>
                  </a:lnTo>
                  <a:lnTo>
                    <a:pt x="367" y="107"/>
                  </a:lnTo>
                  <a:lnTo>
                    <a:pt x="374" y="73"/>
                  </a:lnTo>
                  <a:lnTo>
                    <a:pt x="380" y="40"/>
                  </a:lnTo>
                  <a:lnTo>
                    <a:pt x="91" y="4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1683" y="1599"/>
              <a:ext cx="431" cy="194"/>
            </a:xfrm>
            <a:custGeom>
              <a:avLst/>
              <a:gdLst>
                <a:gd name="T0" fmla="*/ 8 w 431"/>
                <a:gd name="T1" fmla="*/ 0 h 194"/>
                <a:gd name="T2" fmla="*/ 7 w 431"/>
                <a:gd name="T3" fmla="*/ 5 h 194"/>
                <a:gd name="T4" fmla="*/ 6 w 431"/>
                <a:gd name="T5" fmla="*/ 10 h 194"/>
                <a:gd name="T6" fmla="*/ 3 w 431"/>
                <a:gd name="T7" fmla="*/ 15 h 194"/>
                <a:gd name="T8" fmla="*/ 0 w 431"/>
                <a:gd name="T9" fmla="*/ 19 h 194"/>
                <a:gd name="T10" fmla="*/ 386 w 431"/>
                <a:gd name="T11" fmla="*/ 194 h 194"/>
                <a:gd name="T12" fmla="*/ 394 w 431"/>
                <a:gd name="T13" fmla="*/ 177 h 194"/>
                <a:gd name="T14" fmla="*/ 401 w 431"/>
                <a:gd name="T15" fmla="*/ 161 h 194"/>
                <a:gd name="T16" fmla="*/ 408 w 431"/>
                <a:gd name="T17" fmla="*/ 144 h 194"/>
                <a:gd name="T18" fmla="*/ 415 w 431"/>
                <a:gd name="T19" fmla="*/ 126 h 194"/>
                <a:gd name="T20" fmla="*/ 420 w 431"/>
                <a:gd name="T21" fmla="*/ 108 h 194"/>
                <a:gd name="T22" fmla="*/ 425 w 431"/>
                <a:gd name="T23" fmla="*/ 90 h 194"/>
                <a:gd name="T24" fmla="*/ 429 w 431"/>
                <a:gd name="T25" fmla="*/ 71 h 194"/>
                <a:gd name="T26" fmla="*/ 431 w 431"/>
                <a:gd name="T27" fmla="*/ 53 h 194"/>
                <a:gd name="T28" fmla="*/ 8 w 431"/>
                <a:gd name="T29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1" h="194">
                  <a:moveTo>
                    <a:pt x="8" y="0"/>
                  </a:moveTo>
                  <a:lnTo>
                    <a:pt x="7" y="5"/>
                  </a:lnTo>
                  <a:lnTo>
                    <a:pt x="6" y="10"/>
                  </a:lnTo>
                  <a:lnTo>
                    <a:pt x="3" y="15"/>
                  </a:lnTo>
                  <a:lnTo>
                    <a:pt x="0" y="19"/>
                  </a:lnTo>
                  <a:lnTo>
                    <a:pt x="386" y="194"/>
                  </a:lnTo>
                  <a:lnTo>
                    <a:pt x="394" y="177"/>
                  </a:lnTo>
                  <a:lnTo>
                    <a:pt x="401" y="161"/>
                  </a:lnTo>
                  <a:lnTo>
                    <a:pt x="408" y="144"/>
                  </a:lnTo>
                  <a:lnTo>
                    <a:pt x="415" y="126"/>
                  </a:lnTo>
                  <a:lnTo>
                    <a:pt x="420" y="108"/>
                  </a:lnTo>
                  <a:lnTo>
                    <a:pt x="425" y="90"/>
                  </a:lnTo>
                  <a:lnTo>
                    <a:pt x="429" y="71"/>
                  </a:lnTo>
                  <a:lnTo>
                    <a:pt x="431" y="5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0" name="Freeform 91"/>
            <p:cNvSpPr>
              <a:spLocks/>
            </p:cNvSpPr>
            <p:nvPr/>
          </p:nvSpPr>
          <p:spPr bwMode="auto">
            <a:xfrm>
              <a:off x="1876" y="1959"/>
              <a:ext cx="374" cy="372"/>
            </a:xfrm>
            <a:custGeom>
              <a:avLst/>
              <a:gdLst>
                <a:gd name="T0" fmla="*/ 273 w 374"/>
                <a:gd name="T1" fmla="*/ 125 h 372"/>
                <a:gd name="T2" fmla="*/ 139 w 374"/>
                <a:gd name="T3" fmla="*/ 0 h 372"/>
                <a:gd name="T4" fmla="*/ 123 w 374"/>
                <a:gd name="T5" fmla="*/ 14 h 372"/>
                <a:gd name="T6" fmla="*/ 107 w 374"/>
                <a:gd name="T7" fmla="*/ 27 h 372"/>
                <a:gd name="T8" fmla="*/ 90 w 374"/>
                <a:gd name="T9" fmla="*/ 41 h 372"/>
                <a:gd name="T10" fmla="*/ 73 w 374"/>
                <a:gd name="T11" fmla="*/ 52 h 372"/>
                <a:gd name="T12" fmla="*/ 55 w 374"/>
                <a:gd name="T13" fmla="*/ 64 h 372"/>
                <a:gd name="T14" fmla="*/ 37 w 374"/>
                <a:gd name="T15" fmla="*/ 75 h 372"/>
                <a:gd name="T16" fmla="*/ 19 w 374"/>
                <a:gd name="T17" fmla="*/ 85 h 372"/>
                <a:gd name="T18" fmla="*/ 0 w 374"/>
                <a:gd name="T19" fmla="*/ 95 h 372"/>
                <a:gd name="T20" fmla="*/ 157 w 374"/>
                <a:gd name="T21" fmla="*/ 372 h 372"/>
                <a:gd name="T22" fmla="*/ 168 w 374"/>
                <a:gd name="T23" fmla="*/ 367 h 372"/>
                <a:gd name="T24" fmla="*/ 179 w 374"/>
                <a:gd name="T25" fmla="*/ 361 h 372"/>
                <a:gd name="T26" fmla="*/ 190 w 374"/>
                <a:gd name="T27" fmla="*/ 356 h 372"/>
                <a:gd name="T28" fmla="*/ 200 w 374"/>
                <a:gd name="T29" fmla="*/ 349 h 372"/>
                <a:gd name="T30" fmla="*/ 211 w 374"/>
                <a:gd name="T31" fmla="*/ 343 h 372"/>
                <a:gd name="T32" fmla="*/ 222 w 374"/>
                <a:gd name="T33" fmla="*/ 336 h 372"/>
                <a:gd name="T34" fmla="*/ 232 w 374"/>
                <a:gd name="T35" fmla="*/ 331 h 372"/>
                <a:gd name="T36" fmla="*/ 243 w 374"/>
                <a:gd name="T37" fmla="*/ 324 h 372"/>
                <a:gd name="T38" fmla="*/ 261 w 374"/>
                <a:gd name="T39" fmla="*/ 313 h 372"/>
                <a:gd name="T40" fmla="*/ 277 w 374"/>
                <a:gd name="T41" fmla="*/ 302 h 372"/>
                <a:gd name="T42" fmla="*/ 294 w 374"/>
                <a:gd name="T43" fmla="*/ 289 h 372"/>
                <a:gd name="T44" fmla="*/ 311 w 374"/>
                <a:gd name="T45" fmla="*/ 277 h 372"/>
                <a:gd name="T46" fmla="*/ 327 w 374"/>
                <a:gd name="T47" fmla="*/ 263 h 372"/>
                <a:gd name="T48" fmla="*/ 344 w 374"/>
                <a:gd name="T49" fmla="*/ 249 h 372"/>
                <a:gd name="T50" fmla="*/ 359 w 374"/>
                <a:gd name="T51" fmla="*/ 235 h 372"/>
                <a:gd name="T52" fmla="*/ 374 w 374"/>
                <a:gd name="T53" fmla="*/ 221 h 372"/>
                <a:gd name="T54" fmla="*/ 273 w 374"/>
                <a:gd name="T55" fmla="*/ 125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4" h="372">
                  <a:moveTo>
                    <a:pt x="273" y="125"/>
                  </a:moveTo>
                  <a:lnTo>
                    <a:pt x="139" y="0"/>
                  </a:lnTo>
                  <a:lnTo>
                    <a:pt x="123" y="14"/>
                  </a:lnTo>
                  <a:lnTo>
                    <a:pt x="107" y="27"/>
                  </a:lnTo>
                  <a:lnTo>
                    <a:pt x="90" y="41"/>
                  </a:lnTo>
                  <a:lnTo>
                    <a:pt x="73" y="52"/>
                  </a:lnTo>
                  <a:lnTo>
                    <a:pt x="55" y="64"/>
                  </a:lnTo>
                  <a:lnTo>
                    <a:pt x="37" y="75"/>
                  </a:lnTo>
                  <a:lnTo>
                    <a:pt x="19" y="85"/>
                  </a:lnTo>
                  <a:lnTo>
                    <a:pt x="0" y="95"/>
                  </a:lnTo>
                  <a:lnTo>
                    <a:pt x="157" y="372"/>
                  </a:lnTo>
                  <a:lnTo>
                    <a:pt x="168" y="367"/>
                  </a:lnTo>
                  <a:lnTo>
                    <a:pt x="179" y="361"/>
                  </a:lnTo>
                  <a:lnTo>
                    <a:pt x="190" y="356"/>
                  </a:lnTo>
                  <a:lnTo>
                    <a:pt x="200" y="349"/>
                  </a:lnTo>
                  <a:lnTo>
                    <a:pt x="211" y="343"/>
                  </a:lnTo>
                  <a:lnTo>
                    <a:pt x="222" y="336"/>
                  </a:lnTo>
                  <a:lnTo>
                    <a:pt x="232" y="331"/>
                  </a:lnTo>
                  <a:lnTo>
                    <a:pt x="243" y="324"/>
                  </a:lnTo>
                  <a:lnTo>
                    <a:pt x="261" y="313"/>
                  </a:lnTo>
                  <a:lnTo>
                    <a:pt x="277" y="302"/>
                  </a:lnTo>
                  <a:lnTo>
                    <a:pt x="294" y="289"/>
                  </a:lnTo>
                  <a:lnTo>
                    <a:pt x="311" y="277"/>
                  </a:lnTo>
                  <a:lnTo>
                    <a:pt x="327" y="263"/>
                  </a:lnTo>
                  <a:lnTo>
                    <a:pt x="344" y="249"/>
                  </a:lnTo>
                  <a:lnTo>
                    <a:pt x="359" y="235"/>
                  </a:lnTo>
                  <a:lnTo>
                    <a:pt x="374" y="221"/>
                  </a:lnTo>
                  <a:lnTo>
                    <a:pt x="273" y="125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1" name="Freeform 92"/>
            <p:cNvSpPr>
              <a:spLocks/>
            </p:cNvSpPr>
            <p:nvPr/>
          </p:nvSpPr>
          <p:spPr bwMode="auto">
            <a:xfrm>
              <a:off x="1644" y="1633"/>
              <a:ext cx="328" cy="371"/>
            </a:xfrm>
            <a:custGeom>
              <a:avLst/>
              <a:gdLst>
                <a:gd name="T0" fmla="*/ 0 w 328"/>
                <a:gd name="T1" fmla="*/ 12 h 371"/>
                <a:gd name="T2" fmla="*/ 203 w 328"/>
                <a:gd name="T3" fmla="*/ 371 h 371"/>
                <a:gd name="T4" fmla="*/ 221 w 328"/>
                <a:gd name="T5" fmla="*/ 363 h 371"/>
                <a:gd name="T6" fmla="*/ 237 w 328"/>
                <a:gd name="T7" fmla="*/ 353 h 371"/>
                <a:gd name="T8" fmla="*/ 254 w 328"/>
                <a:gd name="T9" fmla="*/ 343 h 371"/>
                <a:gd name="T10" fmla="*/ 269 w 328"/>
                <a:gd name="T11" fmla="*/ 332 h 371"/>
                <a:gd name="T12" fmla="*/ 285 w 328"/>
                <a:gd name="T13" fmla="*/ 322 h 371"/>
                <a:gd name="T14" fmla="*/ 300 w 328"/>
                <a:gd name="T15" fmla="*/ 310 h 371"/>
                <a:gd name="T16" fmla="*/ 314 w 328"/>
                <a:gd name="T17" fmla="*/ 299 h 371"/>
                <a:gd name="T18" fmla="*/ 328 w 328"/>
                <a:gd name="T19" fmla="*/ 286 h 371"/>
                <a:gd name="T20" fmla="*/ 24 w 328"/>
                <a:gd name="T21" fmla="*/ 0 h 371"/>
                <a:gd name="T22" fmla="*/ 18 w 328"/>
                <a:gd name="T23" fmla="*/ 3 h 371"/>
                <a:gd name="T24" fmla="*/ 13 w 328"/>
                <a:gd name="T25" fmla="*/ 6 h 371"/>
                <a:gd name="T26" fmla="*/ 6 w 328"/>
                <a:gd name="T27" fmla="*/ 9 h 371"/>
                <a:gd name="T28" fmla="*/ 0 w 328"/>
                <a:gd name="T29" fmla="*/ 1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8" h="371">
                  <a:moveTo>
                    <a:pt x="0" y="12"/>
                  </a:moveTo>
                  <a:lnTo>
                    <a:pt x="203" y="371"/>
                  </a:lnTo>
                  <a:lnTo>
                    <a:pt x="221" y="363"/>
                  </a:lnTo>
                  <a:lnTo>
                    <a:pt x="237" y="353"/>
                  </a:lnTo>
                  <a:lnTo>
                    <a:pt x="254" y="343"/>
                  </a:lnTo>
                  <a:lnTo>
                    <a:pt x="269" y="332"/>
                  </a:lnTo>
                  <a:lnTo>
                    <a:pt x="285" y="322"/>
                  </a:lnTo>
                  <a:lnTo>
                    <a:pt x="300" y="310"/>
                  </a:lnTo>
                  <a:lnTo>
                    <a:pt x="314" y="299"/>
                  </a:lnTo>
                  <a:lnTo>
                    <a:pt x="328" y="286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3" y="6"/>
                  </a:lnTo>
                  <a:lnTo>
                    <a:pt x="6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2" name="Freeform 93"/>
            <p:cNvSpPr>
              <a:spLocks/>
            </p:cNvSpPr>
            <p:nvPr/>
          </p:nvSpPr>
          <p:spPr bwMode="auto">
            <a:xfrm>
              <a:off x="748" y="1196"/>
              <a:ext cx="381" cy="306"/>
            </a:xfrm>
            <a:custGeom>
              <a:avLst/>
              <a:gdLst>
                <a:gd name="T0" fmla="*/ 137 w 381"/>
                <a:gd name="T1" fmla="*/ 24 h 306"/>
                <a:gd name="T2" fmla="*/ 89 w 381"/>
                <a:gd name="T3" fmla="*/ 0 h 306"/>
                <a:gd name="T4" fmla="*/ 73 w 381"/>
                <a:gd name="T5" fmla="*/ 30 h 306"/>
                <a:gd name="T6" fmla="*/ 58 w 381"/>
                <a:gd name="T7" fmla="*/ 59 h 306"/>
                <a:gd name="T8" fmla="*/ 46 w 381"/>
                <a:gd name="T9" fmla="*/ 89 h 306"/>
                <a:gd name="T10" fmla="*/ 35 w 381"/>
                <a:gd name="T11" fmla="*/ 121 h 306"/>
                <a:gd name="T12" fmla="*/ 23 w 381"/>
                <a:gd name="T13" fmla="*/ 152 h 306"/>
                <a:gd name="T14" fmla="*/ 14 w 381"/>
                <a:gd name="T15" fmla="*/ 185 h 306"/>
                <a:gd name="T16" fmla="*/ 7 w 381"/>
                <a:gd name="T17" fmla="*/ 217 h 306"/>
                <a:gd name="T18" fmla="*/ 0 w 381"/>
                <a:gd name="T19" fmla="*/ 250 h 306"/>
                <a:gd name="T20" fmla="*/ 157 w 381"/>
                <a:gd name="T21" fmla="*/ 277 h 306"/>
                <a:gd name="T22" fmla="*/ 327 w 381"/>
                <a:gd name="T23" fmla="*/ 306 h 306"/>
                <a:gd name="T24" fmla="*/ 331 w 381"/>
                <a:gd name="T25" fmla="*/ 285 h 306"/>
                <a:gd name="T26" fmla="*/ 336 w 381"/>
                <a:gd name="T27" fmla="*/ 264 h 306"/>
                <a:gd name="T28" fmla="*/ 341 w 381"/>
                <a:gd name="T29" fmla="*/ 243 h 306"/>
                <a:gd name="T30" fmla="*/ 348 w 381"/>
                <a:gd name="T31" fmla="*/ 224 h 306"/>
                <a:gd name="T32" fmla="*/ 355 w 381"/>
                <a:gd name="T33" fmla="*/ 204 h 306"/>
                <a:gd name="T34" fmla="*/ 363 w 381"/>
                <a:gd name="T35" fmla="*/ 185 h 306"/>
                <a:gd name="T36" fmla="*/ 372 w 381"/>
                <a:gd name="T37" fmla="*/ 167 h 306"/>
                <a:gd name="T38" fmla="*/ 381 w 381"/>
                <a:gd name="T39" fmla="*/ 149 h 306"/>
                <a:gd name="T40" fmla="*/ 137 w 381"/>
                <a:gd name="T41" fmla="*/ 2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1" h="306">
                  <a:moveTo>
                    <a:pt x="137" y="24"/>
                  </a:moveTo>
                  <a:lnTo>
                    <a:pt x="89" y="0"/>
                  </a:lnTo>
                  <a:lnTo>
                    <a:pt x="73" y="30"/>
                  </a:lnTo>
                  <a:lnTo>
                    <a:pt x="58" y="59"/>
                  </a:lnTo>
                  <a:lnTo>
                    <a:pt x="46" y="89"/>
                  </a:lnTo>
                  <a:lnTo>
                    <a:pt x="35" y="121"/>
                  </a:lnTo>
                  <a:lnTo>
                    <a:pt x="23" y="152"/>
                  </a:lnTo>
                  <a:lnTo>
                    <a:pt x="14" y="185"/>
                  </a:lnTo>
                  <a:lnTo>
                    <a:pt x="7" y="217"/>
                  </a:lnTo>
                  <a:lnTo>
                    <a:pt x="0" y="250"/>
                  </a:lnTo>
                  <a:lnTo>
                    <a:pt x="157" y="277"/>
                  </a:lnTo>
                  <a:lnTo>
                    <a:pt x="327" y="306"/>
                  </a:lnTo>
                  <a:lnTo>
                    <a:pt x="331" y="285"/>
                  </a:lnTo>
                  <a:lnTo>
                    <a:pt x="336" y="264"/>
                  </a:lnTo>
                  <a:lnTo>
                    <a:pt x="341" y="243"/>
                  </a:lnTo>
                  <a:lnTo>
                    <a:pt x="348" y="224"/>
                  </a:lnTo>
                  <a:lnTo>
                    <a:pt x="355" y="204"/>
                  </a:lnTo>
                  <a:lnTo>
                    <a:pt x="363" y="185"/>
                  </a:lnTo>
                  <a:lnTo>
                    <a:pt x="372" y="167"/>
                  </a:lnTo>
                  <a:lnTo>
                    <a:pt x="381" y="149"/>
                  </a:lnTo>
                  <a:lnTo>
                    <a:pt x="137" y="24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1135" y="1371"/>
              <a:ext cx="424" cy="211"/>
            </a:xfrm>
            <a:custGeom>
              <a:avLst/>
              <a:gdLst>
                <a:gd name="T0" fmla="*/ 424 w 424"/>
                <a:gd name="T1" fmla="*/ 190 h 211"/>
                <a:gd name="T2" fmla="*/ 48 w 424"/>
                <a:gd name="T3" fmla="*/ 0 h 211"/>
                <a:gd name="T4" fmla="*/ 40 w 424"/>
                <a:gd name="T5" fmla="*/ 17 h 211"/>
                <a:gd name="T6" fmla="*/ 32 w 424"/>
                <a:gd name="T7" fmla="*/ 34 h 211"/>
                <a:gd name="T8" fmla="*/ 25 w 424"/>
                <a:gd name="T9" fmla="*/ 50 h 211"/>
                <a:gd name="T10" fmla="*/ 18 w 424"/>
                <a:gd name="T11" fmla="*/ 68 h 211"/>
                <a:gd name="T12" fmla="*/ 12 w 424"/>
                <a:gd name="T13" fmla="*/ 85 h 211"/>
                <a:gd name="T14" fmla="*/ 8 w 424"/>
                <a:gd name="T15" fmla="*/ 103 h 211"/>
                <a:gd name="T16" fmla="*/ 4 w 424"/>
                <a:gd name="T17" fmla="*/ 122 h 211"/>
                <a:gd name="T18" fmla="*/ 0 w 424"/>
                <a:gd name="T19" fmla="*/ 140 h 211"/>
                <a:gd name="T20" fmla="*/ 419 w 424"/>
                <a:gd name="T21" fmla="*/ 211 h 211"/>
                <a:gd name="T22" fmla="*/ 420 w 424"/>
                <a:gd name="T23" fmla="*/ 206 h 211"/>
                <a:gd name="T24" fmla="*/ 422 w 424"/>
                <a:gd name="T25" fmla="*/ 200 h 211"/>
                <a:gd name="T26" fmla="*/ 423 w 424"/>
                <a:gd name="T27" fmla="*/ 196 h 211"/>
                <a:gd name="T28" fmla="*/ 424 w 424"/>
                <a:gd name="T29" fmla="*/ 19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4" h="211">
                  <a:moveTo>
                    <a:pt x="424" y="190"/>
                  </a:moveTo>
                  <a:lnTo>
                    <a:pt x="48" y="0"/>
                  </a:lnTo>
                  <a:lnTo>
                    <a:pt x="40" y="17"/>
                  </a:lnTo>
                  <a:lnTo>
                    <a:pt x="32" y="34"/>
                  </a:lnTo>
                  <a:lnTo>
                    <a:pt x="25" y="50"/>
                  </a:lnTo>
                  <a:lnTo>
                    <a:pt x="18" y="68"/>
                  </a:lnTo>
                  <a:lnTo>
                    <a:pt x="12" y="85"/>
                  </a:lnTo>
                  <a:lnTo>
                    <a:pt x="8" y="103"/>
                  </a:lnTo>
                  <a:lnTo>
                    <a:pt x="4" y="122"/>
                  </a:lnTo>
                  <a:lnTo>
                    <a:pt x="0" y="140"/>
                  </a:lnTo>
                  <a:lnTo>
                    <a:pt x="419" y="211"/>
                  </a:lnTo>
                  <a:lnTo>
                    <a:pt x="420" y="206"/>
                  </a:lnTo>
                  <a:lnTo>
                    <a:pt x="422" y="200"/>
                  </a:lnTo>
                  <a:lnTo>
                    <a:pt x="423" y="196"/>
                  </a:lnTo>
                  <a:lnTo>
                    <a:pt x="424" y="19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998" y="1957"/>
              <a:ext cx="373" cy="376"/>
            </a:xfrm>
            <a:custGeom>
              <a:avLst/>
              <a:gdLst>
                <a:gd name="T0" fmla="*/ 233 w 373"/>
                <a:gd name="T1" fmla="*/ 0 h 376"/>
                <a:gd name="T2" fmla="*/ 0 w 373"/>
                <a:gd name="T3" fmla="*/ 224 h 376"/>
                <a:gd name="T4" fmla="*/ 25 w 373"/>
                <a:gd name="T5" fmla="*/ 247 h 376"/>
                <a:gd name="T6" fmla="*/ 50 w 373"/>
                <a:gd name="T7" fmla="*/ 267 h 376"/>
                <a:gd name="T8" fmla="*/ 76 w 373"/>
                <a:gd name="T9" fmla="*/ 288 h 376"/>
                <a:gd name="T10" fmla="*/ 104 w 373"/>
                <a:gd name="T11" fmla="*/ 308 h 376"/>
                <a:gd name="T12" fmla="*/ 131 w 373"/>
                <a:gd name="T13" fmla="*/ 326 h 376"/>
                <a:gd name="T14" fmla="*/ 159 w 373"/>
                <a:gd name="T15" fmla="*/ 344 h 376"/>
                <a:gd name="T16" fmla="*/ 188 w 373"/>
                <a:gd name="T17" fmla="*/ 360 h 376"/>
                <a:gd name="T18" fmla="*/ 219 w 373"/>
                <a:gd name="T19" fmla="*/ 376 h 376"/>
                <a:gd name="T20" fmla="*/ 373 w 373"/>
                <a:gd name="T21" fmla="*/ 97 h 376"/>
                <a:gd name="T22" fmla="*/ 353 w 373"/>
                <a:gd name="T23" fmla="*/ 87 h 376"/>
                <a:gd name="T24" fmla="*/ 335 w 373"/>
                <a:gd name="T25" fmla="*/ 76 h 376"/>
                <a:gd name="T26" fmla="*/ 317 w 373"/>
                <a:gd name="T27" fmla="*/ 65 h 376"/>
                <a:gd name="T28" fmla="*/ 299 w 373"/>
                <a:gd name="T29" fmla="*/ 54 h 376"/>
                <a:gd name="T30" fmla="*/ 281 w 373"/>
                <a:gd name="T31" fmla="*/ 41 h 376"/>
                <a:gd name="T32" fmla="*/ 265 w 373"/>
                <a:gd name="T33" fmla="*/ 27 h 376"/>
                <a:gd name="T34" fmla="*/ 248 w 373"/>
                <a:gd name="T35" fmla="*/ 14 h 376"/>
                <a:gd name="T36" fmla="*/ 233 w 373"/>
                <a:gd name="T37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3" h="376">
                  <a:moveTo>
                    <a:pt x="233" y="0"/>
                  </a:moveTo>
                  <a:lnTo>
                    <a:pt x="0" y="224"/>
                  </a:lnTo>
                  <a:lnTo>
                    <a:pt x="25" y="247"/>
                  </a:lnTo>
                  <a:lnTo>
                    <a:pt x="50" y="267"/>
                  </a:lnTo>
                  <a:lnTo>
                    <a:pt x="76" y="288"/>
                  </a:lnTo>
                  <a:lnTo>
                    <a:pt x="104" y="308"/>
                  </a:lnTo>
                  <a:lnTo>
                    <a:pt x="131" y="326"/>
                  </a:lnTo>
                  <a:lnTo>
                    <a:pt x="159" y="344"/>
                  </a:lnTo>
                  <a:lnTo>
                    <a:pt x="188" y="360"/>
                  </a:lnTo>
                  <a:lnTo>
                    <a:pt x="219" y="376"/>
                  </a:lnTo>
                  <a:lnTo>
                    <a:pt x="373" y="97"/>
                  </a:lnTo>
                  <a:lnTo>
                    <a:pt x="353" y="87"/>
                  </a:lnTo>
                  <a:lnTo>
                    <a:pt x="335" y="76"/>
                  </a:lnTo>
                  <a:lnTo>
                    <a:pt x="317" y="65"/>
                  </a:lnTo>
                  <a:lnTo>
                    <a:pt x="299" y="54"/>
                  </a:lnTo>
                  <a:lnTo>
                    <a:pt x="281" y="41"/>
                  </a:lnTo>
                  <a:lnTo>
                    <a:pt x="265" y="27"/>
                  </a:lnTo>
                  <a:lnTo>
                    <a:pt x="248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5" name="Freeform 96"/>
            <p:cNvSpPr>
              <a:spLocks/>
            </p:cNvSpPr>
            <p:nvPr/>
          </p:nvSpPr>
          <p:spPr bwMode="auto">
            <a:xfrm>
              <a:off x="1274" y="1628"/>
              <a:ext cx="324" cy="374"/>
            </a:xfrm>
            <a:custGeom>
              <a:avLst/>
              <a:gdLst>
                <a:gd name="T0" fmla="*/ 301 w 324"/>
                <a:gd name="T1" fmla="*/ 0 h 374"/>
                <a:gd name="T2" fmla="*/ 0 w 324"/>
                <a:gd name="T3" fmla="*/ 288 h 374"/>
                <a:gd name="T4" fmla="*/ 14 w 324"/>
                <a:gd name="T5" fmla="*/ 301 h 374"/>
                <a:gd name="T6" fmla="*/ 27 w 324"/>
                <a:gd name="T7" fmla="*/ 313 h 374"/>
                <a:gd name="T8" fmla="*/ 43 w 324"/>
                <a:gd name="T9" fmla="*/ 325 h 374"/>
                <a:gd name="T10" fmla="*/ 59 w 324"/>
                <a:gd name="T11" fmla="*/ 336 h 374"/>
                <a:gd name="T12" fmla="*/ 75 w 324"/>
                <a:gd name="T13" fmla="*/ 347 h 374"/>
                <a:gd name="T14" fmla="*/ 91 w 324"/>
                <a:gd name="T15" fmla="*/ 356 h 374"/>
                <a:gd name="T16" fmla="*/ 108 w 324"/>
                <a:gd name="T17" fmla="*/ 366 h 374"/>
                <a:gd name="T18" fmla="*/ 126 w 324"/>
                <a:gd name="T19" fmla="*/ 374 h 374"/>
                <a:gd name="T20" fmla="*/ 324 w 324"/>
                <a:gd name="T21" fmla="*/ 15 h 374"/>
                <a:gd name="T22" fmla="*/ 319 w 324"/>
                <a:gd name="T23" fmla="*/ 12 h 374"/>
                <a:gd name="T24" fmla="*/ 312 w 324"/>
                <a:gd name="T25" fmla="*/ 8 h 374"/>
                <a:gd name="T26" fmla="*/ 306 w 324"/>
                <a:gd name="T27" fmla="*/ 4 h 374"/>
                <a:gd name="T28" fmla="*/ 301 w 324"/>
                <a:gd name="T2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4" h="374">
                  <a:moveTo>
                    <a:pt x="301" y="0"/>
                  </a:moveTo>
                  <a:lnTo>
                    <a:pt x="0" y="288"/>
                  </a:lnTo>
                  <a:lnTo>
                    <a:pt x="14" y="301"/>
                  </a:lnTo>
                  <a:lnTo>
                    <a:pt x="27" y="313"/>
                  </a:lnTo>
                  <a:lnTo>
                    <a:pt x="43" y="325"/>
                  </a:lnTo>
                  <a:lnTo>
                    <a:pt x="59" y="336"/>
                  </a:lnTo>
                  <a:lnTo>
                    <a:pt x="75" y="347"/>
                  </a:lnTo>
                  <a:lnTo>
                    <a:pt x="91" y="356"/>
                  </a:lnTo>
                  <a:lnTo>
                    <a:pt x="108" y="366"/>
                  </a:lnTo>
                  <a:lnTo>
                    <a:pt x="126" y="374"/>
                  </a:lnTo>
                  <a:lnTo>
                    <a:pt x="324" y="15"/>
                  </a:lnTo>
                  <a:lnTo>
                    <a:pt x="319" y="12"/>
                  </a:lnTo>
                  <a:lnTo>
                    <a:pt x="312" y="8"/>
                  </a:lnTo>
                  <a:lnTo>
                    <a:pt x="306" y="4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746" y="1672"/>
              <a:ext cx="382" cy="294"/>
            </a:xfrm>
            <a:custGeom>
              <a:avLst/>
              <a:gdLst>
                <a:gd name="T0" fmla="*/ 329 w 382"/>
                <a:gd name="T1" fmla="*/ 0 h 294"/>
                <a:gd name="T2" fmla="*/ 177 w 382"/>
                <a:gd name="T3" fmla="*/ 21 h 294"/>
                <a:gd name="T4" fmla="*/ 0 w 382"/>
                <a:gd name="T5" fmla="*/ 47 h 294"/>
                <a:gd name="T6" fmla="*/ 7 w 382"/>
                <a:gd name="T7" fmla="*/ 79 h 294"/>
                <a:gd name="T8" fmla="*/ 14 w 382"/>
                <a:gd name="T9" fmla="*/ 113 h 294"/>
                <a:gd name="T10" fmla="*/ 23 w 382"/>
                <a:gd name="T11" fmla="*/ 145 h 294"/>
                <a:gd name="T12" fmla="*/ 34 w 382"/>
                <a:gd name="T13" fmla="*/ 175 h 294"/>
                <a:gd name="T14" fmla="*/ 45 w 382"/>
                <a:gd name="T15" fmla="*/ 206 h 294"/>
                <a:gd name="T16" fmla="*/ 57 w 382"/>
                <a:gd name="T17" fmla="*/ 236 h 294"/>
                <a:gd name="T18" fmla="*/ 71 w 382"/>
                <a:gd name="T19" fmla="*/ 265 h 294"/>
                <a:gd name="T20" fmla="*/ 85 w 382"/>
                <a:gd name="T21" fmla="*/ 294 h 294"/>
                <a:gd name="T22" fmla="*/ 195 w 382"/>
                <a:gd name="T23" fmla="*/ 242 h 294"/>
                <a:gd name="T24" fmla="*/ 382 w 382"/>
                <a:gd name="T25" fmla="*/ 153 h 294"/>
                <a:gd name="T26" fmla="*/ 372 w 382"/>
                <a:gd name="T27" fmla="*/ 135 h 294"/>
                <a:gd name="T28" fmla="*/ 364 w 382"/>
                <a:gd name="T29" fmla="*/ 117 h 294"/>
                <a:gd name="T30" fmla="*/ 357 w 382"/>
                <a:gd name="T31" fmla="*/ 99 h 294"/>
                <a:gd name="T32" fmla="*/ 350 w 382"/>
                <a:gd name="T33" fmla="*/ 79 h 294"/>
                <a:gd name="T34" fmla="*/ 343 w 382"/>
                <a:gd name="T35" fmla="*/ 60 h 294"/>
                <a:gd name="T36" fmla="*/ 338 w 382"/>
                <a:gd name="T37" fmla="*/ 41 h 294"/>
                <a:gd name="T38" fmla="*/ 333 w 382"/>
                <a:gd name="T39" fmla="*/ 21 h 294"/>
                <a:gd name="T40" fmla="*/ 329 w 382"/>
                <a:gd name="T41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2" h="294">
                  <a:moveTo>
                    <a:pt x="329" y="0"/>
                  </a:moveTo>
                  <a:lnTo>
                    <a:pt x="177" y="21"/>
                  </a:lnTo>
                  <a:lnTo>
                    <a:pt x="0" y="47"/>
                  </a:lnTo>
                  <a:lnTo>
                    <a:pt x="7" y="79"/>
                  </a:lnTo>
                  <a:lnTo>
                    <a:pt x="14" y="113"/>
                  </a:lnTo>
                  <a:lnTo>
                    <a:pt x="23" y="145"/>
                  </a:lnTo>
                  <a:lnTo>
                    <a:pt x="34" y="175"/>
                  </a:lnTo>
                  <a:lnTo>
                    <a:pt x="45" y="206"/>
                  </a:lnTo>
                  <a:lnTo>
                    <a:pt x="57" y="236"/>
                  </a:lnTo>
                  <a:lnTo>
                    <a:pt x="71" y="265"/>
                  </a:lnTo>
                  <a:lnTo>
                    <a:pt x="85" y="294"/>
                  </a:lnTo>
                  <a:lnTo>
                    <a:pt x="195" y="242"/>
                  </a:lnTo>
                  <a:lnTo>
                    <a:pt x="382" y="153"/>
                  </a:lnTo>
                  <a:lnTo>
                    <a:pt x="372" y="135"/>
                  </a:lnTo>
                  <a:lnTo>
                    <a:pt x="364" y="117"/>
                  </a:lnTo>
                  <a:lnTo>
                    <a:pt x="357" y="99"/>
                  </a:lnTo>
                  <a:lnTo>
                    <a:pt x="350" y="79"/>
                  </a:lnTo>
                  <a:lnTo>
                    <a:pt x="343" y="60"/>
                  </a:lnTo>
                  <a:lnTo>
                    <a:pt x="338" y="41"/>
                  </a:lnTo>
                  <a:lnTo>
                    <a:pt x="333" y="21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1135" y="1602"/>
              <a:ext cx="429" cy="197"/>
            </a:xfrm>
            <a:custGeom>
              <a:avLst/>
              <a:gdLst>
                <a:gd name="T0" fmla="*/ 422 w 429"/>
                <a:gd name="T1" fmla="*/ 0 h 197"/>
                <a:gd name="T2" fmla="*/ 0 w 429"/>
                <a:gd name="T3" fmla="*/ 61 h 197"/>
                <a:gd name="T4" fmla="*/ 4 w 429"/>
                <a:gd name="T5" fmla="*/ 79 h 197"/>
                <a:gd name="T6" fmla="*/ 8 w 429"/>
                <a:gd name="T7" fmla="*/ 97 h 197"/>
                <a:gd name="T8" fmla="*/ 12 w 429"/>
                <a:gd name="T9" fmla="*/ 113 h 197"/>
                <a:gd name="T10" fmla="*/ 18 w 429"/>
                <a:gd name="T11" fmla="*/ 131 h 197"/>
                <a:gd name="T12" fmla="*/ 25 w 429"/>
                <a:gd name="T13" fmla="*/ 148 h 197"/>
                <a:gd name="T14" fmla="*/ 32 w 429"/>
                <a:gd name="T15" fmla="*/ 165 h 197"/>
                <a:gd name="T16" fmla="*/ 39 w 429"/>
                <a:gd name="T17" fmla="*/ 181 h 197"/>
                <a:gd name="T18" fmla="*/ 47 w 429"/>
                <a:gd name="T19" fmla="*/ 197 h 197"/>
                <a:gd name="T20" fmla="*/ 429 w 429"/>
                <a:gd name="T21" fmla="*/ 15 h 197"/>
                <a:gd name="T22" fmla="*/ 427 w 429"/>
                <a:gd name="T23" fmla="*/ 12 h 197"/>
                <a:gd name="T24" fmla="*/ 424 w 429"/>
                <a:gd name="T25" fmla="*/ 8 h 197"/>
                <a:gd name="T26" fmla="*/ 423 w 429"/>
                <a:gd name="T27" fmla="*/ 4 h 197"/>
                <a:gd name="T28" fmla="*/ 422 w 429"/>
                <a:gd name="T2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9" h="197">
                  <a:moveTo>
                    <a:pt x="422" y="0"/>
                  </a:moveTo>
                  <a:lnTo>
                    <a:pt x="0" y="61"/>
                  </a:lnTo>
                  <a:lnTo>
                    <a:pt x="4" y="79"/>
                  </a:lnTo>
                  <a:lnTo>
                    <a:pt x="8" y="97"/>
                  </a:lnTo>
                  <a:lnTo>
                    <a:pt x="12" y="113"/>
                  </a:lnTo>
                  <a:lnTo>
                    <a:pt x="18" y="131"/>
                  </a:lnTo>
                  <a:lnTo>
                    <a:pt x="25" y="148"/>
                  </a:lnTo>
                  <a:lnTo>
                    <a:pt x="32" y="165"/>
                  </a:lnTo>
                  <a:lnTo>
                    <a:pt x="39" y="181"/>
                  </a:lnTo>
                  <a:lnTo>
                    <a:pt x="47" y="197"/>
                  </a:lnTo>
                  <a:lnTo>
                    <a:pt x="429" y="15"/>
                  </a:lnTo>
                  <a:lnTo>
                    <a:pt x="427" y="12"/>
                  </a:lnTo>
                  <a:lnTo>
                    <a:pt x="424" y="8"/>
                  </a:lnTo>
                  <a:lnTo>
                    <a:pt x="423" y="4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8" name="Freeform 99"/>
            <p:cNvSpPr>
              <a:spLocks/>
            </p:cNvSpPr>
            <p:nvPr/>
          </p:nvSpPr>
          <p:spPr bwMode="auto">
            <a:xfrm>
              <a:off x="1553" y="422"/>
              <a:ext cx="23" cy="3"/>
            </a:xfrm>
            <a:custGeom>
              <a:avLst/>
              <a:gdLst>
                <a:gd name="T0" fmla="*/ 13 w 23"/>
                <a:gd name="T1" fmla="*/ 0 h 3"/>
                <a:gd name="T2" fmla="*/ 9 w 23"/>
                <a:gd name="T3" fmla="*/ 0 h 3"/>
                <a:gd name="T4" fmla="*/ 6 w 23"/>
                <a:gd name="T5" fmla="*/ 2 h 3"/>
                <a:gd name="T6" fmla="*/ 2 w 23"/>
                <a:gd name="T7" fmla="*/ 2 h 3"/>
                <a:gd name="T8" fmla="*/ 0 w 23"/>
                <a:gd name="T9" fmla="*/ 3 h 3"/>
                <a:gd name="T10" fmla="*/ 5 w 23"/>
                <a:gd name="T11" fmla="*/ 2 h 3"/>
                <a:gd name="T12" fmla="*/ 11 w 23"/>
                <a:gd name="T13" fmla="*/ 2 h 3"/>
                <a:gd name="T14" fmla="*/ 18 w 23"/>
                <a:gd name="T15" fmla="*/ 2 h 3"/>
                <a:gd name="T16" fmla="*/ 23 w 23"/>
                <a:gd name="T17" fmla="*/ 2 h 3"/>
                <a:gd name="T18" fmla="*/ 20 w 23"/>
                <a:gd name="T19" fmla="*/ 0 h 3"/>
                <a:gd name="T20" fmla="*/ 18 w 23"/>
                <a:gd name="T21" fmla="*/ 0 h 3"/>
                <a:gd name="T22" fmla="*/ 16 w 23"/>
                <a:gd name="T23" fmla="*/ 0 h 3"/>
                <a:gd name="T24" fmla="*/ 13 w 23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3">
                  <a:moveTo>
                    <a:pt x="13" y="0"/>
                  </a:moveTo>
                  <a:lnTo>
                    <a:pt x="9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3"/>
                  </a:lnTo>
                  <a:lnTo>
                    <a:pt x="5" y="2"/>
                  </a:lnTo>
                  <a:lnTo>
                    <a:pt x="11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9" name="Freeform 100"/>
            <p:cNvSpPr>
              <a:spLocks/>
            </p:cNvSpPr>
            <p:nvPr/>
          </p:nvSpPr>
          <p:spPr bwMode="auto">
            <a:xfrm>
              <a:off x="1652" y="422"/>
              <a:ext cx="16" cy="2"/>
            </a:xfrm>
            <a:custGeom>
              <a:avLst/>
              <a:gdLst>
                <a:gd name="T0" fmla="*/ 7 w 16"/>
                <a:gd name="T1" fmla="*/ 0 h 2"/>
                <a:gd name="T2" fmla="*/ 6 w 16"/>
                <a:gd name="T3" fmla="*/ 0 h 2"/>
                <a:gd name="T4" fmla="*/ 3 w 16"/>
                <a:gd name="T5" fmla="*/ 0 h 2"/>
                <a:gd name="T6" fmla="*/ 2 w 16"/>
                <a:gd name="T7" fmla="*/ 0 h 2"/>
                <a:gd name="T8" fmla="*/ 0 w 16"/>
                <a:gd name="T9" fmla="*/ 2 h 2"/>
                <a:gd name="T10" fmla="*/ 5 w 16"/>
                <a:gd name="T11" fmla="*/ 2 h 2"/>
                <a:gd name="T12" fmla="*/ 9 w 16"/>
                <a:gd name="T13" fmla="*/ 2 h 2"/>
                <a:gd name="T14" fmla="*/ 12 w 16"/>
                <a:gd name="T15" fmla="*/ 2 h 2"/>
                <a:gd name="T16" fmla="*/ 16 w 16"/>
                <a:gd name="T17" fmla="*/ 2 h 2"/>
                <a:gd name="T18" fmla="*/ 14 w 16"/>
                <a:gd name="T19" fmla="*/ 0 h 2"/>
                <a:gd name="T20" fmla="*/ 12 w 16"/>
                <a:gd name="T21" fmla="*/ 0 h 2"/>
                <a:gd name="T22" fmla="*/ 10 w 16"/>
                <a:gd name="T23" fmla="*/ 0 h 2"/>
                <a:gd name="T24" fmla="*/ 7 w 16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">
                  <a:moveTo>
                    <a:pt x="7" y="0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1963" y="467"/>
              <a:ext cx="11" cy="4"/>
            </a:xfrm>
            <a:custGeom>
              <a:avLst/>
              <a:gdLst>
                <a:gd name="T0" fmla="*/ 2 w 11"/>
                <a:gd name="T1" fmla="*/ 0 h 4"/>
                <a:gd name="T2" fmla="*/ 0 w 11"/>
                <a:gd name="T3" fmla="*/ 0 h 4"/>
                <a:gd name="T4" fmla="*/ 3 w 11"/>
                <a:gd name="T5" fmla="*/ 1 h 4"/>
                <a:gd name="T6" fmla="*/ 6 w 11"/>
                <a:gd name="T7" fmla="*/ 1 h 4"/>
                <a:gd name="T8" fmla="*/ 9 w 11"/>
                <a:gd name="T9" fmla="*/ 3 h 4"/>
                <a:gd name="T10" fmla="*/ 11 w 11"/>
                <a:gd name="T11" fmla="*/ 4 h 4"/>
                <a:gd name="T12" fmla="*/ 2 w 1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">
                  <a:moveTo>
                    <a:pt x="2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6" y="1"/>
                  </a:lnTo>
                  <a:lnTo>
                    <a:pt x="9" y="3"/>
                  </a:lnTo>
                  <a:lnTo>
                    <a:pt x="11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1" name="Freeform 102"/>
            <p:cNvSpPr>
              <a:spLocks/>
            </p:cNvSpPr>
            <p:nvPr/>
          </p:nvSpPr>
          <p:spPr bwMode="auto">
            <a:xfrm>
              <a:off x="1300" y="2588"/>
              <a:ext cx="65" cy="94"/>
            </a:xfrm>
            <a:custGeom>
              <a:avLst/>
              <a:gdLst>
                <a:gd name="T0" fmla="*/ 32 w 65"/>
                <a:gd name="T1" fmla="*/ 0 h 94"/>
                <a:gd name="T2" fmla="*/ 19 w 65"/>
                <a:gd name="T3" fmla="*/ 3 h 94"/>
                <a:gd name="T4" fmla="*/ 10 w 65"/>
                <a:gd name="T5" fmla="*/ 8 h 94"/>
                <a:gd name="T6" fmla="*/ 4 w 65"/>
                <a:gd name="T7" fmla="*/ 18 h 94"/>
                <a:gd name="T8" fmla="*/ 1 w 65"/>
                <a:gd name="T9" fmla="*/ 30 h 94"/>
                <a:gd name="T10" fmla="*/ 4 w 65"/>
                <a:gd name="T11" fmla="*/ 42 h 94"/>
                <a:gd name="T12" fmla="*/ 10 w 65"/>
                <a:gd name="T13" fmla="*/ 51 h 94"/>
                <a:gd name="T14" fmla="*/ 18 w 65"/>
                <a:gd name="T15" fmla="*/ 58 h 94"/>
                <a:gd name="T16" fmla="*/ 29 w 65"/>
                <a:gd name="T17" fmla="*/ 61 h 94"/>
                <a:gd name="T18" fmla="*/ 35 w 65"/>
                <a:gd name="T19" fmla="*/ 61 h 94"/>
                <a:gd name="T20" fmla="*/ 39 w 65"/>
                <a:gd name="T21" fmla="*/ 60 h 94"/>
                <a:gd name="T22" fmla="*/ 43 w 65"/>
                <a:gd name="T23" fmla="*/ 58 h 94"/>
                <a:gd name="T24" fmla="*/ 47 w 65"/>
                <a:gd name="T25" fmla="*/ 55 h 94"/>
                <a:gd name="T26" fmla="*/ 43 w 65"/>
                <a:gd name="T27" fmla="*/ 68 h 94"/>
                <a:gd name="T28" fmla="*/ 36 w 65"/>
                <a:gd name="T29" fmla="*/ 75 h 94"/>
                <a:gd name="T30" fmla="*/ 25 w 65"/>
                <a:gd name="T31" fmla="*/ 78 h 94"/>
                <a:gd name="T32" fmla="*/ 11 w 65"/>
                <a:gd name="T33" fmla="*/ 79 h 94"/>
                <a:gd name="T34" fmla="*/ 0 w 65"/>
                <a:gd name="T35" fmla="*/ 79 h 94"/>
                <a:gd name="T36" fmla="*/ 0 w 65"/>
                <a:gd name="T37" fmla="*/ 94 h 94"/>
                <a:gd name="T38" fmla="*/ 18 w 65"/>
                <a:gd name="T39" fmla="*/ 94 h 94"/>
                <a:gd name="T40" fmla="*/ 32 w 65"/>
                <a:gd name="T41" fmla="*/ 93 h 94"/>
                <a:gd name="T42" fmla="*/ 43 w 65"/>
                <a:gd name="T43" fmla="*/ 89 h 94"/>
                <a:gd name="T44" fmla="*/ 51 w 65"/>
                <a:gd name="T45" fmla="*/ 82 h 94"/>
                <a:gd name="T46" fmla="*/ 57 w 65"/>
                <a:gd name="T47" fmla="*/ 73 h 94"/>
                <a:gd name="T48" fmla="*/ 61 w 65"/>
                <a:gd name="T49" fmla="*/ 65 h 94"/>
                <a:gd name="T50" fmla="*/ 64 w 65"/>
                <a:gd name="T51" fmla="*/ 57 h 94"/>
                <a:gd name="T52" fmla="*/ 65 w 65"/>
                <a:gd name="T53" fmla="*/ 48 h 94"/>
                <a:gd name="T54" fmla="*/ 65 w 65"/>
                <a:gd name="T55" fmla="*/ 42 h 94"/>
                <a:gd name="T56" fmla="*/ 62 w 65"/>
                <a:gd name="T57" fmla="*/ 22 h 94"/>
                <a:gd name="T58" fmla="*/ 56 w 65"/>
                <a:gd name="T59" fmla="*/ 10 h 94"/>
                <a:gd name="T60" fmla="*/ 44 w 65"/>
                <a:gd name="T61" fmla="*/ 3 h 94"/>
                <a:gd name="T62" fmla="*/ 32 w 65"/>
                <a:gd name="T6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" h="94">
                  <a:moveTo>
                    <a:pt x="32" y="0"/>
                  </a:moveTo>
                  <a:lnTo>
                    <a:pt x="19" y="3"/>
                  </a:lnTo>
                  <a:lnTo>
                    <a:pt x="10" y="8"/>
                  </a:lnTo>
                  <a:lnTo>
                    <a:pt x="4" y="18"/>
                  </a:lnTo>
                  <a:lnTo>
                    <a:pt x="1" y="30"/>
                  </a:lnTo>
                  <a:lnTo>
                    <a:pt x="4" y="42"/>
                  </a:lnTo>
                  <a:lnTo>
                    <a:pt x="10" y="51"/>
                  </a:lnTo>
                  <a:lnTo>
                    <a:pt x="18" y="58"/>
                  </a:lnTo>
                  <a:lnTo>
                    <a:pt x="29" y="61"/>
                  </a:lnTo>
                  <a:lnTo>
                    <a:pt x="35" y="61"/>
                  </a:lnTo>
                  <a:lnTo>
                    <a:pt x="39" y="60"/>
                  </a:lnTo>
                  <a:lnTo>
                    <a:pt x="43" y="58"/>
                  </a:lnTo>
                  <a:lnTo>
                    <a:pt x="47" y="55"/>
                  </a:lnTo>
                  <a:lnTo>
                    <a:pt x="43" y="68"/>
                  </a:lnTo>
                  <a:lnTo>
                    <a:pt x="36" y="75"/>
                  </a:lnTo>
                  <a:lnTo>
                    <a:pt x="25" y="78"/>
                  </a:lnTo>
                  <a:lnTo>
                    <a:pt x="11" y="79"/>
                  </a:lnTo>
                  <a:lnTo>
                    <a:pt x="0" y="79"/>
                  </a:lnTo>
                  <a:lnTo>
                    <a:pt x="0" y="94"/>
                  </a:lnTo>
                  <a:lnTo>
                    <a:pt x="18" y="94"/>
                  </a:lnTo>
                  <a:lnTo>
                    <a:pt x="32" y="93"/>
                  </a:lnTo>
                  <a:lnTo>
                    <a:pt x="43" y="89"/>
                  </a:lnTo>
                  <a:lnTo>
                    <a:pt x="51" y="82"/>
                  </a:lnTo>
                  <a:lnTo>
                    <a:pt x="57" y="73"/>
                  </a:lnTo>
                  <a:lnTo>
                    <a:pt x="61" y="65"/>
                  </a:lnTo>
                  <a:lnTo>
                    <a:pt x="64" y="57"/>
                  </a:lnTo>
                  <a:lnTo>
                    <a:pt x="65" y="48"/>
                  </a:lnTo>
                  <a:lnTo>
                    <a:pt x="65" y="42"/>
                  </a:lnTo>
                  <a:lnTo>
                    <a:pt x="62" y="22"/>
                  </a:lnTo>
                  <a:lnTo>
                    <a:pt x="56" y="10"/>
                  </a:lnTo>
                  <a:lnTo>
                    <a:pt x="44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1318" y="2603"/>
              <a:ext cx="31" cy="29"/>
            </a:xfrm>
            <a:custGeom>
              <a:avLst/>
              <a:gdLst>
                <a:gd name="T0" fmla="*/ 14 w 31"/>
                <a:gd name="T1" fmla="*/ 29 h 29"/>
                <a:gd name="T2" fmla="*/ 7 w 31"/>
                <a:gd name="T3" fmla="*/ 28 h 29"/>
                <a:gd name="T4" fmla="*/ 3 w 31"/>
                <a:gd name="T5" fmla="*/ 25 h 29"/>
                <a:gd name="T6" fmla="*/ 1 w 31"/>
                <a:gd name="T7" fmla="*/ 20 h 29"/>
                <a:gd name="T8" fmla="*/ 0 w 31"/>
                <a:gd name="T9" fmla="*/ 14 h 29"/>
                <a:gd name="T10" fmla="*/ 1 w 31"/>
                <a:gd name="T11" fmla="*/ 9 h 29"/>
                <a:gd name="T12" fmla="*/ 4 w 31"/>
                <a:gd name="T13" fmla="*/ 4 h 29"/>
                <a:gd name="T14" fmla="*/ 8 w 31"/>
                <a:gd name="T15" fmla="*/ 2 h 29"/>
                <a:gd name="T16" fmla="*/ 14 w 31"/>
                <a:gd name="T17" fmla="*/ 0 h 29"/>
                <a:gd name="T18" fmla="*/ 21 w 31"/>
                <a:gd name="T19" fmla="*/ 2 h 29"/>
                <a:gd name="T20" fmla="*/ 26 w 31"/>
                <a:gd name="T21" fmla="*/ 6 h 29"/>
                <a:gd name="T22" fmla="*/ 29 w 31"/>
                <a:gd name="T23" fmla="*/ 11 h 29"/>
                <a:gd name="T24" fmla="*/ 31 w 31"/>
                <a:gd name="T25" fmla="*/ 18 h 29"/>
                <a:gd name="T26" fmla="*/ 28 w 31"/>
                <a:gd name="T27" fmla="*/ 24 h 29"/>
                <a:gd name="T28" fmla="*/ 24 w 31"/>
                <a:gd name="T29" fmla="*/ 27 h 29"/>
                <a:gd name="T30" fmla="*/ 19 w 31"/>
                <a:gd name="T31" fmla="*/ 29 h 29"/>
                <a:gd name="T32" fmla="*/ 14 w 31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29">
                  <a:moveTo>
                    <a:pt x="14" y="29"/>
                  </a:moveTo>
                  <a:lnTo>
                    <a:pt x="7" y="28"/>
                  </a:lnTo>
                  <a:lnTo>
                    <a:pt x="3" y="25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9" y="11"/>
                  </a:lnTo>
                  <a:lnTo>
                    <a:pt x="31" y="18"/>
                  </a:lnTo>
                  <a:lnTo>
                    <a:pt x="28" y="24"/>
                  </a:lnTo>
                  <a:lnTo>
                    <a:pt x="24" y="27"/>
                  </a:lnTo>
                  <a:lnTo>
                    <a:pt x="19" y="29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3" name="Freeform 104"/>
            <p:cNvSpPr>
              <a:spLocks/>
            </p:cNvSpPr>
            <p:nvPr/>
          </p:nvSpPr>
          <p:spPr bwMode="auto">
            <a:xfrm>
              <a:off x="2243" y="617"/>
              <a:ext cx="82" cy="93"/>
            </a:xfrm>
            <a:custGeom>
              <a:avLst/>
              <a:gdLst>
                <a:gd name="T0" fmla="*/ 19 w 82"/>
                <a:gd name="T1" fmla="*/ 87 h 93"/>
                <a:gd name="T2" fmla="*/ 25 w 82"/>
                <a:gd name="T3" fmla="*/ 90 h 93"/>
                <a:gd name="T4" fmla="*/ 32 w 82"/>
                <a:gd name="T5" fmla="*/ 93 h 93"/>
                <a:gd name="T6" fmla="*/ 39 w 82"/>
                <a:gd name="T7" fmla="*/ 93 h 93"/>
                <a:gd name="T8" fmla="*/ 45 w 82"/>
                <a:gd name="T9" fmla="*/ 91 h 93"/>
                <a:gd name="T10" fmla="*/ 49 w 82"/>
                <a:gd name="T11" fmla="*/ 90 h 93"/>
                <a:gd name="T12" fmla="*/ 55 w 82"/>
                <a:gd name="T13" fmla="*/ 86 h 93"/>
                <a:gd name="T14" fmla="*/ 57 w 82"/>
                <a:gd name="T15" fmla="*/ 83 h 93"/>
                <a:gd name="T16" fmla="*/ 60 w 82"/>
                <a:gd name="T17" fmla="*/ 79 h 93"/>
                <a:gd name="T18" fmla="*/ 63 w 82"/>
                <a:gd name="T19" fmla="*/ 73 h 93"/>
                <a:gd name="T20" fmla="*/ 63 w 82"/>
                <a:gd name="T21" fmla="*/ 66 h 93"/>
                <a:gd name="T22" fmla="*/ 63 w 82"/>
                <a:gd name="T23" fmla="*/ 61 h 93"/>
                <a:gd name="T24" fmla="*/ 60 w 82"/>
                <a:gd name="T25" fmla="*/ 55 h 93"/>
                <a:gd name="T26" fmla="*/ 66 w 82"/>
                <a:gd name="T27" fmla="*/ 54 h 93"/>
                <a:gd name="T28" fmla="*/ 71 w 82"/>
                <a:gd name="T29" fmla="*/ 51 h 93"/>
                <a:gd name="T30" fmla="*/ 75 w 82"/>
                <a:gd name="T31" fmla="*/ 47 h 93"/>
                <a:gd name="T32" fmla="*/ 80 w 82"/>
                <a:gd name="T33" fmla="*/ 43 h 93"/>
                <a:gd name="T34" fmla="*/ 82 w 82"/>
                <a:gd name="T35" fmla="*/ 31 h 93"/>
                <a:gd name="T36" fmla="*/ 81 w 82"/>
                <a:gd name="T37" fmla="*/ 20 h 93"/>
                <a:gd name="T38" fmla="*/ 75 w 82"/>
                <a:gd name="T39" fmla="*/ 11 h 93"/>
                <a:gd name="T40" fmla="*/ 66 w 82"/>
                <a:gd name="T41" fmla="*/ 4 h 93"/>
                <a:gd name="T42" fmla="*/ 55 w 82"/>
                <a:gd name="T43" fmla="*/ 0 h 93"/>
                <a:gd name="T44" fmla="*/ 43 w 82"/>
                <a:gd name="T45" fmla="*/ 0 h 93"/>
                <a:gd name="T46" fmla="*/ 34 w 82"/>
                <a:gd name="T47" fmla="*/ 4 h 93"/>
                <a:gd name="T48" fmla="*/ 25 w 82"/>
                <a:gd name="T49" fmla="*/ 12 h 93"/>
                <a:gd name="T50" fmla="*/ 23 w 82"/>
                <a:gd name="T51" fmla="*/ 18 h 93"/>
                <a:gd name="T52" fmla="*/ 23 w 82"/>
                <a:gd name="T53" fmla="*/ 23 h 93"/>
                <a:gd name="T54" fmla="*/ 23 w 82"/>
                <a:gd name="T55" fmla="*/ 29 h 93"/>
                <a:gd name="T56" fmla="*/ 24 w 82"/>
                <a:gd name="T57" fmla="*/ 34 h 93"/>
                <a:gd name="T58" fmla="*/ 19 w 82"/>
                <a:gd name="T59" fmla="*/ 36 h 93"/>
                <a:gd name="T60" fmla="*/ 12 w 82"/>
                <a:gd name="T61" fmla="*/ 38 h 93"/>
                <a:gd name="T62" fmla="*/ 7 w 82"/>
                <a:gd name="T63" fmla="*/ 43 h 93"/>
                <a:gd name="T64" fmla="*/ 3 w 82"/>
                <a:gd name="T65" fmla="*/ 47 h 93"/>
                <a:gd name="T66" fmla="*/ 0 w 82"/>
                <a:gd name="T67" fmla="*/ 56 h 93"/>
                <a:gd name="T68" fmla="*/ 2 w 82"/>
                <a:gd name="T69" fmla="*/ 66 h 93"/>
                <a:gd name="T70" fmla="*/ 7 w 82"/>
                <a:gd name="T71" fmla="*/ 77 h 93"/>
                <a:gd name="T72" fmla="*/ 19 w 82"/>
                <a:gd name="T73" fmla="*/ 8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" h="93">
                  <a:moveTo>
                    <a:pt x="19" y="87"/>
                  </a:moveTo>
                  <a:lnTo>
                    <a:pt x="25" y="90"/>
                  </a:lnTo>
                  <a:lnTo>
                    <a:pt x="32" y="93"/>
                  </a:lnTo>
                  <a:lnTo>
                    <a:pt x="39" y="93"/>
                  </a:lnTo>
                  <a:lnTo>
                    <a:pt x="45" y="91"/>
                  </a:lnTo>
                  <a:lnTo>
                    <a:pt x="49" y="90"/>
                  </a:lnTo>
                  <a:lnTo>
                    <a:pt x="55" y="86"/>
                  </a:lnTo>
                  <a:lnTo>
                    <a:pt x="57" y="83"/>
                  </a:lnTo>
                  <a:lnTo>
                    <a:pt x="60" y="79"/>
                  </a:lnTo>
                  <a:lnTo>
                    <a:pt x="63" y="73"/>
                  </a:lnTo>
                  <a:lnTo>
                    <a:pt x="63" y="66"/>
                  </a:lnTo>
                  <a:lnTo>
                    <a:pt x="63" y="61"/>
                  </a:lnTo>
                  <a:lnTo>
                    <a:pt x="60" y="55"/>
                  </a:lnTo>
                  <a:lnTo>
                    <a:pt x="66" y="54"/>
                  </a:lnTo>
                  <a:lnTo>
                    <a:pt x="71" y="51"/>
                  </a:lnTo>
                  <a:lnTo>
                    <a:pt x="75" y="47"/>
                  </a:lnTo>
                  <a:lnTo>
                    <a:pt x="80" y="43"/>
                  </a:lnTo>
                  <a:lnTo>
                    <a:pt x="82" y="31"/>
                  </a:lnTo>
                  <a:lnTo>
                    <a:pt x="81" y="20"/>
                  </a:lnTo>
                  <a:lnTo>
                    <a:pt x="75" y="11"/>
                  </a:lnTo>
                  <a:lnTo>
                    <a:pt x="66" y="4"/>
                  </a:lnTo>
                  <a:lnTo>
                    <a:pt x="55" y="0"/>
                  </a:lnTo>
                  <a:lnTo>
                    <a:pt x="43" y="0"/>
                  </a:lnTo>
                  <a:lnTo>
                    <a:pt x="34" y="4"/>
                  </a:lnTo>
                  <a:lnTo>
                    <a:pt x="25" y="12"/>
                  </a:lnTo>
                  <a:lnTo>
                    <a:pt x="23" y="18"/>
                  </a:lnTo>
                  <a:lnTo>
                    <a:pt x="23" y="23"/>
                  </a:lnTo>
                  <a:lnTo>
                    <a:pt x="23" y="29"/>
                  </a:lnTo>
                  <a:lnTo>
                    <a:pt x="24" y="34"/>
                  </a:lnTo>
                  <a:lnTo>
                    <a:pt x="19" y="36"/>
                  </a:lnTo>
                  <a:lnTo>
                    <a:pt x="12" y="38"/>
                  </a:lnTo>
                  <a:lnTo>
                    <a:pt x="7" y="43"/>
                  </a:lnTo>
                  <a:lnTo>
                    <a:pt x="3" y="47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7" y="77"/>
                  </a:lnTo>
                  <a:lnTo>
                    <a:pt x="19" y="8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2281" y="633"/>
              <a:ext cx="28" cy="24"/>
            </a:xfrm>
            <a:custGeom>
              <a:avLst/>
              <a:gdLst>
                <a:gd name="T0" fmla="*/ 1 w 28"/>
                <a:gd name="T1" fmla="*/ 4 h 24"/>
                <a:gd name="T2" fmla="*/ 5 w 28"/>
                <a:gd name="T3" fmla="*/ 2 h 24"/>
                <a:gd name="T4" fmla="*/ 10 w 28"/>
                <a:gd name="T5" fmla="*/ 0 h 24"/>
                <a:gd name="T6" fmla="*/ 15 w 28"/>
                <a:gd name="T7" fmla="*/ 0 h 24"/>
                <a:gd name="T8" fmla="*/ 19 w 28"/>
                <a:gd name="T9" fmla="*/ 2 h 24"/>
                <a:gd name="T10" fmla="*/ 24 w 28"/>
                <a:gd name="T11" fmla="*/ 6 h 24"/>
                <a:gd name="T12" fmla="*/ 28 w 28"/>
                <a:gd name="T13" fmla="*/ 10 h 24"/>
                <a:gd name="T14" fmla="*/ 28 w 28"/>
                <a:gd name="T15" fmla="*/ 14 h 24"/>
                <a:gd name="T16" fmla="*/ 26 w 28"/>
                <a:gd name="T17" fmla="*/ 18 h 24"/>
                <a:gd name="T18" fmla="*/ 22 w 28"/>
                <a:gd name="T19" fmla="*/ 22 h 24"/>
                <a:gd name="T20" fmla="*/ 18 w 28"/>
                <a:gd name="T21" fmla="*/ 24 h 24"/>
                <a:gd name="T22" fmla="*/ 12 w 28"/>
                <a:gd name="T23" fmla="*/ 24 h 24"/>
                <a:gd name="T24" fmla="*/ 8 w 28"/>
                <a:gd name="T25" fmla="*/ 22 h 24"/>
                <a:gd name="T26" fmla="*/ 4 w 28"/>
                <a:gd name="T27" fmla="*/ 18 h 24"/>
                <a:gd name="T28" fmla="*/ 1 w 28"/>
                <a:gd name="T29" fmla="*/ 14 h 24"/>
                <a:gd name="T30" fmla="*/ 0 w 28"/>
                <a:gd name="T31" fmla="*/ 10 h 24"/>
                <a:gd name="T32" fmla="*/ 1 w 28"/>
                <a:gd name="T33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4">
                  <a:moveTo>
                    <a:pt x="1" y="4"/>
                  </a:moveTo>
                  <a:lnTo>
                    <a:pt x="5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4" y="6"/>
                  </a:lnTo>
                  <a:lnTo>
                    <a:pt x="28" y="10"/>
                  </a:lnTo>
                  <a:lnTo>
                    <a:pt x="28" y="14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8" y="22"/>
                  </a:lnTo>
                  <a:lnTo>
                    <a:pt x="4" y="18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5" name="Freeform 106"/>
            <p:cNvSpPr>
              <a:spLocks/>
            </p:cNvSpPr>
            <p:nvPr/>
          </p:nvSpPr>
          <p:spPr bwMode="auto">
            <a:xfrm>
              <a:off x="2260" y="667"/>
              <a:ext cx="31" cy="26"/>
            </a:xfrm>
            <a:custGeom>
              <a:avLst/>
              <a:gdLst>
                <a:gd name="T0" fmla="*/ 2 w 31"/>
                <a:gd name="T1" fmla="*/ 5 h 26"/>
                <a:gd name="T2" fmla="*/ 6 w 31"/>
                <a:gd name="T3" fmla="*/ 1 h 26"/>
                <a:gd name="T4" fmla="*/ 10 w 31"/>
                <a:gd name="T5" fmla="*/ 0 h 26"/>
                <a:gd name="T6" fmla="*/ 15 w 31"/>
                <a:gd name="T7" fmla="*/ 0 h 26"/>
                <a:gd name="T8" fmla="*/ 21 w 31"/>
                <a:gd name="T9" fmla="*/ 2 h 26"/>
                <a:gd name="T10" fmla="*/ 25 w 31"/>
                <a:gd name="T11" fmla="*/ 6 h 26"/>
                <a:gd name="T12" fmla="*/ 29 w 31"/>
                <a:gd name="T13" fmla="*/ 11 h 26"/>
                <a:gd name="T14" fmla="*/ 31 w 31"/>
                <a:gd name="T15" fmla="*/ 15 h 26"/>
                <a:gd name="T16" fmla="*/ 29 w 31"/>
                <a:gd name="T17" fmla="*/ 20 h 26"/>
                <a:gd name="T18" fmla="*/ 25 w 31"/>
                <a:gd name="T19" fmla="*/ 24 h 26"/>
                <a:gd name="T20" fmla="*/ 20 w 31"/>
                <a:gd name="T21" fmla="*/ 26 h 26"/>
                <a:gd name="T22" fmla="*/ 14 w 31"/>
                <a:gd name="T23" fmla="*/ 26 h 26"/>
                <a:gd name="T24" fmla="*/ 10 w 31"/>
                <a:gd name="T25" fmla="*/ 23 h 26"/>
                <a:gd name="T26" fmla="*/ 6 w 31"/>
                <a:gd name="T27" fmla="*/ 20 h 26"/>
                <a:gd name="T28" fmla="*/ 2 w 31"/>
                <a:gd name="T29" fmla="*/ 16 h 26"/>
                <a:gd name="T30" fmla="*/ 0 w 31"/>
                <a:gd name="T31" fmla="*/ 11 h 26"/>
                <a:gd name="T32" fmla="*/ 2 w 31"/>
                <a:gd name="T33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26">
                  <a:moveTo>
                    <a:pt x="2" y="5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5" y="6"/>
                  </a:lnTo>
                  <a:lnTo>
                    <a:pt x="29" y="11"/>
                  </a:lnTo>
                  <a:lnTo>
                    <a:pt x="31" y="15"/>
                  </a:lnTo>
                  <a:lnTo>
                    <a:pt x="29" y="20"/>
                  </a:lnTo>
                  <a:lnTo>
                    <a:pt x="25" y="24"/>
                  </a:lnTo>
                  <a:lnTo>
                    <a:pt x="20" y="26"/>
                  </a:lnTo>
                  <a:lnTo>
                    <a:pt x="14" y="26"/>
                  </a:lnTo>
                  <a:lnTo>
                    <a:pt x="10" y="23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1627" y="424"/>
              <a:ext cx="64" cy="94"/>
            </a:xfrm>
            <a:custGeom>
              <a:avLst/>
              <a:gdLst>
                <a:gd name="T0" fmla="*/ 0 w 64"/>
                <a:gd name="T1" fmla="*/ 46 h 94"/>
                <a:gd name="T2" fmla="*/ 2 w 64"/>
                <a:gd name="T3" fmla="*/ 62 h 94"/>
                <a:gd name="T4" fmla="*/ 6 w 64"/>
                <a:gd name="T5" fmla="*/ 77 h 94"/>
                <a:gd name="T6" fmla="*/ 16 w 64"/>
                <a:gd name="T7" fmla="*/ 90 h 94"/>
                <a:gd name="T8" fmla="*/ 32 w 64"/>
                <a:gd name="T9" fmla="*/ 94 h 94"/>
                <a:gd name="T10" fmla="*/ 49 w 64"/>
                <a:gd name="T11" fmla="*/ 90 h 94"/>
                <a:gd name="T12" fmla="*/ 59 w 64"/>
                <a:gd name="T13" fmla="*/ 77 h 94"/>
                <a:gd name="T14" fmla="*/ 63 w 64"/>
                <a:gd name="T15" fmla="*/ 62 h 94"/>
                <a:gd name="T16" fmla="*/ 64 w 64"/>
                <a:gd name="T17" fmla="*/ 46 h 94"/>
                <a:gd name="T18" fmla="*/ 63 w 64"/>
                <a:gd name="T19" fmla="*/ 32 h 94"/>
                <a:gd name="T20" fmla="*/ 60 w 64"/>
                <a:gd name="T21" fmla="*/ 18 h 94"/>
                <a:gd name="T22" fmla="*/ 53 w 64"/>
                <a:gd name="T23" fmla="*/ 7 h 94"/>
                <a:gd name="T24" fmla="*/ 41 w 64"/>
                <a:gd name="T25" fmla="*/ 0 h 94"/>
                <a:gd name="T26" fmla="*/ 37 w 64"/>
                <a:gd name="T27" fmla="*/ 0 h 94"/>
                <a:gd name="T28" fmla="*/ 34 w 64"/>
                <a:gd name="T29" fmla="*/ 0 h 94"/>
                <a:gd name="T30" fmla="*/ 30 w 64"/>
                <a:gd name="T31" fmla="*/ 0 h 94"/>
                <a:gd name="T32" fmla="*/ 25 w 64"/>
                <a:gd name="T33" fmla="*/ 0 h 94"/>
                <a:gd name="T34" fmla="*/ 13 w 64"/>
                <a:gd name="T35" fmla="*/ 7 h 94"/>
                <a:gd name="T36" fmla="*/ 5 w 64"/>
                <a:gd name="T37" fmla="*/ 18 h 94"/>
                <a:gd name="T38" fmla="*/ 2 w 64"/>
                <a:gd name="T39" fmla="*/ 32 h 94"/>
                <a:gd name="T40" fmla="*/ 0 w 64"/>
                <a:gd name="T41" fmla="*/ 4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94">
                  <a:moveTo>
                    <a:pt x="0" y="46"/>
                  </a:moveTo>
                  <a:lnTo>
                    <a:pt x="2" y="62"/>
                  </a:lnTo>
                  <a:lnTo>
                    <a:pt x="6" y="77"/>
                  </a:lnTo>
                  <a:lnTo>
                    <a:pt x="16" y="90"/>
                  </a:lnTo>
                  <a:lnTo>
                    <a:pt x="32" y="94"/>
                  </a:lnTo>
                  <a:lnTo>
                    <a:pt x="49" y="90"/>
                  </a:lnTo>
                  <a:lnTo>
                    <a:pt x="59" y="77"/>
                  </a:lnTo>
                  <a:lnTo>
                    <a:pt x="63" y="62"/>
                  </a:lnTo>
                  <a:lnTo>
                    <a:pt x="64" y="46"/>
                  </a:lnTo>
                  <a:lnTo>
                    <a:pt x="63" y="32"/>
                  </a:lnTo>
                  <a:lnTo>
                    <a:pt x="60" y="18"/>
                  </a:lnTo>
                  <a:lnTo>
                    <a:pt x="53" y="7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13" y="7"/>
                  </a:lnTo>
                  <a:lnTo>
                    <a:pt x="5" y="18"/>
                  </a:lnTo>
                  <a:lnTo>
                    <a:pt x="2" y="3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7" name="Freeform 108"/>
            <p:cNvSpPr>
              <a:spLocks/>
            </p:cNvSpPr>
            <p:nvPr/>
          </p:nvSpPr>
          <p:spPr bwMode="auto">
            <a:xfrm>
              <a:off x="1644" y="438"/>
              <a:ext cx="31" cy="63"/>
            </a:xfrm>
            <a:custGeom>
              <a:avLst/>
              <a:gdLst>
                <a:gd name="T0" fmla="*/ 15 w 31"/>
                <a:gd name="T1" fmla="*/ 0 h 63"/>
                <a:gd name="T2" fmla="*/ 24 w 31"/>
                <a:gd name="T3" fmla="*/ 4 h 63"/>
                <a:gd name="T4" fmla="*/ 28 w 31"/>
                <a:gd name="T5" fmla="*/ 12 h 63"/>
                <a:gd name="T6" fmla="*/ 31 w 31"/>
                <a:gd name="T7" fmla="*/ 22 h 63"/>
                <a:gd name="T8" fmla="*/ 31 w 31"/>
                <a:gd name="T9" fmla="*/ 32 h 63"/>
                <a:gd name="T10" fmla="*/ 29 w 31"/>
                <a:gd name="T11" fmla="*/ 50 h 63"/>
                <a:gd name="T12" fmla="*/ 25 w 31"/>
                <a:gd name="T13" fmla="*/ 59 h 63"/>
                <a:gd name="T14" fmla="*/ 20 w 31"/>
                <a:gd name="T15" fmla="*/ 62 h 63"/>
                <a:gd name="T16" fmla="*/ 15 w 31"/>
                <a:gd name="T17" fmla="*/ 63 h 63"/>
                <a:gd name="T18" fmla="*/ 11 w 31"/>
                <a:gd name="T19" fmla="*/ 62 h 63"/>
                <a:gd name="T20" fmla="*/ 6 w 31"/>
                <a:gd name="T21" fmla="*/ 59 h 63"/>
                <a:gd name="T22" fmla="*/ 1 w 31"/>
                <a:gd name="T23" fmla="*/ 50 h 63"/>
                <a:gd name="T24" fmla="*/ 0 w 31"/>
                <a:gd name="T25" fmla="*/ 32 h 63"/>
                <a:gd name="T26" fmla="*/ 0 w 31"/>
                <a:gd name="T27" fmla="*/ 22 h 63"/>
                <a:gd name="T28" fmla="*/ 3 w 31"/>
                <a:gd name="T29" fmla="*/ 12 h 63"/>
                <a:gd name="T30" fmla="*/ 7 w 31"/>
                <a:gd name="T31" fmla="*/ 4 h 63"/>
                <a:gd name="T32" fmla="*/ 15 w 31"/>
                <a:gd name="T3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63">
                  <a:moveTo>
                    <a:pt x="15" y="0"/>
                  </a:moveTo>
                  <a:lnTo>
                    <a:pt x="24" y="4"/>
                  </a:lnTo>
                  <a:lnTo>
                    <a:pt x="28" y="12"/>
                  </a:lnTo>
                  <a:lnTo>
                    <a:pt x="31" y="22"/>
                  </a:lnTo>
                  <a:lnTo>
                    <a:pt x="31" y="32"/>
                  </a:lnTo>
                  <a:lnTo>
                    <a:pt x="29" y="50"/>
                  </a:lnTo>
                  <a:lnTo>
                    <a:pt x="25" y="59"/>
                  </a:lnTo>
                  <a:lnTo>
                    <a:pt x="20" y="62"/>
                  </a:lnTo>
                  <a:lnTo>
                    <a:pt x="15" y="63"/>
                  </a:lnTo>
                  <a:lnTo>
                    <a:pt x="11" y="62"/>
                  </a:lnTo>
                  <a:lnTo>
                    <a:pt x="6" y="59"/>
                  </a:lnTo>
                  <a:lnTo>
                    <a:pt x="1" y="50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3" y="12"/>
                  </a:lnTo>
                  <a:lnTo>
                    <a:pt x="7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8" name="Freeform 109"/>
            <p:cNvSpPr>
              <a:spLocks/>
            </p:cNvSpPr>
            <p:nvPr/>
          </p:nvSpPr>
          <p:spPr bwMode="auto">
            <a:xfrm>
              <a:off x="1533" y="424"/>
              <a:ext cx="65" cy="91"/>
            </a:xfrm>
            <a:custGeom>
              <a:avLst/>
              <a:gdLst>
                <a:gd name="T0" fmla="*/ 3 w 65"/>
                <a:gd name="T1" fmla="*/ 12 h 91"/>
                <a:gd name="T2" fmla="*/ 3 w 65"/>
                <a:gd name="T3" fmla="*/ 26 h 91"/>
                <a:gd name="T4" fmla="*/ 18 w 65"/>
                <a:gd name="T5" fmla="*/ 26 h 91"/>
                <a:gd name="T6" fmla="*/ 18 w 65"/>
                <a:gd name="T7" fmla="*/ 22 h 91"/>
                <a:gd name="T8" fmla="*/ 20 w 65"/>
                <a:gd name="T9" fmla="*/ 19 h 91"/>
                <a:gd name="T10" fmla="*/ 22 w 65"/>
                <a:gd name="T11" fmla="*/ 16 h 91"/>
                <a:gd name="T12" fmla="*/ 28 w 65"/>
                <a:gd name="T13" fmla="*/ 15 h 91"/>
                <a:gd name="T14" fmla="*/ 35 w 65"/>
                <a:gd name="T15" fmla="*/ 14 h 91"/>
                <a:gd name="T16" fmla="*/ 39 w 65"/>
                <a:gd name="T17" fmla="*/ 15 h 91"/>
                <a:gd name="T18" fmla="*/ 45 w 65"/>
                <a:gd name="T19" fmla="*/ 16 h 91"/>
                <a:gd name="T20" fmla="*/ 47 w 65"/>
                <a:gd name="T21" fmla="*/ 21 h 91"/>
                <a:gd name="T22" fmla="*/ 49 w 65"/>
                <a:gd name="T23" fmla="*/ 26 h 91"/>
                <a:gd name="T24" fmla="*/ 49 w 65"/>
                <a:gd name="T25" fmla="*/ 30 h 91"/>
                <a:gd name="T26" fmla="*/ 47 w 65"/>
                <a:gd name="T27" fmla="*/ 34 h 91"/>
                <a:gd name="T28" fmla="*/ 45 w 65"/>
                <a:gd name="T29" fmla="*/ 40 h 91"/>
                <a:gd name="T30" fmla="*/ 39 w 65"/>
                <a:gd name="T31" fmla="*/ 44 h 91"/>
                <a:gd name="T32" fmla="*/ 32 w 65"/>
                <a:gd name="T33" fmla="*/ 51 h 91"/>
                <a:gd name="T34" fmla="*/ 24 w 65"/>
                <a:gd name="T35" fmla="*/ 58 h 91"/>
                <a:gd name="T36" fmla="*/ 13 w 65"/>
                <a:gd name="T37" fmla="*/ 68 h 91"/>
                <a:gd name="T38" fmla="*/ 0 w 65"/>
                <a:gd name="T39" fmla="*/ 77 h 91"/>
                <a:gd name="T40" fmla="*/ 0 w 65"/>
                <a:gd name="T41" fmla="*/ 91 h 91"/>
                <a:gd name="T42" fmla="*/ 65 w 65"/>
                <a:gd name="T43" fmla="*/ 91 h 91"/>
                <a:gd name="T44" fmla="*/ 65 w 65"/>
                <a:gd name="T45" fmla="*/ 65 h 91"/>
                <a:gd name="T46" fmla="*/ 50 w 65"/>
                <a:gd name="T47" fmla="*/ 65 h 91"/>
                <a:gd name="T48" fmla="*/ 50 w 65"/>
                <a:gd name="T49" fmla="*/ 76 h 91"/>
                <a:gd name="T50" fmla="*/ 22 w 65"/>
                <a:gd name="T51" fmla="*/ 76 h 91"/>
                <a:gd name="T52" fmla="*/ 32 w 65"/>
                <a:gd name="T53" fmla="*/ 69 h 91"/>
                <a:gd name="T54" fmla="*/ 42 w 65"/>
                <a:gd name="T55" fmla="*/ 62 h 91"/>
                <a:gd name="T56" fmla="*/ 50 w 65"/>
                <a:gd name="T57" fmla="*/ 57 h 91"/>
                <a:gd name="T58" fmla="*/ 57 w 65"/>
                <a:gd name="T59" fmla="*/ 50 h 91"/>
                <a:gd name="T60" fmla="*/ 61 w 65"/>
                <a:gd name="T61" fmla="*/ 44 h 91"/>
                <a:gd name="T62" fmla="*/ 64 w 65"/>
                <a:gd name="T63" fmla="*/ 39 h 91"/>
                <a:gd name="T64" fmla="*/ 65 w 65"/>
                <a:gd name="T65" fmla="*/ 33 h 91"/>
                <a:gd name="T66" fmla="*/ 65 w 65"/>
                <a:gd name="T67" fmla="*/ 27 h 91"/>
                <a:gd name="T68" fmla="*/ 64 w 65"/>
                <a:gd name="T69" fmla="*/ 18 h 91"/>
                <a:gd name="T70" fmla="*/ 58 w 65"/>
                <a:gd name="T71" fmla="*/ 9 h 91"/>
                <a:gd name="T72" fmla="*/ 51 w 65"/>
                <a:gd name="T73" fmla="*/ 4 h 91"/>
                <a:gd name="T74" fmla="*/ 43 w 65"/>
                <a:gd name="T75" fmla="*/ 0 h 91"/>
                <a:gd name="T76" fmla="*/ 38 w 65"/>
                <a:gd name="T77" fmla="*/ 0 h 91"/>
                <a:gd name="T78" fmla="*/ 31 w 65"/>
                <a:gd name="T79" fmla="*/ 0 h 91"/>
                <a:gd name="T80" fmla="*/ 25 w 65"/>
                <a:gd name="T81" fmla="*/ 0 h 91"/>
                <a:gd name="T82" fmla="*/ 20 w 65"/>
                <a:gd name="T83" fmla="*/ 1 h 91"/>
                <a:gd name="T84" fmla="*/ 14 w 65"/>
                <a:gd name="T85" fmla="*/ 4 h 91"/>
                <a:gd name="T86" fmla="*/ 10 w 65"/>
                <a:gd name="T87" fmla="*/ 7 h 91"/>
                <a:gd name="T88" fmla="*/ 6 w 65"/>
                <a:gd name="T89" fmla="*/ 9 h 91"/>
                <a:gd name="T90" fmla="*/ 3 w 65"/>
                <a:gd name="T91" fmla="*/ 1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91">
                  <a:moveTo>
                    <a:pt x="3" y="12"/>
                  </a:moveTo>
                  <a:lnTo>
                    <a:pt x="3" y="26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20" y="19"/>
                  </a:lnTo>
                  <a:lnTo>
                    <a:pt x="22" y="16"/>
                  </a:lnTo>
                  <a:lnTo>
                    <a:pt x="28" y="15"/>
                  </a:lnTo>
                  <a:lnTo>
                    <a:pt x="35" y="14"/>
                  </a:lnTo>
                  <a:lnTo>
                    <a:pt x="39" y="15"/>
                  </a:lnTo>
                  <a:lnTo>
                    <a:pt x="45" y="16"/>
                  </a:lnTo>
                  <a:lnTo>
                    <a:pt x="47" y="21"/>
                  </a:lnTo>
                  <a:lnTo>
                    <a:pt x="49" y="26"/>
                  </a:lnTo>
                  <a:lnTo>
                    <a:pt x="49" y="30"/>
                  </a:lnTo>
                  <a:lnTo>
                    <a:pt x="47" y="34"/>
                  </a:lnTo>
                  <a:lnTo>
                    <a:pt x="45" y="40"/>
                  </a:lnTo>
                  <a:lnTo>
                    <a:pt x="39" y="44"/>
                  </a:lnTo>
                  <a:lnTo>
                    <a:pt x="32" y="51"/>
                  </a:lnTo>
                  <a:lnTo>
                    <a:pt x="24" y="58"/>
                  </a:lnTo>
                  <a:lnTo>
                    <a:pt x="13" y="68"/>
                  </a:lnTo>
                  <a:lnTo>
                    <a:pt x="0" y="77"/>
                  </a:lnTo>
                  <a:lnTo>
                    <a:pt x="0" y="91"/>
                  </a:lnTo>
                  <a:lnTo>
                    <a:pt x="65" y="91"/>
                  </a:lnTo>
                  <a:lnTo>
                    <a:pt x="65" y="65"/>
                  </a:lnTo>
                  <a:lnTo>
                    <a:pt x="50" y="65"/>
                  </a:lnTo>
                  <a:lnTo>
                    <a:pt x="50" y="76"/>
                  </a:lnTo>
                  <a:lnTo>
                    <a:pt x="22" y="76"/>
                  </a:lnTo>
                  <a:lnTo>
                    <a:pt x="32" y="69"/>
                  </a:lnTo>
                  <a:lnTo>
                    <a:pt x="42" y="62"/>
                  </a:lnTo>
                  <a:lnTo>
                    <a:pt x="50" y="57"/>
                  </a:lnTo>
                  <a:lnTo>
                    <a:pt x="57" y="50"/>
                  </a:lnTo>
                  <a:lnTo>
                    <a:pt x="61" y="44"/>
                  </a:lnTo>
                  <a:lnTo>
                    <a:pt x="64" y="39"/>
                  </a:lnTo>
                  <a:lnTo>
                    <a:pt x="65" y="33"/>
                  </a:lnTo>
                  <a:lnTo>
                    <a:pt x="65" y="27"/>
                  </a:lnTo>
                  <a:lnTo>
                    <a:pt x="64" y="18"/>
                  </a:lnTo>
                  <a:lnTo>
                    <a:pt x="58" y="9"/>
                  </a:lnTo>
                  <a:lnTo>
                    <a:pt x="51" y="4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1"/>
                  </a:lnTo>
                  <a:lnTo>
                    <a:pt x="14" y="4"/>
                  </a:lnTo>
                  <a:lnTo>
                    <a:pt x="10" y="7"/>
                  </a:lnTo>
                  <a:lnTo>
                    <a:pt x="6" y="9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9" name="Freeform 110"/>
            <p:cNvSpPr>
              <a:spLocks/>
            </p:cNvSpPr>
            <p:nvPr/>
          </p:nvSpPr>
          <p:spPr bwMode="auto">
            <a:xfrm>
              <a:off x="1904" y="467"/>
              <a:ext cx="72" cy="100"/>
            </a:xfrm>
            <a:custGeom>
              <a:avLst/>
              <a:gdLst>
                <a:gd name="T0" fmla="*/ 27 w 72"/>
                <a:gd name="T1" fmla="*/ 18 h 100"/>
                <a:gd name="T2" fmla="*/ 49 w 72"/>
                <a:gd name="T3" fmla="*/ 16 h 100"/>
                <a:gd name="T4" fmla="*/ 29 w 72"/>
                <a:gd name="T5" fmla="*/ 71 h 100"/>
                <a:gd name="T6" fmla="*/ 5 w 72"/>
                <a:gd name="T7" fmla="*/ 62 h 100"/>
                <a:gd name="T8" fmla="*/ 0 w 72"/>
                <a:gd name="T9" fmla="*/ 76 h 100"/>
                <a:gd name="T10" fmla="*/ 63 w 72"/>
                <a:gd name="T11" fmla="*/ 100 h 100"/>
                <a:gd name="T12" fmla="*/ 69 w 72"/>
                <a:gd name="T13" fmla="*/ 86 h 100"/>
                <a:gd name="T14" fmla="*/ 44 w 72"/>
                <a:gd name="T15" fmla="*/ 76 h 100"/>
                <a:gd name="T16" fmla="*/ 72 w 72"/>
                <a:gd name="T17" fmla="*/ 4 h 100"/>
                <a:gd name="T18" fmla="*/ 70 w 72"/>
                <a:gd name="T19" fmla="*/ 4 h 100"/>
                <a:gd name="T20" fmla="*/ 68 w 72"/>
                <a:gd name="T21" fmla="*/ 3 h 100"/>
                <a:gd name="T22" fmla="*/ 65 w 72"/>
                <a:gd name="T23" fmla="*/ 1 h 100"/>
                <a:gd name="T24" fmla="*/ 62 w 72"/>
                <a:gd name="T25" fmla="*/ 1 h 100"/>
                <a:gd name="T26" fmla="*/ 59 w 72"/>
                <a:gd name="T27" fmla="*/ 0 h 100"/>
                <a:gd name="T28" fmla="*/ 26 w 72"/>
                <a:gd name="T29" fmla="*/ 1 h 100"/>
                <a:gd name="T30" fmla="*/ 27 w 72"/>
                <a:gd name="T31" fmla="*/ 1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100">
                  <a:moveTo>
                    <a:pt x="27" y="18"/>
                  </a:moveTo>
                  <a:lnTo>
                    <a:pt x="49" y="16"/>
                  </a:lnTo>
                  <a:lnTo>
                    <a:pt x="29" y="71"/>
                  </a:lnTo>
                  <a:lnTo>
                    <a:pt x="5" y="62"/>
                  </a:lnTo>
                  <a:lnTo>
                    <a:pt x="0" y="76"/>
                  </a:lnTo>
                  <a:lnTo>
                    <a:pt x="63" y="100"/>
                  </a:lnTo>
                  <a:lnTo>
                    <a:pt x="69" y="86"/>
                  </a:lnTo>
                  <a:lnTo>
                    <a:pt x="44" y="76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8" y="3"/>
                  </a:lnTo>
                  <a:lnTo>
                    <a:pt x="65" y="1"/>
                  </a:lnTo>
                  <a:lnTo>
                    <a:pt x="62" y="1"/>
                  </a:lnTo>
                  <a:lnTo>
                    <a:pt x="59" y="0"/>
                  </a:lnTo>
                  <a:lnTo>
                    <a:pt x="26" y="1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2157" y="572"/>
              <a:ext cx="82" cy="103"/>
            </a:xfrm>
            <a:custGeom>
              <a:avLst/>
              <a:gdLst>
                <a:gd name="T0" fmla="*/ 66 w 82"/>
                <a:gd name="T1" fmla="*/ 89 h 103"/>
                <a:gd name="T2" fmla="*/ 43 w 82"/>
                <a:gd name="T3" fmla="*/ 76 h 103"/>
                <a:gd name="T4" fmla="*/ 82 w 82"/>
                <a:gd name="T5" fmla="*/ 10 h 103"/>
                <a:gd name="T6" fmla="*/ 73 w 82"/>
                <a:gd name="T7" fmla="*/ 4 h 103"/>
                <a:gd name="T8" fmla="*/ 38 w 82"/>
                <a:gd name="T9" fmla="*/ 0 h 103"/>
                <a:gd name="T10" fmla="*/ 37 w 82"/>
                <a:gd name="T11" fmla="*/ 15 h 103"/>
                <a:gd name="T12" fmla="*/ 59 w 82"/>
                <a:gd name="T13" fmla="*/ 18 h 103"/>
                <a:gd name="T14" fmla="*/ 30 w 82"/>
                <a:gd name="T15" fmla="*/ 70 h 103"/>
                <a:gd name="T16" fmla="*/ 7 w 82"/>
                <a:gd name="T17" fmla="*/ 57 h 103"/>
                <a:gd name="T18" fmla="*/ 0 w 82"/>
                <a:gd name="T19" fmla="*/ 70 h 103"/>
                <a:gd name="T20" fmla="*/ 59 w 82"/>
                <a:gd name="T21" fmla="*/ 103 h 103"/>
                <a:gd name="T22" fmla="*/ 66 w 82"/>
                <a:gd name="T23" fmla="*/ 8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3">
                  <a:moveTo>
                    <a:pt x="66" y="89"/>
                  </a:moveTo>
                  <a:lnTo>
                    <a:pt x="43" y="76"/>
                  </a:lnTo>
                  <a:lnTo>
                    <a:pt x="82" y="10"/>
                  </a:lnTo>
                  <a:lnTo>
                    <a:pt x="73" y="4"/>
                  </a:lnTo>
                  <a:lnTo>
                    <a:pt x="38" y="0"/>
                  </a:lnTo>
                  <a:lnTo>
                    <a:pt x="37" y="15"/>
                  </a:lnTo>
                  <a:lnTo>
                    <a:pt x="59" y="18"/>
                  </a:lnTo>
                  <a:lnTo>
                    <a:pt x="30" y="70"/>
                  </a:lnTo>
                  <a:lnTo>
                    <a:pt x="7" y="57"/>
                  </a:lnTo>
                  <a:lnTo>
                    <a:pt x="0" y="70"/>
                  </a:lnTo>
                  <a:lnTo>
                    <a:pt x="59" y="103"/>
                  </a:lnTo>
                  <a:lnTo>
                    <a:pt x="66" y="89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1" name="Freeform 112"/>
            <p:cNvSpPr>
              <a:spLocks/>
            </p:cNvSpPr>
            <p:nvPr/>
          </p:nvSpPr>
          <p:spPr bwMode="auto">
            <a:xfrm>
              <a:off x="1897" y="2593"/>
              <a:ext cx="68" cy="93"/>
            </a:xfrm>
            <a:custGeom>
              <a:avLst/>
              <a:gdLst>
                <a:gd name="T0" fmla="*/ 43 w 68"/>
                <a:gd name="T1" fmla="*/ 0 h 93"/>
                <a:gd name="T2" fmla="*/ 32 w 68"/>
                <a:gd name="T3" fmla="*/ 0 h 93"/>
                <a:gd name="T4" fmla="*/ 0 w 68"/>
                <a:gd name="T5" fmla="*/ 14 h 93"/>
                <a:gd name="T6" fmla="*/ 5 w 68"/>
                <a:gd name="T7" fmla="*/ 28 h 93"/>
                <a:gd name="T8" fmla="*/ 26 w 68"/>
                <a:gd name="T9" fmla="*/ 20 h 93"/>
                <a:gd name="T10" fmla="*/ 26 w 68"/>
                <a:gd name="T11" fmla="*/ 78 h 93"/>
                <a:gd name="T12" fmla="*/ 1 w 68"/>
                <a:gd name="T13" fmla="*/ 78 h 93"/>
                <a:gd name="T14" fmla="*/ 1 w 68"/>
                <a:gd name="T15" fmla="*/ 93 h 93"/>
                <a:gd name="T16" fmla="*/ 68 w 68"/>
                <a:gd name="T17" fmla="*/ 93 h 93"/>
                <a:gd name="T18" fmla="*/ 68 w 68"/>
                <a:gd name="T19" fmla="*/ 78 h 93"/>
                <a:gd name="T20" fmla="*/ 43 w 68"/>
                <a:gd name="T21" fmla="*/ 78 h 93"/>
                <a:gd name="T22" fmla="*/ 43 w 68"/>
                <a:gd name="T2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93">
                  <a:moveTo>
                    <a:pt x="43" y="0"/>
                  </a:moveTo>
                  <a:lnTo>
                    <a:pt x="32" y="0"/>
                  </a:lnTo>
                  <a:lnTo>
                    <a:pt x="0" y="14"/>
                  </a:lnTo>
                  <a:lnTo>
                    <a:pt x="5" y="28"/>
                  </a:lnTo>
                  <a:lnTo>
                    <a:pt x="26" y="20"/>
                  </a:lnTo>
                  <a:lnTo>
                    <a:pt x="26" y="78"/>
                  </a:lnTo>
                  <a:lnTo>
                    <a:pt x="1" y="78"/>
                  </a:lnTo>
                  <a:lnTo>
                    <a:pt x="1" y="93"/>
                  </a:lnTo>
                  <a:lnTo>
                    <a:pt x="68" y="93"/>
                  </a:lnTo>
                  <a:lnTo>
                    <a:pt x="68" y="78"/>
                  </a:lnTo>
                  <a:lnTo>
                    <a:pt x="43" y="78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2" name="Freeform 113"/>
            <p:cNvSpPr>
              <a:spLocks/>
            </p:cNvSpPr>
            <p:nvPr/>
          </p:nvSpPr>
          <p:spPr bwMode="auto">
            <a:xfrm>
              <a:off x="1983" y="2596"/>
              <a:ext cx="66" cy="90"/>
            </a:xfrm>
            <a:custGeom>
              <a:avLst/>
              <a:gdLst>
                <a:gd name="T0" fmla="*/ 0 w 66"/>
                <a:gd name="T1" fmla="*/ 25 h 90"/>
                <a:gd name="T2" fmla="*/ 16 w 66"/>
                <a:gd name="T3" fmla="*/ 25 h 90"/>
                <a:gd name="T4" fmla="*/ 16 w 66"/>
                <a:gd name="T5" fmla="*/ 16 h 90"/>
                <a:gd name="T6" fmla="*/ 48 w 66"/>
                <a:gd name="T7" fmla="*/ 16 h 90"/>
                <a:gd name="T8" fmla="*/ 19 w 66"/>
                <a:gd name="T9" fmla="*/ 90 h 90"/>
                <a:gd name="T10" fmla="*/ 37 w 66"/>
                <a:gd name="T11" fmla="*/ 90 h 90"/>
                <a:gd name="T12" fmla="*/ 66 w 66"/>
                <a:gd name="T13" fmla="*/ 13 h 90"/>
                <a:gd name="T14" fmla="*/ 66 w 66"/>
                <a:gd name="T15" fmla="*/ 0 h 90"/>
                <a:gd name="T16" fmla="*/ 0 w 66"/>
                <a:gd name="T17" fmla="*/ 0 h 90"/>
                <a:gd name="T18" fmla="*/ 0 w 66"/>
                <a:gd name="T19" fmla="*/ 2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90">
                  <a:moveTo>
                    <a:pt x="0" y="25"/>
                  </a:moveTo>
                  <a:lnTo>
                    <a:pt x="16" y="25"/>
                  </a:lnTo>
                  <a:lnTo>
                    <a:pt x="16" y="16"/>
                  </a:lnTo>
                  <a:lnTo>
                    <a:pt x="48" y="16"/>
                  </a:lnTo>
                  <a:lnTo>
                    <a:pt x="19" y="90"/>
                  </a:lnTo>
                  <a:lnTo>
                    <a:pt x="37" y="90"/>
                  </a:lnTo>
                  <a:lnTo>
                    <a:pt x="66" y="13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1602" y="2650"/>
              <a:ext cx="67" cy="95"/>
            </a:xfrm>
            <a:custGeom>
              <a:avLst/>
              <a:gdLst>
                <a:gd name="T0" fmla="*/ 53 w 67"/>
                <a:gd name="T1" fmla="*/ 43 h 95"/>
                <a:gd name="T2" fmla="*/ 57 w 67"/>
                <a:gd name="T3" fmla="*/ 39 h 95"/>
                <a:gd name="T4" fmla="*/ 60 w 67"/>
                <a:gd name="T5" fmla="*/ 34 h 95"/>
                <a:gd name="T6" fmla="*/ 63 w 67"/>
                <a:gd name="T7" fmla="*/ 30 h 95"/>
                <a:gd name="T8" fmla="*/ 63 w 67"/>
                <a:gd name="T9" fmla="*/ 24 h 95"/>
                <a:gd name="T10" fmla="*/ 60 w 67"/>
                <a:gd name="T11" fmla="*/ 14 h 95"/>
                <a:gd name="T12" fmla="*/ 53 w 67"/>
                <a:gd name="T13" fmla="*/ 6 h 95"/>
                <a:gd name="T14" fmla="*/ 43 w 67"/>
                <a:gd name="T15" fmla="*/ 2 h 95"/>
                <a:gd name="T16" fmla="*/ 32 w 67"/>
                <a:gd name="T17" fmla="*/ 0 h 95"/>
                <a:gd name="T18" fmla="*/ 25 w 67"/>
                <a:gd name="T19" fmla="*/ 0 h 95"/>
                <a:gd name="T20" fmla="*/ 19 w 67"/>
                <a:gd name="T21" fmla="*/ 3 h 95"/>
                <a:gd name="T22" fmla="*/ 12 w 67"/>
                <a:gd name="T23" fmla="*/ 6 h 95"/>
                <a:gd name="T24" fmla="*/ 2 w 67"/>
                <a:gd name="T25" fmla="*/ 11 h 95"/>
                <a:gd name="T26" fmla="*/ 10 w 67"/>
                <a:gd name="T27" fmla="*/ 24 h 95"/>
                <a:gd name="T28" fmla="*/ 16 w 67"/>
                <a:gd name="T29" fmla="*/ 20 h 95"/>
                <a:gd name="T30" fmla="*/ 21 w 67"/>
                <a:gd name="T31" fmla="*/ 17 h 95"/>
                <a:gd name="T32" fmla="*/ 27 w 67"/>
                <a:gd name="T33" fmla="*/ 16 h 95"/>
                <a:gd name="T34" fmla="*/ 31 w 67"/>
                <a:gd name="T35" fmla="*/ 16 h 95"/>
                <a:gd name="T36" fmla="*/ 37 w 67"/>
                <a:gd name="T37" fmla="*/ 16 h 95"/>
                <a:gd name="T38" fmla="*/ 41 w 67"/>
                <a:gd name="T39" fmla="*/ 18 h 95"/>
                <a:gd name="T40" fmla="*/ 43 w 67"/>
                <a:gd name="T41" fmla="*/ 21 h 95"/>
                <a:gd name="T42" fmla="*/ 45 w 67"/>
                <a:gd name="T43" fmla="*/ 25 h 95"/>
                <a:gd name="T44" fmla="*/ 43 w 67"/>
                <a:gd name="T45" fmla="*/ 30 h 95"/>
                <a:gd name="T46" fmla="*/ 41 w 67"/>
                <a:gd name="T47" fmla="*/ 32 h 95"/>
                <a:gd name="T48" fmla="*/ 35 w 67"/>
                <a:gd name="T49" fmla="*/ 35 h 95"/>
                <a:gd name="T50" fmla="*/ 30 w 67"/>
                <a:gd name="T51" fmla="*/ 36 h 95"/>
                <a:gd name="T52" fmla="*/ 24 w 67"/>
                <a:gd name="T53" fmla="*/ 36 h 95"/>
                <a:gd name="T54" fmla="*/ 24 w 67"/>
                <a:gd name="T55" fmla="*/ 52 h 95"/>
                <a:gd name="T56" fmla="*/ 31 w 67"/>
                <a:gd name="T57" fmla="*/ 52 h 95"/>
                <a:gd name="T58" fmla="*/ 39 w 67"/>
                <a:gd name="T59" fmla="*/ 53 h 95"/>
                <a:gd name="T60" fmla="*/ 45 w 67"/>
                <a:gd name="T61" fmla="*/ 54 h 95"/>
                <a:gd name="T62" fmla="*/ 49 w 67"/>
                <a:gd name="T63" fmla="*/ 59 h 95"/>
                <a:gd name="T64" fmla="*/ 50 w 67"/>
                <a:gd name="T65" fmla="*/ 66 h 95"/>
                <a:gd name="T66" fmla="*/ 49 w 67"/>
                <a:gd name="T67" fmla="*/ 71 h 95"/>
                <a:gd name="T68" fmla="*/ 46 w 67"/>
                <a:gd name="T69" fmla="*/ 75 h 95"/>
                <a:gd name="T70" fmla="*/ 41 w 67"/>
                <a:gd name="T71" fmla="*/ 78 h 95"/>
                <a:gd name="T72" fmla="*/ 34 w 67"/>
                <a:gd name="T73" fmla="*/ 78 h 95"/>
                <a:gd name="T74" fmla="*/ 25 w 67"/>
                <a:gd name="T75" fmla="*/ 78 h 95"/>
                <a:gd name="T76" fmla="*/ 19 w 67"/>
                <a:gd name="T77" fmla="*/ 77 h 95"/>
                <a:gd name="T78" fmla="*/ 13 w 67"/>
                <a:gd name="T79" fmla="*/ 74 h 95"/>
                <a:gd name="T80" fmla="*/ 7 w 67"/>
                <a:gd name="T81" fmla="*/ 73 h 95"/>
                <a:gd name="T82" fmla="*/ 0 w 67"/>
                <a:gd name="T83" fmla="*/ 86 h 95"/>
                <a:gd name="T84" fmla="*/ 12 w 67"/>
                <a:gd name="T85" fmla="*/ 91 h 95"/>
                <a:gd name="T86" fmla="*/ 20 w 67"/>
                <a:gd name="T87" fmla="*/ 93 h 95"/>
                <a:gd name="T88" fmla="*/ 27 w 67"/>
                <a:gd name="T89" fmla="*/ 95 h 95"/>
                <a:gd name="T90" fmla="*/ 32 w 67"/>
                <a:gd name="T91" fmla="*/ 95 h 95"/>
                <a:gd name="T92" fmla="*/ 46 w 67"/>
                <a:gd name="T93" fmla="*/ 93 h 95"/>
                <a:gd name="T94" fmla="*/ 57 w 67"/>
                <a:gd name="T95" fmla="*/ 86 h 95"/>
                <a:gd name="T96" fmla="*/ 64 w 67"/>
                <a:gd name="T97" fmla="*/ 78 h 95"/>
                <a:gd name="T98" fmla="*/ 67 w 67"/>
                <a:gd name="T99" fmla="*/ 66 h 95"/>
                <a:gd name="T100" fmla="*/ 66 w 67"/>
                <a:gd name="T101" fmla="*/ 59 h 95"/>
                <a:gd name="T102" fmla="*/ 63 w 67"/>
                <a:gd name="T103" fmla="*/ 52 h 95"/>
                <a:gd name="T104" fmla="*/ 59 w 67"/>
                <a:gd name="T105" fmla="*/ 48 h 95"/>
                <a:gd name="T106" fmla="*/ 53 w 67"/>
                <a:gd name="T107" fmla="*/ 4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7" h="95">
                  <a:moveTo>
                    <a:pt x="53" y="43"/>
                  </a:moveTo>
                  <a:lnTo>
                    <a:pt x="57" y="39"/>
                  </a:lnTo>
                  <a:lnTo>
                    <a:pt x="60" y="34"/>
                  </a:lnTo>
                  <a:lnTo>
                    <a:pt x="63" y="30"/>
                  </a:lnTo>
                  <a:lnTo>
                    <a:pt x="63" y="24"/>
                  </a:lnTo>
                  <a:lnTo>
                    <a:pt x="60" y="14"/>
                  </a:lnTo>
                  <a:lnTo>
                    <a:pt x="53" y="6"/>
                  </a:lnTo>
                  <a:lnTo>
                    <a:pt x="43" y="2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2" y="6"/>
                  </a:lnTo>
                  <a:lnTo>
                    <a:pt x="2" y="11"/>
                  </a:lnTo>
                  <a:lnTo>
                    <a:pt x="10" y="24"/>
                  </a:lnTo>
                  <a:lnTo>
                    <a:pt x="16" y="20"/>
                  </a:lnTo>
                  <a:lnTo>
                    <a:pt x="21" y="17"/>
                  </a:lnTo>
                  <a:lnTo>
                    <a:pt x="27" y="16"/>
                  </a:lnTo>
                  <a:lnTo>
                    <a:pt x="31" y="16"/>
                  </a:lnTo>
                  <a:lnTo>
                    <a:pt x="37" y="16"/>
                  </a:lnTo>
                  <a:lnTo>
                    <a:pt x="41" y="18"/>
                  </a:lnTo>
                  <a:lnTo>
                    <a:pt x="43" y="21"/>
                  </a:lnTo>
                  <a:lnTo>
                    <a:pt x="45" y="25"/>
                  </a:lnTo>
                  <a:lnTo>
                    <a:pt x="43" y="30"/>
                  </a:lnTo>
                  <a:lnTo>
                    <a:pt x="41" y="32"/>
                  </a:lnTo>
                  <a:lnTo>
                    <a:pt x="35" y="35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24" y="52"/>
                  </a:lnTo>
                  <a:lnTo>
                    <a:pt x="31" y="52"/>
                  </a:lnTo>
                  <a:lnTo>
                    <a:pt x="39" y="53"/>
                  </a:lnTo>
                  <a:lnTo>
                    <a:pt x="45" y="54"/>
                  </a:lnTo>
                  <a:lnTo>
                    <a:pt x="49" y="59"/>
                  </a:lnTo>
                  <a:lnTo>
                    <a:pt x="50" y="66"/>
                  </a:lnTo>
                  <a:lnTo>
                    <a:pt x="49" y="71"/>
                  </a:lnTo>
                  <a:lnTo>
                    <a:pt x="46" y="75"/>
                  </a:lnTo>
                  <a:lnTo>
                    <a:pt x="41" y="78"/>
                  </a:lnTo>
                  <a:lnTo>
                    <a:pt x="34" y="78"/>
                  </a:lnTo>
                  <a:lnTo>
                    <a:pt x="25" y="78"/>
                  </a:lnTo>
                  <a:lnTo>
                    <a:pt x="19" y="77"/>
                  </a:lnTo>
                  <a:lnTo>
                    <a:pt x="13" y="74"/>
                  </a:lnTo>
                  <a:lnTo>
                    <a:pt x="7" y="73"/>
                  </a:lnTo>
                  <a:lnTo>
                    <a:pt x="0" y="86"/>
                  </a:lnTo>
                  <a:lnTo>
                    <a:pt x="12" y="91"/>
                  </a:lnTo>
                  <a:lnTo>
                    <a:pt x="20" y="93"/>
                  </a:lnTo>
                  <a:lnTo>
                    <a:pt x="27" y="95"/>
                  </a:lnTo>
                  <a:lnTo>
                    <a:pt x="32" y="95"/>
                  </a:lnTo>
                  <a:lnTo>
                    <a:pt x="46" y="93"/>
                  </a:lnTo>
                  <a:lnTo>
                    <a:pt x="57" y="86"/>
                  </a:lnTo>
                  <a:lnTo>
                    <a:pt x="64" y="78"/>
                  </a:lnTo>
                  <a:lnTo>
                    <a:pt x="67" y="66"/>
                  </a:lnTo>
                  <a:lnTo>
                    <a:pt x="66" y="59"/>
                  </a:lnTo>
                  <a:lnTo>
                    <a:pt x="63" y="52"/>
                  </a:lnTo>
                  <a:lnTo>
                    <a:pt x="59" y="48"/>
                  </a:lnTo>
                  <a:lnTo>
                    <a:pt x="53" y="4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4" name="Freeform 115"/>
            <p:cNvSpPr>
              <a:spLocks/>
            </p:cNvSpPr>
            <p:nvPr/>
          </p:nvSpPr>
          <p:spPr bwMode="auto">
            <a:xfrm>
              <a:off x="1211" y="2588"/>
              <a:ext cx="68" cy="92"/>
            </a:xfrm>
            <a:custGeom>
              <a:avLst/>
              <a:gdLst>
                <a:gd name="T0" fmla="*/ 43 w 68"/>
                <a:gd name="T1" fmla="*/ 0 h 92"/>
                <a:gd name="T2" fmla="*/ 32 w 68"/>
                <a:gd name="T3" fmla="*/ 0 h 92"/>
                <a:gd name="T4" fmla="*/ 0 w 68"/>
                <a:gd name="T5" fmla="*/ 14 h 92"/>
                <a:gd name="T6" fmla="*/ 6 w 68"/>
                <a:gd name="T7" fmla="*/ 28 h 92"/>
                <a:gd name="T8" fmla="*/ 27 w 68"/>
                <a:gd name="T9" fmla="*/ 18 h 92"/>
                <a:gd name="T10" fmla="*/ 27 w 68"/>
                <a:gd name="T11" fmla="*/ 76 h 92"/>
                <a:gd name="T12" fmla="*/ 2 w 68"/>
                <a:gd name="T13" fmla="*/ 76 h 92"/>
                <a:gd name="T14" fmla="*/ 2 w 68"/>
                <a:gd name="T15" fmla="*/ 92 h 92"/>
                <a:gd name="T16" fmla="*/ 68 w 68"/>
                <a:gd name="T17" fmla="*/ 92 h 92"/>
                <a:gd name="T18" fmla="*/ 68 w 68"/>
                <a:gd name="T19" fmla="*/ 76 h 92"/>
                <a:gd name="T20" fmla="*/ 43 w 68"/>
                <a:gd name="T21" fmla="*/ 76 h 92"/>
                <a:gd name="T22" fmla="*/ 43 w 68"/>
                <a:gd name="T2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92">
                  <a:moveTo>
                    <a:pt x="43" y="0"/>
                  </a:moveTo>
                  <a:lnTo>
                    <a:pt x="32" y="0"/>
                  </a:lnTo>
                  <a:lnTo>
                    <a:pt x="0" y="14"/>
                  </a:lnTo>
                  <a:lnTo>
                    <a:pt x="6" y="28"/>
                  </a:lnTo>
                  <a:lnTo>
                    <a:pt x="27" y="18"/>
                  </a:lnTo>
                  <a:lnTo>
                    <a:pt x="27" y="76"/>
                  </a:lnTo>
                  <a:lnTo>
                    <a:pt x="2" y="76"/>
                  </a:lnTo>
                  <a:lnTo>
                    <a:pt x="2" y="92"/>
                  </a:lnTo>
                  <a:lnTo>
                    <a:pt x="68" y="92"/>
                  </a:lnTo>
                  <a:lnTo>
                    <a:pt x="68" y="76"/>
                  </a:lnTo>
                  <a:lnTo>
                    <a:pt x="43" y="7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5" name="Freeform 116"/>
            <p:cNvSpPr>
              <a:spLocks/>
            </p:cNvSpPr>
            <p:nvPr/>
          </p:nvSpPr>
          <p:spPr bwMode="auto">
            <a:xfrm>
              <a:off x="877" y="647"/>
              <a:ext cx="101" cy="101"/>
            </a:xfrm>
            <a:custGeom>
              <a:avLst/>
              <a:gdLst>
                <a:gd name="T0" fmla="*/ 14 w 101"/>
                <a:gd name="T1" fmla="*/ 44 h 101"/>
                <a:gd name="T2" fmla="*/ 26 w 101"/>
                <a:gd name="T3" fmla="*/ 25 h 101"/>
                <a:gd name="T4" fmla="*/ 57 w 101"/>
                <a:gd name="T5" fmla="*/ 74 h 101"/>
                <a:gd name="T6" fmla="*/ 36 w 101"/>
                <a:gd name="T7" fmla="*/ 88 h 101"/>
                <a:gd name="T8" fmla="*/ 44 w 101"/>
                <a:gd name="T9" fmla="*/ 101 h 101"/>
                <a:gd name="T10" fmla="*/ 101 w 101"/>
                <a:gd name="T11" fmla="*/ 65 h 101"/>
                <a:gd name="T12" fmla="*/ 93 w 101"/>
                <a:gd name="T13" fmla="*/ 51 h 101"/>
                <a:gd name="T14" fmla="*/ 72 w 101"/>
                <a:gd name="T15" fmla="*/ 65 h 101"/>
                <a:gd name="T16" fmla="*/ 30 w 101"/>
                <a:gd name="T17" fmla="*/ 0 h 101"/>
                <a:gd name="T18" fmla="*/ 21 w 101"/>
                <a:gd name="T19" fmla="*/ 7 h 101"/>
                <a:gd name="T20" fmla="*/ 0 w 101"/>
                <a:gd name="T21" fmla="*/ 36 h 101"/>
                <a:gd name="T22" fmla="*/ 14 w 101"/>
                <a:gd name="T23" fmla="*/ 4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1">
                  <a:moveTo>
                    <a:pt x="14" y="44"/>
                  </a:moveTo>
                  <a:lnTo>
                    <a:pt x="26" y="25"/>
                  </a:lnTo>
                  <a:lnTo>
                    <a:pt x="57" y="74"/>
                  </a:lnTo>
                  <a:lnTo>
                    <a:pt x="36" y="88"/>
                  </a:lnTo>
                  <a:lnTo>
                    <a:pt x="44" y="101"/>
                  </a:lnTo>
                  <a:lnTo>
                    <a:pt x="101" y="65"/>
                  </a:lnTo>
                  <a:lnTo>
                    <a:pt x="93" y="51"/>
                  </a:lnTo>
                  <a:lnTo>
                    <a:pt x="72" y="65"/>
                  </a:lnTo>
                  <a:lnTo>
                    <a:pt x="30" y="0"/>
                  </a:lnTo>
                  <a:lnTo>
                    <a:pt x="21" y="7"/>
                  </a:lnTo>
                  <a:lnTo>
                    <a:pt x="0" y="36"/>
                  </a:lnTo>
                  <a:lnTo>
                    <a:pt x="14" y="44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953" y="600"/>
              <a:ext cx="96" cy="103"/>
            </a:xfrm>
            <a:custGeom>
              <a:avLst/>
              <a:gdLst>
                <a:gd name="T0" fmla="*/ 21 w 96"/>
                <a:gd name="T1" fmla="*/ 37 h 103"/>
                <a:gd name="T2" fmla="*/ 20 w 96"/>
                <a:gd name="T3" fmla="*/ 33 h 103"/>
                <a:gd name="T4" fmla="*/ 18 w 96"/>
                <a:gd name="T5" fmla="*/ 30 h 103"/>
                <a:gd name="T6" fmla="*/ 20 w 96"/>
                <a:gd name="T7" fmla="*/ 26 h 103"/>
                <a:gd name="T8" fmla="*/ 24 w 96"/>
                <a:gd name="T9" fmla="*/ 22 h 103"/>
                <a:gd name="T10" fmla="*/ 28 w 96"/>
                <a:gd name="T11" fmla="*/ 18 h 103"/>
                <a:gd name="T12" fmla="*/ 32 w 96"/>
                <a:gd name="T13" fmla="*/ 17 h 103"/>
                <a:gd name="T14" fmla="*/ 38 w 96"/>
                <a:gd name="T15" fmla="*/ 15 h 103"/>
                <a:gd name="T16" fmla="*/ 43 w 96"/>
                <a:gd name="T17" fmla="*/ 17 h 103"/>
                <a:gd name="T18" fmla="*/ 47 w 96"/>
                <a:gd name="T19" fmla="*/ 21 h 103"/>
                <a:gd name="T20" fmla="*/ 49 w 96"/>
                <a:gd name="T21" fmla="*/ 25 h 103"/>
                <a:gd name="T22" fmla="*/ 50 w 96"/>
                <a:gd name="T23" fmla="*/ 29 h 103"/>
                <a:gd name="T24" fmla="*/ 50 w 96"/>
                <a:gd name="T25" fmla="*/ 33 h 103"/>
                <a:gd name="T26" fmla="*/ 49 w 96"/>
                <a:gd name="T27" fmla="*/ 40 h 103"/>
                <a:gd name="T28" fmla="*/ 46 w 96"/>
                <a:gd name="T29" fmla="*/ 50 h 103"/>
                <a:gd name="T30" fmla="*/ 43 w 96"/>
                <a:gd name="T31" fmla="*/ 61 h 103"/>
                <a:gd name="T32" fmla="*/ 39 w 96"/>
                <a:gd name="T33" fmla="*/ 75 h 103"/>
                <a:gd name="T34" fmla="*/ 33 w 96"/>
                <a:gd name="T35" fmla="*/ 90 h 103"/>
                <a:gd name="T36" fmla="*/ 40 w 96"/>
                <a:gd name="T37" fmla="*/ 103 h 103"/>
                <a:gd name="T38" fmla="*/ 96 w 96"/>
                <a:gd name="T39" fmla="*/ 67 h 103"/>
                <a:gd name="T40" fmla="*/ 82 w 96"/>
                <a:gd name="T41" fmla="*/ 44 h 103"/>
                <a:gd name="T42" fmla="*/ 68 w 96"/>
                <a:gd name="T43" fmla="*/ 53 h 103"/>
                <a:gd name="T44" fmla="*/ 74 w 96"/>
                <a:gd name="T45" fmla="*/ 62 h 103"/>
                <a:gd name="T46" fmla="*/ 52 w 96"/>
                <a:gd name="T47" fmla="*/ 76 h 103"/>
                <a:gd name="T48" fmla="*/ 56 w 96"/>
                <a:gd name="T49" fmla="*/ 67 h 103"/>
                <a:gd name="T50" fmla="*/ 60 w 96"/>
                <a:gd name="T51" fmla="*/ 55 h 103"/>
                <a:gd name="T52" fmla="*/ 63 w 96"/>
                <a:gd name="T53" fmla="*/ 46 h 103"/>
                <a:gd name="T54" fmla="*/ 65 w 96"/>
                <a:gd name="T55" fmla="*/ 36 h 103"/>
                <a:gd name="T56" fmla="*/ 67 w 96"/>
                <a:gd name="T57" fmla="*/ 29 h 103"/>
                <a:gd name="T58" fmla="*/ 65 w 96"/>
                <a:gd name="T59" fmla="*/ 24 h 103"/>
                <a:gd name="T60" fmla="*/ 64 w 96"/>
                <a:gd name="T61" fmla="*/ 17 h 103"/>
                <a:gd name="T62" fmla="*/ 61 w 96"/>
                <a:gd name="T63" fmla="*/ 12 h 103"/>
                <a:gd name="T64" fmla="*/ 57 w 96"/>
                <a:gd name="T65" fmla="*/ 8 h 103"/>
                <a:gd name="T66" fmla="*/ 53 w 96"/>
                <a:gd name="T67" fmla="*/ 4 h 103"/>
                <a:gd name="T68" fmla="*/ 47 w 96"/>
                <a:gd name="T69" fmla="*/ 1 h 103"/>
                <a:gd name="T70" fmla="*/ 42 w 96"/>
                <a:gd name="T71" fmla="*/ 0 h 103"/>
                <a:gd name="T72" fmla="*/ 36 w 96"/>
                <a:gd name="T73" fmla="*/ 0 h 103"/>
                <a:gd name="T74" fmla="*/ 31 w 96"/>
                <a:gd name="T75" fmla="*/ 0 h 103"/>
                <a:gd name="T76" fmla="*/ 24 w 96"/>
                <a:gd name="T77" fmla="*/ 3 h 103"/>
                <a:gd name="T78" fmla="*/ 18 w 96"/>
                <a:gd name="T79" fmla="*/ 5 h 103"/>
                <a:gd name="T80" fmla="*/ 11 w 96"/>
                <a:gd name="T81" fmla="*/ 11 h 103"/>
                <a:gd name="T82" fmla="*/ 6 w 96"/>
                <a:gd name="T83" fmla="*/ 18 h 103"/>
                <a:gd name="T84" fmla="*/ 3 w 96"/>
                <a:gd name="T85" fmla="*/ 26 h 103"/>
                <a:gd name="T86" fmla="*/ 0 w 96"/>
                <a:gd name="T87" fmla="*/ 35 h 103"/>
                <a:gd name="T88" fmla="*/ 8 w 96"/>
                <a:gd name="T89" fmla="*/ 46 h 103"/>
                <a:gd name="T90" fmla="*/ 21 w 96"/>
                <a:gd name="T91" fmla="*/ 3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3">
                  <a:moveTo>
                    <a:pt x="21" y="37"/>
                  </a:moveTo>
                  <a:lnTo>
                    <a:pt x="20" y="33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8" y="18"/>
                  </a:lnTo>
                  <a:lnTo>
                    <a:pt x="32" y="17"/>
                  </a:lnTo>
                  <a:lnTo>
                    <a:pt x="38" y="15"/>
                  </a:lnTo>
                  <a:lnTo>
                    <a:pt x="43" y="17"/>
                  </a:lnTo>
                  <a:lnTo>
                    <a:pt x="47" y="21"/>
                  </a:lnTo>
                  <a:lnTo>
                    <a:pt x="49" y="25"/>
                  </a:lnTo>
                  <a:lnTo>
                    <a:pt x="50" y="29"/>
                  </a:lnTo>
                  <a:lnTo>
                    <a:pt x="50" y="33"/>
                  </a:lnTo>
                  <a:lnTo>
                    <a:pt x="49" y="40"/>
                  </a:lnTo>
                  <a:lnTo>
                    <a:pt x="46" y="50"/>
                  </a:lnTo>
                  <a:lnTo>
                    <a:pt x="43" y="61"/>
                  </a:lnTo>
                  <a:lnTo>
                    <a:pt x="39" y="75"/>
                  </a:lnTo>
                  <a:lnTo>
                    <a:pt x="33" y="90"/>
                  </a:lnTo>
                  <a:lnTo>
                    <a:pt x="40" y="103"/>
                  </a:lnTo>
                  <a:lnTo>
                    <a:pt x="96" y="67"/>
                  </a:lnTo>
                  <a:lnTo>
                    <a:pt x="82" y="44"/>
                  </a:lnTo>
                  <a:lnTo>
                    <a:pt x="68" y="53"/>
                  </a:lnTo>
                  <a:lnTo>
                    <a:pt x="74" y="62"/>
                  </a:lnTo>
                  <a:lnTo>
                    <a:pt x="52" y="76"/>
                  </a:lnTo>
                  <a:lnTo>
                    <a:pt x="56" y="67"/>
                  </a:lnTo>
                  <a:lnTo>
                    <a:pt x="60" y="55"/>
                  </a:lnTo>
                  <a:lnTo>
                    <a:pt x="63" y="46"/>
                  </a:lnTo>
                  <a:lnTo>
                    <a:pt x="65" y="36"/>
                  </a:lnTo>
                  <a:lnTo>
                    <a:pt x="67" y="29"/>
                  </a:lnTo>
                  <a:lnTo>
                    <a:pt x="65" y="24"/>
                  </a:lnTo>
                  <a:lnTo>
                    <a:pt x="64" y="17"/>
                  </a:lnTo>
                  <a:lnTo>
                    <a:pt x="61" y="12"/>
                  </a:lnTo>
                  <a:lnTo>
                    <a:pt x="57" y="8"/>
                  </a:lnTo>
                  <a:lnTo>
                    <a:pt x="53" y="4"/>
                  </a:lnTo>
                  <a:lnTo>
                    <a:pt x="47" y="1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4" y="3"/>
                  </a:lnTo>
                  <a:lnTo>
                    <a:pt x="18" y="5"/>
                  </a:lnTo>
                  <a:lnTo>
                    <a:pt x="11" y="11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0" y="35"/>
                  </a:lnTo>
                  <a:lnTo>
                    <a:pt x="8" y="46"/>
                  </a:lnTo>
                  <a:lnTo>
                    <a:pt x="21" y="3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7" name="Freeform 118"/>
            <p:cNvSpPr>
              <a:spLocks/>
            </p:cNvSpPr>
            <p:nvPr/>
          </p:nvSpPr>
          <p:spPr bwMode="auto">
            <a:xfrm>
              <a:off x="1226" y="478"/>
              <a:ext cx="71" cy="97"/>
            </a:xfrm>
            <a:custGeom>
              <a:avLst/>
              <a:gdLst>
                <a:gd name="T0" fmla="*/ 17 w 71"/>
                <a:gd name="T1" fmla="*/ 58 h 97"/>
                <a:gd name="T2" fmla="*/ 20 w 71"/>
                <a:gd name="T3" fmla="*/ 55 h 97"/>
                <a:gd name="T4" fmla="*/ 24 w 71"/>
                <a:gd name="T5" fmla="*/ 53 h 97"/>
                <a:gd name="T6" fmla="*/ 28 w 71"/>
                <a:gd name="T7" fmla="*/ 50 h 97"/>
                <a:gd name="T8" fmla="*/ 34 w 71"/>
                <a:gd name="T9" fmla="*/ 48 h 97"/>
                <a:gd name="T10" fmla="*/ 42 w 71"/>
                <a:gd name="T11" fmla="*/ 48 h 97"/>
                <a:gd name="T12" fmla="*/ 48 w 71"/>
                <a:gd name="T13" fmla="*/ 51 h 97"/>
                <a:gd name="T14" fmla="*/ 52 w 71"/>
                <a:gd name="T15" fmla="*/ 55 h 97"/>
                <a:gd name="T16" fmla="*/ 55 w 71"/>
                <a:gd name="T17" fmla="*/ 61 h 97"/>
                <a:gd name="T18" fmla="*/ 55 w 71"/>
                <a:gd name="T19" fmla="*/ 68 h 97"/>
                <a:gd name="T20" fmla="*/ 50 w 71"/>
                <a:gd name="T21" fmla="*/ 75 h 97"/>
                <a:gd name="T22" fmla="*/ 45 w 71"/>
                <a:gd name="T23" fmla="*/ 79 h 97"/>
                <a:gd name="T24" fmla="*/ 37 w 71"/>
                <a:gd name="T25" fmla="*/ 80 h 97"/>
                <a:gd name="T26" fmla="*/ 31 w 71"/>
                <a:gd name="T27" fmla="*/ 80 h 97"/>
                <a:gd name="T28" fmla="*/ 24 w 71"/>
                <a:gd name="T29" fmla="*/ 80 h 97"/>
                <a:gd name="T30" fmla="*/ 19 w 71"/>
                <a:gd name="T31" fmla="*/ 80 h 97"/>
                <a:gd name="T32" fmla="*/ 12 w 71"/>
                <a:gd name="T33" fmla="*/ 79 h 97"/>
                <a:gd name="T34" fmla="*/ 9 w 71"/>
                <a:gd name="T35" fmla="*/ 94 h 97"/>
                <a:gd name="T36" fmla="*/ 19 w 71"/>
                <a:gd name="T37" fmla="*/ 96 h 97"/>
                <a:gd name="T38" fmla="*/ 25 w 71"/>
                <a:gd name="T39" fmla="*/ 97 h 97"/>
                <a:gd name="T40" fmla="*/ 34 w 71"/>
                <a:gd name="T41" fmla="*/ 97 h 97"/>
                <a:gd name="T42" fmla="*/ 42 w 71"/>
                <a:gd name="T43" fmla="*/ 96 h 97"/>
                <a:gd name="T44" fmla="*/ 57 w 71"/>
                <a:gd name="T45" fmla="*/ 90 h 97"/>
                <a:gd name="T46" fmla="*/ 67 w 71"/>
                <a:gd name="T47" fmla="*/ 80 h 97"/>
                <a:gd name="T48" fmla="*/ 71 w 71"/>
                <a:gd name="T49" fmla="*/ 69 h 97"/>
                <a:gd name="T50" fmla="*/ 71 w 71"/>
                <a:gd name="T51" fmla="*/ 58 h 97"/>
                <a:gd name="T52" fmla="*/ 67 w 71"/>
                <a:gd name="T53" fmla="*/ 46 h 97"/>
                <a:gd name="T54" fmla="*/ 59 w 71"/>
                <a:gd name="T55" fmla="*/ 37 h 97"/>
                <a:gd name="T56" fmla="*/ 48 w 71"/>
                <a:gd name="T57" fmla="*/ 33 h 97"/>
                <a:gd name="T58" fmla="*/ 35 w 71"/>
                <a:gd name="T59" fmla="*/ 33 h 97"/>
                <a:gd name="T60" fmla="*/ 31 w 71"/>
                <a:gd name="T61" fmla="*/ 33 h 97"/>
                <a:gd name="T62" fmla="*/ 28 w 71"/>
                <a:gd name="T63" fmla="*/ 35 h 97"/>
                <a:gd name="T64" fmla="*/ 24 w 71"/>
                <a:gd name="T65" fmla="*/ 36 h 97"/>
                <a:gd name="T66" fmla="*/ 21 w 71"/>
                <a:gd name="T67" fmla="*/ 37 h 97"/>
                <a:gd name="T68" fmla="*/ 19 w 71"/>
                <a:gd name="T69" fmla="*/ 22 h 97"/>
                <a:gd name="T70" fmla="*/ 60 w 71"/>
                <a:gd name="T71" fmla="*/ 15 h 97"/>
                <a:gd name="T72" fmla="*/ 57 w 71"/>
                <a:gd name="T73" fmla="*/ 0 h 97"/>
                <a:gd name="T74" fmla="*/ 0 w 71"/>
                <a:gd name="T75" fmla="*/ 10 h 97"/>
                <a:gd name="T76" fmla="*/ 7 w 71"/>
                <a:gd name="T77" fmla="*/ 55 h 97"/>
                <a:gd name="T78" fmla="*/ 17 w 71"/>
                <a:gd name="T79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1" h="97">
                  <a:moveTo>
                    <a:pt x="17" y="58"/>
                  </a:moveTo>
                  <a:lnTo>
                    <a:pt x="20" y="55"/>
                  </a:lnTo>
                  <a:lnTo>
                    <a:pt x="24" y="53"/>
                  </a:lnTo>
                  <a:lnTo>
                    <a:pt x="28" y="50"/>
                  </a:lnTo>
                  <a:lnTo>
                    <a:pt x="34" y="48"/>
                  </a:lnTo>
                  <a:lnTo>
                    <a:pt x="42" y="48"/>
                  </a:lnTo>
                  <a:lnTo>
                    <a:pt x="48" y="51"/>
                  </a:lnTo>
                  <a:lnTo>
                    <a:pt x="52" y="55"/>
                  </a:lnTo>
                  <a:lnTo>
                    <a:pt x="55" y="61"/>
                  </a:lnTo>
                  <a:lnTo>
                    <a:pt x="55" y="68"/>
                  </a:lnTo>
                  <a:lnTo>
                    <a:pt x="50" y="75"/>
                  </a:lnTo>
                  <a:lnTo>
                    <a:pt x="45" y="79"/>
                  </a:lnTo>
                  <a:lnTo>
                    <a:pt x="37" y="80"/>
                  </a:lnTo>
                  <a:lnTo>
                    <a:pt x="31" y="80"/>
                  </a:lnTo>
                  <a:lnTo>
                    <a:pt x="24" y="80"/>
                  </a:lnTo>
                  <a:lnTo>
                    <a:pt x="19" y="80"/>
                  </a:lnTo>
                  <a:lnTo>
                    <a:pt x="12" y="79"/>
                  </a:lnTo>
                  <a:lnTo>
                    <a:pt x="9" y="94"/>
                  </a:lnTo>
                  <a:lnTo>
                    <a:pt x="19" y="96"/>
                  </a:lnTo>
                  <a:lnTo>
                    <a:pt x="25" y="97"/>
                  </a:lnTo>
                  <a:lnTo>
                    <a:pt x="34" y="97"/>
                  </a:lnTo>
                  <a:lnTo>
                    <a:pt x="42" y="96"/>
                  </a:lnTo>
                  <a:lnTo>
                    <a:pt x="57" y="90"/>
                  </a:lnTo>
                  <a:lnTo>
                    <a:pt x="67" y="80"/>
                  </a:lnTo>
                  <a:lnTo>
                    <a:pt x="71" y="69"/>
                  </a:lnTo>
                  <a:lnTo>
                    <a:pt x="71" y="58"/>
                  </a:lnTo>
                  <a:lnTo>
                    <a:pt x="67" y="46"/>
                  </a:lnTo>
                  <a:lnTo>
                    <a:pt x="59" y="37"/>
                  </a:lnTo>
                  <a:lnTo>
                    <a:pt x="48" y="33"/>
                  </a:lnTo>
                  <a:lnTo>
                    <a:pt x="35" y="33"/>
                  </a:lnTo>
                  <a:lnTo>
                    <a:pt x="31" y="33"/>
                  </a:lnTo>
                  <a:lnTo>
                    <a:pt x="28" y="35"/>
                  </a:lnTo>
                  <a:lnTo>
                    <a:pt x="24" y="36"/>
                  </a:lnTo>
                  <a:lnTo>
                    <a:pt x="21" y="37"/>
                  </a:lnTo>
                  <a:lnTo>
                    <a:pt x="19" y="22"/>
                  </a:lnTo>
                  <a:lnTo>
                    <a:pt x="60" y="15"/>
                  </a:lnTo>
                  <a:lnTo>
                    <a:pt x="57" y="0"/>
                  </a:lnTo>
                  <a:lnTo>
                    <a:pt x="0" y="10"/>
                  </a:lnTo>
                  <a:lnTo>
                    <a:pt x="7" y="55"/>
                  </a:lnTo>
                  <a:lnTo>
                    <a:pt x="17" y="5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8" name="Freeform 119"/>
            <p:cNvSpPr>
              <a:spLocks/>
            </p:cNvSpPr>
            <p:nvPr/>
          </p:nvSpPr>
          <p:spPr bwMode="auto">
            <a:xfrm>
              <a:off x="1590" y="1556"/>
              <a:ext cx="67" cy="59"/>
            </a:xfrm>
            <a:custGeom>
              <a:avLst/>
              <a:gdLst>
                <a:gd name="T0" fmla="*/ 65 w 67"/>
                <a:gd name="T1" fmla="*/ 21 h 59"/>
                <a:gd name="T2" fmla="*/ 61 w 67"/>
                <a:gd name="T3" fmla="*/ 12 h 59"/>
                <a:gd name="T4" fmla="*/ 54 w 67"/>
                <a:gd name="T5" fmla="*/ 5 h 59"/>
                <a:gd name="T6" fmla="*/ 44 w 67"/>
                <a:gd name="T7" fmla="*/ 1 h 59"/>
                <a:gd name="T8" fmla="*/ 37 w 67"/>
                <a:gd name="T9" fmla="*/ 0 h 59"/>
                <a:gd name="T10" fmla="*/ 35 w 67"/>
                <a:gd name="T11" fmla="*/ 0 h 59"/>
                <a:gd name="T12" fmla="*/ 33 w 67"/>
                <a:gd name="T13" fmla="*/ 0 h 59"/>
                <a:gd name="T14" fmla="*/ 33 w 67"/>
                <a:gd name="T15" fmla="*/ 0 h 59"/>
                <a:gd name="T16" fmla="*/ 31 w 67"/>
                <a:gd name="T17" fmla="*/ 0 h 59"/>
                <a:gd name="T18" fmla="*/ 29 w 67"/>
                <a:gd name="T19" fmla="*/ 0 h 59"/>
                <a:gd name="T20" fmla="*/ 25 w 67"/>
                <a:gd name="T21" fmla="*/ 1 h 59"/>
                <a:gd name="T22" fmla="*/ 21 w 67"/>
                <a:gd name="T23" fmla="*/ 3 h 59"/>
                <a:gd name="T24" fmla="*/ 15 w 67"/>
                <a:gd name="T25" fmla="*/ 5 h 59"/>
                <a:gd name="T26" fmla="*/ 8 w 67"/>
                <a:gd name="T27" fmla="*/ 11 h 59"/>
                <a:gd name="T28" fmla="*/ 4 w 67"/>
                <a:gd name="T29" fmla="*/ 15 h 59"/>
                <a:gd name="T30" fmla="*/ 3 w 67"/>
                <a:gd name="T31" fmla="*/ 19 h 59"/>
                <a:gd name="T32" fmla="*/ 1 w 67"/>
                <a:gd name="T33" fmla="*/ 23 h 59"/>
                <a:gd name="T34" fmla="*/ 0 w 67"/>
                <a:gd name="T35" fmla="*/ 28 h 59"/>
                <a:gd name="T36" fmla="*/ 0 w 67"/>
                <a:gd name="T37" fmla="*/ 30 h 59"/>
                <a:gd name="T38" fmla="*/ 0 w 67"/>
                <a:gd name="T39" fmla="*/ 30 h 59"/>
                <a:gd name="T40" fmla="*/ 3 w 67"/>
                <a:gd name="T41" fmla="*/ 32 h 59"/>
                <a:gd name="T42" fmla="*/ 1 w 67"/>
                <a:gd name="T43" fmla="*/ 33 h 59"/>
                <a:gd name="T44" fmla="*/ 1 w 67"/>
                <a:gd name="T45" fmla="*/ 37 h 59"/>
                <a:gd name="T46" fmla="*/ 4 w 67"/>
                <a:gd name="T47" fmla="*/ 41 h 59"/>
                <a:gd name="T48" fmla="*/ 6 w 67"/>
                <a:gd name="T49" fmla="*/ 44 h 59"/>
                <a:gd name="T50" fmla="*/ 7 w 67"/>
                <a:gd name="T51" fmla="*/ 47 h 59"/>
                <a:gd name="T52" fmla="*/ 8 w 67"/>
                <a:gd name="T53" fmla="*/ 48 h 59"/>
                <a:gd name="T54" fmla="*/ 11 w 67"/>
                <a:gd name="T55" fmla="*/ 51 h 59"/>
                <a:gd name="T56" fmla="*/ 18 w 67"/>
                <a:gd name="T57" fmla="*/ 55 h 59"/>
                <a:gd name="T58" fmla="*/ 22 w 67"/>
                <a:gd name="T59" fmla="*/ 57 h 59"/>
                <a:gd name="T60" fmla="*/ 24 w 67"/>
                <a:gd name="T61" fmla="*/ 57 h 59"/>
                <a:gd name="T62" fmla="*/ 25 w 67"/>
                <a:gd name="T63" fmla="*/ 57 h 59"/>
                <a:gd name="T64" fmla="*/ 26 w 67"/>
                <a:gd name="T65" fmla="*/ 57 h 59"/>
                <a:gd name="T66" fmla="*/ 28 w 67"/>
                <a:gd name="T67" fmla="*/ 58 h 59"/>
                <a:gd name="T68" fmla="*/ 28 w 67"/>
                <a:gd name="T69" fmla="*/ 58 h 59"/>
                <a:gd name="T70" fmla="*/ 29 w 67"/>
                <a:gd name="T71" fmla="*/ 58 h 59"/>
                <a:gd name="T72" fmla="*/ 31 w 67"/>
                <a:gd name="T73" fmla="*/ 58 h 59"/>
                <a:gd name="T74" fmla="*/ 31 w 67"/>
                <a:gd name="T75" fmla="*/ 58 h 59"/>
                <a:gd name="T76" fmla="*/ 33 w 67"/>
                <a:gd name="T77" fmla="*/ 58 h 59"/>
                <a:gd name="T78" fmla="*/ 33 w 67"/>
                <a:gd name="T79" fmla="*/ 59 h 59"/>
                <a:gd name="T80" fmla="*/ 36 w 67"/>
                <a:gd name="T81" fmla="*/ 59 h 59"/>
                <a:gd name="T82" fmla="*/ 37 w 67"/>
                <a:gd name="T83" fmla="*/ 58 h 59"/>
                <a:gd name="T84" fmla="*/ 40 w 67"/>
                <a:gd name="T85" fmla="*/ 58 h 59"/>
                <a:gd name="T86" fmla="*/ 42 w 67"/>
                <a:gd name="T87" fmla="*/ 58 h 59"/>
                <a:gd name="T88" fmla="*/ 44 w 67"/>
                <a:gd name="T89" fmla="*/ 57 h 59"/>
                <a:gd name="T90" fmla="*/ 50 w 67"/>
                <a:gd name="T91" fmla="*/ 55 h 59"/>
                <a:gd name="T92" fmla="*/ 54 w 67"/>
                <a:gd name="T93" fmla="*/ 53 h 59"/>
                <a:gd name="T94" fmla="*/ 58 w 67"/>
                <a:gd name="T95" fmla="*/ 48 h 59"/>
                <a:gd name="T96" fmla="*/ 61 w 67"/>
                <a:gd name="T97" fmla="*/ 46 h 59"/>
                <a:gd name="T98" fmla="*/ 64 w 67"/>
                <a:gd name="T99" fmla="*/ 41 h 59"/>
                <a:gd name="T100" fmla="*/ 65 w 67"/>
                <a:gd name="T101" fmla="*/ 40 h 59"/>
                <a:gd name="T102" fmla="*/ 65 w 67"/>
                <a:gd name="T103" fmla="*/ 39 h 59"/>
                <a:gd name="T104" fmla="*/ 67 w 67"/>
                <a:gd name="T105" fmla="*/ 36 h 59"/>
                <a:gd name="T106" fmla="*/ 67 w 67"/>
                <a:gd name="T107" fmla="*/ 32 h 59"/>
                <a:gd name="T108" fmla="*/ 67 w 67"/>
                <a:gd name="T109" fmla="*/ 30 h 59"/>
                <a:gd name="T110" fmla="*/ 67 w 67"/>
                <a:gd name="T111" fmla="*/ 30 h 59"/>
                <a:gd name="T112" fmla="*/ 67 w 67"/>
                <a:gd name="T113" fmla="*/ 29 h 59"/>
                <a:gd name="T114" fmla="*/ 67 w 67"/>
                <a:gd name="T11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" h="59">
                  <a:moveTo>
                    <a:pt x="67" y="26"/>
                  </a:moveTo>
                  <a:lnTo>
                    <a:pt x="65" y="21"/>
                  </a:lnTo>
                  <a:lnTo>
                    <a:pt x="64" y="16"/>
                  </a:lnTo>
                  <a:lnTo>
                    <a:pt x="61" y="12"/>
                  </a:lnTo>
                  <a:lnTo>
                    <a:pt x="58" y="9"/>
                  </a:lnTo>
                  <a:lnTo>
                    <a:pt x="54" y="5"/>
                  </a:lnTo>
                  <a:lnTo>
                    <a:pt x="49" y="3"/>
                  </a:lnTo>
                  <a:lnTo>
                    <a:pt x="44" y="1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1" y="3"/>
                  </a:lnTo>
                  <a:lnTo>
                    <a:pt x="18" y="4"/>
                  </a:lnTo>
                  <a:lnTo>
                    <a:pt x="15" y="5"/>
                  </a:lnTo>
                  <a:lnTo>
                    <a:pt x="11" y="8"/>
                  </a:lnTo>
                  <a:lnTo>
                    <a:pt x="8" y="11"/>
                  </a:lnTo>
                  <a:lnTo>
                    <a:pt x="6" y="14"/>
                  </a:lnTo>
                  <a:lnTo>
                    <a:pt x="4" y="15"/>
                  </a:lnTo>
                  <a:lnTo>
                    <a:pt x="4" y="18"/>
                  </a:lnTo>
                  <a:lnTo>
                    <a:pt x="3" y="19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3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3" y="40"/>
                  </a:lnTo>
                  <a:lnTo>
                    <a:pt x="4" y="41"/>
                  </a:lnTo>
                  <a:lnTo>
                    <a:pt x="4" y="43"/>
                  </a:lnTo>
                  <a:lnTo>
                    <a:pt x="6" y="44"/>
                  </a:lnTo>
                  <a:lnTo>
                    <a:pt x="6" y="46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1" y="51"/>
                  </a:lnTo>
                  <a:lnTo>
                    <a:pt x="15" y="54"/>
                  </a:lnTo>
                  <a:lnTo>
                    <a:pt x="18" y="55"/>
                  </a:lnTo>
                  <a:lnTo>
                    <a:pt x="21" y="57"/>
                  </a:lnTo>
                  <a:lnTo>
                    <a:pt x="22" y="57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5" y="58"/>
                  </a:lnTo>
                  <a:lnTo>
                    <a:pt x="25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3" y="59"/>
                  </a:lnTo>
                  <a:lnTo>
                    <a:pt x="35" y="59"/>
                  </a:lnTo>
                  <a:lnTo>
                    <a:pt x="36" y="59"/>
                  </a:lnTo>
                  <a:lnTo>
                    <a:pt x="37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4" y="57"/>
                  </a:lnTo>
                  <a:lnTo>
                    <a:pt x="47" y="55"/>
                  </a:lnTo>
                  <a:lnTo>
                    <a:pt x="50" y="55"/>
                  </a:lnTo>
                  <a:lnTo>
                    <a:pt x="53" y="54"/>
                  </a:lnTo>
                  <a:lnTo>
                    <a:pt x="54" y="53"/>
                  </a:lnTo>
                  <a:lnTo>
                    <a:pt x="57" y="51"/>
                  </a:lnTo>
                  <a:lnTo>
                    <a:pt x="58" y="48"/>
                  </a:lnTo>
                  <a:lnTo>
                    <a:pt x="60" y="47"/>
                  </a:lnTo>
                  <a:lnTo>
                    <a:pt x="61" y="46"/>
                  </a:lnTo>
                  <a:lnTo>
                    <a:pt x="62" y="44"/>
                  </a:lnTo>
                  <a:lnTo>
                    <a:pt x="64" y="41"/>
                  </a:lnTo>
                  <a:lnTo>
                    <a:pt x="65" y="40"/>
                  </a:lnTo>
                  <a:lnTo>
                    <a:pt x="65" y="40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67" y="36"/>
                  </a:lnTo>
                  <a:lnTo>
                    <a:pt x="67" y="34"/>
                  </a:lnTo>
                  <a:lnTo>
                    <a:pt x="67" y="32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8924">
            <a:off x="7401786" y="4997724"/>
            <a:ext cx="1437437" cy="467716"/>
          </a:xfrm>
          <a:prstGeom prst="rect">
            <a:avLst/>
          </a:prstGeom>
        </p:spPr>
      </p:pic>
      <p:sp>
        <p:nvSpPr>
          <p:cNvPr id="129" name="Заголовок 1"/>
          <p:cNvSpPr txBox="1">
            <a:spLocks/>
          </p:cNvSpPr>
          <p:nvPr/>
        </p:nvSpPr>
        <p:spPr>
          <a:xfrm>
            <a:off x="2632173" y="688063"/>
            <a:ext cx="6293503" cy="1078110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ТРАЕКТОРІЯ ОБЕРТАЛЬНОГО РУХУ</a:t>
            </a:r>
            <a:endParaRPr lang="ru-R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267704" y="2451259"/>
            <a:ext cx="1309782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ПРЯМА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3267704" y="4175561"/>
            <a:ext cx="952568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КОЛО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3267704" y="3314225"/>
            <a:ext cx="849463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ДУГА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5" name="Управляющая кнопка: далее 134">
            <a:hlinkClick r:id="" action="ppaction://hlinkshowjump?jump=nextslide" highlightClick="1"/>
          </p:cNvPr>
          <p:cNvSpPr/>
          <p:nvPr/>
        </p:nvSpPr>
        <p:spPr>
          <a:xfrm>
            <a:off x="8017565" y="5989983"/>
            <a:ext cx="874644" cy="649356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793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9806E-6 L -0.65069 -0.468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35" y="-234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9806E-6 L -0.80139 -0.25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69" y="-126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9806E-6 L -0.52899 -0.6359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-317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</p:childTnLst>
        </p:cTn>
      </p:par>
    </p:tnLst>
    <p:bldLst>
      <p:bldP spid="1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52981" y="52387"/>
            <a:ext cx="3308747" cy="3305175"/>
            <a:chOff x="222" y="199"/>
            <a:chExt cx="2779" cy="277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2" y="199"/>
              <a:ext cx="2779" cy="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347" y="379"/>
              <a:ext cx="2553" cy="2413"/>
            </a:xfrm>
            <a:custGeom>
              <a:avLst/>
              <a:gdLst>
                <a:gd name="T0" fmla="*/ 1949 w 2553"/>
                <a:gd name="T1" fmla="*/ 181 h 2413"/>
                <a:gd name="T2" fmla="*/ 1819 w 2553"/>
                <a:gd name="T3" fmla="*/ 114 h 2413"/>
                <a:gd name="T4" fmla="*/ 1680 w 2553"/>
                <a:gd name="T5" fmla="*/ 61 h 2413"/>
                <a:gd name="T6" fmla="*/ 1534 w 2553"/>
                <a:gd name="T7" fmla="*/ 25 h 2413"/>
                <a:gd name="T8" fmla="*/ 1382 w 2553"/>
                <a:gd name="T9" fmla="*/ 5 h 2413"/>
                <a:gd name="T10" fmla="*/ 1221 w 2553"/>
                <a:gd name="T11" fmla="*/ 2 h 2413"/>
                <a:gd name="T12" fmla="*/ 1058 w 2553"/>
                <a:gd name="T13" fmla="*/ 18 h 2413"/>
                <a:gd name="T14" fmla="*/ 903 w 2553"/>
                <a:gd name="T15" fmla="*/ 53 h 2413"/>
                <a:gd name="T16" fmla="*/ 756 w 2553"/>
                <a:gd name="T17" fmla="*/ 104 h 2413"/>
                <a:gd name="T18" fmla="*/ 617 w 2553"/>
                <a:gd name="T19" fmla="*/ 174 h 2413"/>
                <a:gd name="T20" fmla="*/ 490 w 2553"/>
                <a:gd name="T21" fmla="*/ 257 h 2413"/>
                <a:gd name="T22" fmla="*/ 334 w 2553"/>
                <a:gd name="T23" fmla="*/ 393 h 2413"/>
                <a:gd name="T24" fmla="*/ 204 w 2553"/>
                <a:gd name="T25" fmla="*/ 552 h 2413"/>
                <a:gd name="T26" fmla="*/ 103 w 2553"/>
                <a:gd name="T27" fmla="*/ 731 h 2413"/>
                <a:gd name="T28" fmla="*/ 35 w 2553"/>
                <a:gd name="T29" fmla="*/ 926 h 2413"/>
                <a:gd name="T30" fmla="*/ 3 w 2553"/>
                <a:gd name="T31" fmla="*/ 1134 h 2413"/>
                <a:gd name="T32" fmla="*/ 12 w 2553"/>
                <a:gd name="T33" fmla="*/ 1372 h 2413"/>
                <a:gd name="T34" fmla="*/ 73 w 2553"/>
                <a:gd name="T35" fmla="*/ 1608 h 2413"/>
                <a:gd name="T36" fmla="*/ 180 w 2553"/>
                <a:gd name="T37" fmla="*/ 1825 h 2413"/>
                <a:gd name="T38" fmla="*/ 329 w 2553"/>
                <a:gd name="T39" fmla="*/ 2015 h 2413"/>
                <a:gd name="T40" fmla="*/ 512 w 2553"/>
                <a:gd name="T41" fmla="*/ 2173 h 2413"/>
                <a:gd name="T42" fmla="*/ 687 w 2553"/>
                <a:gd name="T43" fmla="*/ 2277 h 2413"/>
                <a:gd name="T44" fmla="*/ 796 w 2553"/>
                <a:gd name="T45" fmla="*/ 2324 h 2413"/>
                <a:gd name="T46" fmla="*/ 910 w 2553"/>
                <a:gd name="T47" fmla="*/ 2362 h 2413"/>
                <a:gd name="T48" fmla="*/ 1028 w 2553"/>
                <a:gd name="T49" fmla="*/ 2389 h 2413"/>
                <a:gd name="T50" fmla="*/ 1150 w 2553"/>
                <a:gd name="T51" fmla="*/ 2407 h 2413"/>
                <a:gd name="T52" fmla="*/ 1276 w 2553"/>
                <a:gd name="T53" fmla="*/ 2413 h 2413"/>
                <a:gd name="T54" fmla="*/ 1360 w 2553"/>
                <a:gd name="T55" fmla="*/ 2410 h 2413"/>
                <a:gd name="T56" fmla="*/ 1441 w 2553"/>
                <a:gd name="T57" fmla="*/ 2403 h 2413"/>
                <a:gd name="T58" fmla="*/ 1522 w 2553"/>
                <a:gd name="T59" fmla="*/ 2391 h 2413"/>
                <a:gd name="T60" fmla="*/ 1601 w 2553"/>
                <a:gd name="T61" fmla="*/ 2373 h 2413"/>
                <a:gd name="T62" fmla="*/ 1677 w 2553"/>
                <a:gd name="T63" fmla="*/ 2352 h 2413"/>
                <a:gd name="T64" fmla="*/ 1881 w 2553"/>
                <a:gd name="T65" fmla="*/ 2269 h 2413"/>
                <a:gd name="T66" fmla="*/ 2118 w 2553"/>
                <a:gd name="T67" fmla="*/ 2112 h 2413"/>
                <a:gd name="T68" fmla="*/ 2313 w 2553"/>
                <a:gd name="T69" fmla="*/ 1909 h 2413"/>
                <a:gd name="T70" fmla="*/ 2456 w 2553"/>
                <a:gd name="T71" fmla="*/ 1669 h 2413"/>
                <a:gd name="T72" fmla="*/ 2536 w 2553"/>
                <a:gd name="T73" fmla="*/ 1399 h 2413"/>
                <a:gd name="T74" fmla="*/ 2550 w 2553"/>
                <a:gd name="T75" fmla="*/ 1131 h 2413"/>
                <a:gd name="T76" fmla="*/ 2515 w 2553"/>
                <a:gd name="T77" fmla="*/ 916 h 2413"/>
                <a:gd name="T78" fmla="*/ 2443 w 2553"/>
                <a:gd name="T79" fmla="*/ 715 h 2413"/>
                <a:gd name="T80" fmla="*/ 2335 w 2553"/>
                <a:gd name="T81" fmla="*/ 532 h 2413"/>
                <a:gd name="T82" fmla="*/ 2196 w 2553"/>
                <a:gd name="T83" fmla="*/ 371 h 2413"/>
                <a:gd name="T84" fmla="*/ 2030 w 2553"/>
                <a:gd name="T85" fmla="*/ 233 h 2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53" h="2413">
                  <a:moveTo>
                    <a:pt x="2030" y="233"/>
                  </a:moveTo>
                  <a:lnTo>
                    <a:pt x="1989" y="207"/>
                  </a:lnTo>
                  <a:lnTo>
                    <a:pt x="1949" y="181"/>
                  </a:lnTo>
                  <a:lnTo>
                    <a:pt x="1906" y="157"/>
                  </a:lnTo>
                  <a:lnTo>
                    <a:pt x="1863" y="135"/>
                  </a:lnTo>
                  <a:lnTo>
                    <a:pt x="1819" y="114"/>
                  </a:lnTo>
                  <a:lnTo>
                    <a:pt x="1774" y="95"/>
                  </a:lnTo>
                  <a:lnTo>
                    <a:pt x="1727" y="78"/>
                  </a:lnTo>
                  <a:lnTo>
                    <a:pt x="1680" y="61"/>
                  </a:lnTo>
                  <a:lnTo>
                    <a:pt x="1633" y="48"/>
                  </a:lnTo>
                  <a:lnTo>
                    <a:pt x="1584" y="35"/>
                  </a:lnTo>
                  <a:lnTo>
                    <a:pt x="1534" y="25"/>
                  </a:lnTo>
                  <a:lnTo>
                    <a:pt x="1484" y="16"/>
                  </a:lnTo>
                  <a:lnTo>
                    <a:pt x="1433" y="9"/>
                  </a:lnTo>
                  <a:lnTo>
                    <a:pt x="1382" y="5"/>
                  </a:lnTo>
                  <a:lnTo>
                    <a:pt x="1329" y="2"/>
                  </a:lnTo>
                  <a:lnTo>
                    <a:pt x="1276" y="0"/>
                  </a:lnTo>
                  <a:lnTo>
                    <a:pt x="1221" y="2"/>
                  </a:lnTo>
                  <a:lnTo>
                    <a:pt x="1167" y="5"/>
                  </a:lnTo>
                  <a:lnTo>
                    <a:pt x="1113" y="10"/>
                  </a:lnTo>
                  <a:lnTo>
                    <a:pt x="1058" y="18"/>
                  </a:lnTo>
                  <a:lnTo>
                    <a:pt x="1006" y="28"/>
                  </a:lnTo>
                  <a:lnTo>
                    <a:pt x="954" y="39"/>
                  </a:lnTo>
                  <a:lnTo>
                    <a:pt x="903" y="53"/>
                  </a:lnTo>
                  <a:lnTo>
                    <a:pt x="853" y="68"/>
                  </a:lnTo>
                  <a:lnTo>
                    <a:pt x="805" y="86"/>
                  </a:lnTo>
                  <a:lnTo>
                    <a:pt x="756" y="104"/>
                  </a:lnTo>
                  <a:lnTo>
                    <a:pt x="709" y="127"/>
                  </a:lnTo>
                  <a:lnTo>
                    <a:pt x="663" y="149"/>
                  </a:lnTo>
                  <a:lnTo>
                    <a:pt x="617" y="174"/>
                  </a:lnTo>
                  <a:lnTo>
                    <a:pt x="574" y="200"/>
                  </a:lnTo>
                  <a:lnTo>
                    <a:pt x="531" y="228"/>
                  </a:lnTo>
                  <a:lnTo>
                    <a:pt x="490" y="257"/>
                  </a:lnTo>
                  <a:lnTo>
                    <a:pt x="436" y="300"/>
                  </a:lnTo>
                  <a:lnTo>
                    <a:pt x="383" y="346"/>
                  </a:lnTo>
                  <a:lnTo>
                    <a:pt x="334" y="393"/>
                  </a:lnTo>
                  <a:lnTo>
                    <a:pt x="287" y="444"/>
                  </a:lnTo>
                  <a:lnTo>
                    <a:pt x="244" y="497"/>
                  </a:lnTo>
                  <a:lnTo>
                    <a:pt x="204" y="552"/>
                  </a:lnTo>
                  <a:lnTo>
                    <a:pt x="166" y="609"/>
                  </a:lnTo>
                  <a:lnTo>
                    <a:pt x="133" y="669"/>
                  </a:lnTo>
                  <a:lnTo>
                    <a:pt x="103" y="731"/>
                  </a:lnTo>
                  <a:lnTo>
                    <a:pt x="76" y="794"/>
                  </a:lnTo>
                  <a:lnTo>
                    <a:pt x="54" y="859"/>
                  </a:lnTo>
                  <a:lnTo>
                    <a:pt x="35" y="926"/>
                  </a:lnTo>
                  <a:lnTo>
                    <a:pt x="19" y="994"/>
                  </a:lnTo>
                  <a:lnTo>
                    <a:pt x="8" y="1063"/>
                  </a:lnTo>
                  <a:lnTo>
                    <a:pt x="3" y="1134"/>
                  </a:lnTo>
                  <a:lnTo>
                    <a:pt x="0" y="1206"/>
                  </a:lnTo>
                  <a:lnTo>
                    <a:pt x="3" y="1291"/>
                  </a:lnTo>
                  <a:lnTo>
                    <a:pt x="12" y="1372"/>
                  </a:lnTo>
                  <a:lnTo>
                    <a:pt x="26" y="1453"/>
                  </a:lnTo>
                  <a:lnTo>
                    <a:pt x="47" y="1532"/>
                  </a:lnTo>
                  <a:lnTo>
                    <a:pt x="73" y="1608"/>
                  </a:lnTo>
                  <a:lnTo>
                    <a:pt x="104" y="1683"/>
                  </a:lnTo>
                  <a:lnTo>
                    <a:pt x="140" y="1755"/>
                  </a:lnTo>
                  <a:lnTo>
                    <a:pt x="180" y="1825"/>
                  </a:lnTo>
                  <a:lnTo>
                    <a:pt x="226" y="1891"/>
                  </a:lnTo>
                  <a:lnTo>
                    <a:pt x="275" y="1954"/>
                  </a:lnTo>
                  <a:lnTo>
                    <a:pt x="329" y="2015"/>
                  </a:lnTo>
                  <a:lnTo>
                    <a:pt x="386" y="2070"/>
                  </a:lnTo>
                  <a:lnTo>
                    <a:pt x="448" y="2124"/>
                  </a:lnTo>
                  <a:lnTo>
                    <a:pt x="512" y="2173"/>
                  </a:lnTo>
                  <a:lnTo>
                    <a:pt x="581" y="2219"/>
                  </a:lnTo>
                  <a:lnTo>
                    <a:pt x="652" y="2259"/>
                  </a:lnTo>
                  <a:lnTo>
                    <a:pt x="687" y="2277"/>
                  </a:lnTo>
                  <a:lnTo>
                    <a:pt x="723" y="2294"/>
                  </a:lnTo>
                  <a:lnTo>
                    <a:pt x="759" y="2309"/>
                  </a:lnTo>
                  <a:lnTo>
                    <a:pt x="796" y="2324"/>
                  </a:lnTo>
                  <a:lnTo>
                    <a:pt x="832" y="2338"/>
                  </a:lnTo>
                  <a:lnTo>
                    <a:pt x="871" y="2350"/>
                  </a:lnTo>
                  <a:lnTo>
                    <a:pt x="910" y="2362"/>
                  </a:lnTo>
                  <a:lnTo>
                    <a:pt x="949" y="2373"/>
                  </a:lnTo>
                  <a:lnTo>
                    <a:pt x="988" y="2381"/>
                  </a:lnTo>
                  <a:lnTo>
                    <a:pt x="1028" y="2389"/>
                  </a:lnTo>
                  <a:lnTo>
                    <a:pt x="1068" y="2396"/>
                  </a:lnTo>
                  <a:lnTo>
                    <a:pt x="1110" y="2402"/>
                  </a:lnTo>
                  <a:lnTo>
                    <a:pt x="1150" y="2407"/>
                  </a:lnTo>
                  <a:lnTo>
                    <a:pt x="1192" y="2410"/>
                  </a:lnTo>
                  <a:lnTo>
                    <a:pt x="1235" y="2413"/>
                  </a:lnTo>
                  <a:lnTo>
                    <a:pt x="1276" y="2413"/>
                  </a:lnTo>
                  <a:lnTo>
                    <a:pt x="1304" y="2413"/>
                  </a:lnTo>
                  <a:lnTo>
                    <a:pt x="1332" y="2411"/>
                  </a:lnTo>
                  <a:lnTo>
                    <a:pt x="1360" y="2410"/>
                  </a:lnTo>
                  <a:lnTo>
                    <a:pt x="1387" y="2409"/>
                  </a:lnTo>
                  <a:lnTo>
                    <a:pt x="1415" y="2406"/>
                  </a:lnTo>
                  <a:lnTo>
                    <a:pt x="1441" y="2403"/>
                  </a:lnTo>
                  <a:lnTo>
                    <a:pt x="1469" y="2399"/>
                  </a:lnTo>
                  <a:lnTo>
                    <a:pt x="1496" y="2395"/>
                  </a:lnTo>
                  <a:lnTo>
                    <a:pt x="1522" y="2391"/>
                  </a:lnTo>
                  <a:lnTo>
                    <a:pt x="1548" y="2385"/>
                  </a:lnTo>
                  <a:lnTo>
                    <a:pt x="1575" y="2380"/>
                  </a:lnTo>
                  <a:lnTo>
                    <a:pt x="1601" y="2373"/>
                  </a:lnTo>
                  <a:lnTo>
                    <a:pt x="1626" y="2366"/>
                  </a:lnTo>
                  <a:lnTo>
                    <a:pt x="1652" y="2359"/>
                  </a:lnTo>
                  <a:lnTo>
                    <a:pt x="1677" y="2352"/>
                  </a:lnTo>
                  <a:lnTo>
                    <a:pt x="1702" y="2344"/>
                  </a:lnTo>
                  <a:lnTo>
                    <a:pt x="1794" y="2309"/>
                  </a:lnTo>
                  <a:lnTo>
                    <a:pt x="1881" y="2269"/>
                  </a:lnTo>
                  <a:lnTo>
                    <a:pt x="1964" y="2223"/>
                  </a:lnTo>
                  <a:lnTo>
                    <a:pt x="2044" y="2170"/>
                  </a:lnTo>
                  <a:lnTo>
                    <a:pt x="2118" y="2112"/>
                  </a:lnTo>
                  <a:lnTo>
                    <a:pt x="2189" y="2049"/>
                  </a:lnTo>
                  <a:lnTo>
                    <a:pt x="2254" y="1981"/>
                  </a:lnTo>
                  <a:lnTo>
                    <a:pt x="2313" y="1909"/>
                  </a:lnTo>
                  <a:lnTo>
                    <a:pt x="2367" y="1833"/>
                  </a:lnTo>
                  <a:lnTo>
                    <a:pt x="2414" y="1754"/>
                  </a:lnTo>
                  <a:lnTo>
                    <a:pt x="2456" y="1669"/>
                  </a:lnTo>
                  <a:lnTo>
                    <a:pt x="2489" y="1582"/>
                  </a:lnTo>
                  <a:lnTo>
                    <a:pt x="2517" y="1492"/>
                  </a:lnTo>
                  <a:lnTo>
                    <a:pt x="2536" y="1399"/>
                  </a:lnTo>
                  <a:lnTo>
                    <a:pt x="2549" y="1303"/>
                  </a:lnTo>
                  <a:lnTo>
                    <a:pt x="2553" y="1206"/>
                  </a:lnTo>
                  <a:lnTo>
                    <a:pt x="2550" y="1131"/>
                  </a:lnTo>
                  <a:lnTo>
                    <a:pt x="2543" y="1059"/>
                  </a:lnTo>
                  <a:lnTo>
                    <a:pt x="2532" y="987"/>
                  </a:lnTo>
                  <a:lnTo>
                    <a:pt x="2515" y="916"/>
                  </a:lnTo>
                  <a:lnTo>
                    <a:pt x="2496" y="848"/>
                  </a:lnTo>
                  <a:lnTo>
                    <a:pt x="2471" y="780"/>
                  </a:lnTo>
                  <a:lnTo>
                    <a:pt x="2443" y="715"/>
                  </a:lnTo>
                  <a:lnTo>
                    <a:pt x="2410" y="652"/>
                  </a:lnTo>
                  <a:lnTo>
                    <a:pt x="2374" y="591"/>
                  </a:lnTo>
                  <a:lnTo>
                    <a:pt x="2335" y="532"/>
                  </a:lnTo>
                  <a:lnTo>
                    <a:pt x="2292" y="476"/>
                  </a:lnTo>
                  <a:lnTo>
                    <a:pt x="2246" y="422"/>
                  </a:lnTo>
                  <a:lnTo>
                    <a:pt x="2196" y="371"/>
                  </a:lnTo>
                  <a:lnTo>
                    <a:pt x="2143" y="322"/>
                  </a:lnTo>
                  <a:lnTo>
                    <a:pt x="2088" y="276"/>
                  </a:lnTo>
                  <a:lnTo>
                    <a:pt x="2030" y="233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393" y="422"/>
              <a:ext cx="2461" cy="2325"/>
            </a:xfrm>
            <a:custGeom>
              <a:avLst/>
              <a:gdLst>
                <a:gd name="T0" fmla="*/ 2192 w 2461"/>
                <a:gd name="T1" fmla="*/ 1888 h 2325"/>
                <a:gd name="T2" fmla="*/ 2127 w 2461"/>
                <a:gd name="T3" fmla="*/ 1959 h 2325"/>
                <a:gd name="T4" fmla="*/ 2054 w 2461"/>
                <a:gd name="T5" fmla="*/ 2026 h 2325"/>
                <a:gd name="T6" fmla="*/ 1978 w 2461"/>
                <a:gd name="T7" fmla="*/ 2087 h 2325"/>
                <a:gd name="T8" fmla="*/ 1955 w 2461"/>
                <a:gd name="T9" fmla="*/ 2104 h 2325"/>
                <a:gd name="T10" fmla="*/ 1903 w 2461"/>
                <a:gd name="T11" fmla="*/ 2137 h 2325"/>
                <a:gd name="T12" fmla="*/ 1832 w 2461"/>
                <a:gd name="T13" fmla="*/ 2177 h 2325"/>
                <a:gd name="T14" fmla="*/ 1760 w 2461"/>
                <a:gd name="T15" fmla="*/ 2213 h 2325"/>
                <a:gd name="T16" fmla="*/ 1684 w 2461"/>
                <a:gd name="T17" fmla="*/ 2245 h 2325"/>
                <a:gd name="T18" fmla="*/ 1588 w 2461"/>
                <a:gd name="T19" fmla="*/ 2277 h 2325"/>
                <a:gd name="T20" fmla="*/ 1481 w 2461"/>
                <a:gd name="T21" fmla="*/ 2302 h 2325"/>
                <a:gd name="T22" fmla="*/ 1372 w 2461"/>
                <a:gd name="T23" fmla="*/ 2319 h 2325"/>
                <a:gd name="T24" fmla="*/ 1259 w 2461"/>
                <a:gd name="T25" fmla="*/ 2325 h 2325"/>
                <a:gd name="T26" fmla="*/ 1103 w 2461"/>
                <a:gd name="T27" fmla="*/ 2320 h 2325"/>
                <a:gd name="T28" fmla="*/ 939 w 2461"/>
                <a:gd name="T29" fmla="*/ 2292 h 2325"/>
                <a:gd name="T30" fmla="*/ 784 w 2461"/>
                <a:gd name="T31" fmla="*/ 2246 h 2325"/>
                <a:gd name="T32" fmla="*/ 636 w 2461"/>
                <a:gd name="T33" fmla="*/ 2183 h 2325"/>
                <a:gd name="T34" fmla="*/ 534 w 2461"/>
                <a:gd name="T35" fmla="*/ 2122 h 2325"/>
                <a:gd name="T36" fmla="*/ 449 w 2461"/>
                <a:gd name="T37" fmla="*/ 2062 h 2325"/>
                <a:gd name="T38" fmla="*/ 370 w 2461"/>
                <a:gd name="T39" fmla="*/ 1994 h 2325"/>
                <a:gd name="T40" fmla="*/ 297 w 2461"/>
                <a:gd name="T41" fmla="*/ 1920 h 2325"/>
                <a:gd name="T42" fmla="*/ 279 w 2461"/>
                <a:gd name="T43" fmla="*/ 1900 h 2325"/>
                <a:gd name="T44" fmla="*/ 187 w 2461"/>
                <a:gd name="T45" fmla="*/ 1780 h 2325"/>
                <a:gd name="T46" fmla="*/ 93 w 2461"/>
                <a:gd name="T47" fmla="*/ 1607 h 2325"/>
                <a:gd name="T48" fmla="*/ 29 w 2461"/>
                <a:gd name="T49" fmla="*/ 1417 h 2325"/>
                <a:gd name="T50" fmla="*/ 1 w 2461"/>
                <a:gd name="T51" fmla="*/ 1214 h 2325"/>
                <a:gd name="T52" fmla="*/ 18 w 2461"/>
                <a:gd name="T53" fmla="*/ 965 h 2325"/>
                <a:gd name="T54" fmla="*/ 94 w 2461"/>
                <a:gd name="T55" fmla="*/ 718 h 2325"/>
                <a:gd name="T56" fmla="*/ 223 w 2461"/>
                <a:gd name="T57" fmla="*/ 496 h 2325"/>
                <a:gd name="T58" fmla="*/ 398 w 2461"/>
                <a:gd name="T59" fmla="*/ 307 h 2325"/>
                <a:gd name="T60" fmla="*/ 563 w 2461"/>
                <a:gd name="T61" fmla="*/ 186 h 2325"/>
                <a:gd name="T62" fmla="*/ 732 w 2461"/>
                <a:gd name="T63" fmla="*/ 100 h 2325"/>
                <a:gd name="T64" fmla="*/ 914 w 2461"/>
                <a:gd name="T65" fmla="*/ 39 h 2325"/>
                <a:gd name="T66" fmla="*/ 1110 w 2461"/>
                <a:gd name="T67" fmla="*/ 7 h 2325"/>
                <a:gd name="T68" fmla="*/ 1169 w 2461"/>
                <a:gd name="T69" fmla="*/ 0 h 2325"/>
                <a:gd name="T70" fmla="*/ 1180 w 2461"/>
                <a:gd name="T71" fmla="*/ 0 h 2325"/>
                <a:gd name="T72" fmla="*/ 1201 w 2461"/>
                <a:gd name="T73" fmla="*/ 2 h 2325"/>
                <a:gd name="T74" fmla="*/ 1225 w 2461"/>
                <a:gd name="T75" fmla="*/ 0 h 2325"/>
                <a:gd name="T76" fmla="*/ 1252 w 2461"/>
                <a:gd name="T77" fmla="*/ 0 h 2325"/>
                <a:gd name="T78" fmla="*/ 1265 w 2461"/>
                <a:gd name="T79" fmla="*/ 0 h 2325"/>
                <a:gd name="T80" fmla="*/ 1273 w 2461"/>
                <a:gd name="T81" fmla="*/ 0 h 2325"/>
                <a:gd name="T82" fmla="*/ 1332 w 2461"/>
                <a:gd name="T83" fmla="*/ 5 h 2325"/>
                <a:gd name="T84" fmla="*/ 1406 w 2461"/>
                <a:gd name="T85" fmla="*/ 13 h 2325"/>
                <a:gd name="T86" fmla="*/ 1480 w 2461"/>
                <a:gd name="T87" fmla="*/ 24 h 2325"/>
                <a:gd name="T88" fmla="*/ 1552 w 2461"/>
                <a:gd name="T89" fmla="*/ 41 h 2325"/>
                <a:gd name="T90" fmla="*/ 1608 w 2461"/>
                <a:gd name="T91" fmla="*/ 57 h 2325"/>
                <a:gd name="T92" fmla="*/ 1713 w 2461"/>
                <a:gd name="T93" fmla="*/ 93 h 2325"/>
                <a:gd name="T94" fmla="*/ 1814 w 2461"/>
                <a:gd name="T95" fmla="*/ 139 h 2325"/>
                <a:gd name="T96" fmla="*/ 1909 w 2461"/>
                <a:gd name="T97" fmla="*/ 193 h 2325"/>
                <a:gd name="T98" fmla="*/ 2031 w 2461"/>
                <a:gd name="T99" fmla="*/ 281 h 2325"/>
                <a:gd name="T100" fmla="*/ 2220 w 2461"/>
                <a:gd name="T101" fmla="*/ 472 h 2325"/>
                <a:gd name="T102" fmla="*/ 2360 w 2461"/>
                <a:gd name="T103" fmla="*/ 700 h 2325"/>
                <a:gd name="T104" fmla="*/ 2442 w 2461"/>
                <a:gd name="T105" fmla="*/ 956 h 2325"/>
                <a:gd name="T106" fmla="*/ 2458 w 2461"/>
                <a:gd name="T107" fmla="*/ 1249 h 2325"/>
                <a:gd name="T108" fmla="*/ 2380 w 2461"/>
                <a:gd name="T109" fmla="*/ 1576 h 2325"/>
                <a:gd name="T110" fmla="*/ 2257 w 2461"/>
                <a:gd name="T111" fmla="*/ 1805 h 2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61" h="2325">
                  <a:moveTo>
                    <a:pt x="2238" y="1832"/>
                  </a:moveTo>
                  <a:lnTo>
                    <a:pt x="2222" y="1851"/>
                  </a:lnTo>
                  <a:lnTo>
                    <a:pt x="2207" y="1869"/>
                  </a:lnTo>
                  <a:lnTo>
                    <a:pt x="2192" y="1888"/>
                  </a:lnTo>
                  <a:lnTo>
                    <a:pt x="2177" y="1907"/>
                  </a:lnTo>
                  <a:lnTo>
                    <a:pt x="2160" y="1925"/>
                  </a:lnTo>
                  <a:lnTo>
                    <a:pt x="2143" y="1943"/>
                  </a:lnTo>
                  <a:lnTo>
                    <a:pt x="2127" y="1959"/>
                  </a:lnTo>
                  <a:lnTo>
                    <a:pt x="2109" y="1976"/>
                  </a:lnTo>
                  <a:lnTo>
                    <a:pt x="2092" y="1994"/>
                  </a:lnTo>
                  <a:lnTo>
                    <a:pt x="2074" y="2009"/>
                  </a:lnTo>
                  <a:lnTo>
                    <a:pt x="2054" y="2026"/>
                  </a:lnTo>
                  <a:lnTo>
                    <a:pt x="2036" y="2041"/>
                  </a:lnTo>
                  <a:lnTo>
                    <a:pt x="2017" y="2056"/>
                  </a:lnTo>
                  <a:lnTo>
                    <a:pt x="1998" y="2072"/>
                  </a:lnTo>
                  <a:lnTo>
                    <a:pt x="1978" y="2087"/>
                  </a:lnTo>
                  <a:lnTo>
                    <a:pt x="1959" y="2101"/>
                  </a:lnTo>
                  <a:lnTo>
                    <a:pt x="1957" y="2102"/>
                  </a:lnTo>
                  <a:lnTo>
                    <a:pt x="1956" y="2102"/>
                  </a:lnTo>
                  <a:lnTo>
                    <a:pt x="1955" y="2104"/>
                  </a:lnTo>
                  <a:lnTo>
                    <a:pt x="1953" y="2105"/>
                  </a:lnTo>
                  <a:lnTo>
                    <a:pt x="1936" y="2116"/>
                  </a:lnTo>
                  <a:lnTo>
                    <a:pt x="1920" y="2127"/>
                  </a:lnTo>
                  <a:lnTo>
                    <a:pt x="1903" y="2137"/>
                  </a:lnTo>
                  <a:lnTo>
                    <a:pt x="1885" y="2148"/>
                  </a:lnTo>
                  <a:lnTo>
                    <a:pt x="1869" y="2158"/>
                  </a:lnTo>
                  <a:lnTo>
                    <a:pt x="1850" y="2167"/>
                  </a:lnTo>
                  <a:lnTo>
                    <a:pt x="1832" y="2177"/>
                  </a:lnTo>
                  <a:lnTo>
                    <a:pt x="1816" y="2187"/>
                  </a:lnTo>
                  <a:lnTo>
                    <a:pt x="1796" y="2196"/>
                  </a:lnTo>
                  <a:lnTo>
                    <a:pt x="1778" y="2205"/>
                  </a:lnTo>
                  <a:lnTo>
                    <a:pt x="1760" y="2213"/>
                  </a:lnTo>
                  <a:lnTo>
                    <a:pt x="1741" y="2221"/>
                  </a:lnTo>
                  <a:lnTo>
                    <a:pt x="1723" y="2230"/>
                  </a:lnTo>
                  <a:lnTo>
                    <a:pt x="1703" y="2237"/>
                  </a:lnTo>
                  <a:lnTo>
                    <a:pt x="1684" y="2245"/>
                  </a:lnTo>
                  <a:lnTo>
                    <a:pt x="1665" y="2252"/>
                  </a:lnTo>
                  <a:lnTo>
                    <a:pt x="1640" y="2260"/>
                  </a:lnTo>
                  <a:lnTo>
                    <a:pt x="1613" y="2269"/>
                  </a:lnTo>
                  <a:lnTo>
                    <a:pt x="1588" y="2277"/>
                  </a:lnTo>
                  <a:lnTo>
                    <a:pt x="1562" y="2284"/>
                  </a:lnTo>
                  <a:lnTo>
                    <a:pt x="1536" y="2289"/>
                  </a:lnTo>
                  <a:lnTo>
                    <a:pt x="1508" y="2296"/>
                  </a:lnTo>
                  <a:lnTo>
                    <a:pt x="1481" y="2302"/>
                  </a:lnTo>
                  <a:lnTo>
                    <a:pt x="1454" y="2306"/>
                  </a:lnTo>
                  <a:lnTo>
                    <a:pt x="1427" y="2310"/>
                  </a:lnTo>
                  <a:lnTo>
                    <a:pt x="1400" y="2314"/>
                  </a:lnTo>
                  <a:lnTo>
                    <a:pt x="1372" y="2319"/>
                  </a:lnTo>
                  <a:lnTo>
                    <a:pt x="1344" y="2320"/>
                  </a:lnTo>
                  <a:lnTo>
                    <a:pt x="1315" y="2323"/>
                  </a:lnTo>
                  <a:lnTo>
                    <a:pt x="1287" y="2324"/>
                  </a:lnTo>
                  <a:lnTo>
                    <a:pt x="1259" y="2325"/>
                  </a:lnTo>
                  <a:lnTo>
                    <a:pt x="1230" y="2325"/>
                  </a:lnTo>
                  <a:lnTo>
                    <a:pt x="1187" y="2324"/>
                  </a:lnTo>
                  <a:lnTo>
                    <a:pt x="1146" y="2323"/>
                  </a:lnTo>
                  <a:lnTo>
                    <a:pt x="1103" y="2320"/>
                  </a:lnTo>
                  <a:lnTo>
                    <a:pt x="1061" y="2314"/>
                  </a:lnTo>
                  <a:lnTo>
                    <a:pt x="1021" y="2309"/>
                  </a:lnTo>
                  <a:lnTo>
                    <a:pt x="979" y="2301"/>
                  </a:lnTo>
                  <a:lnTo>
                    <a:pt x="939" y="2292"/>
                  </a:lnTo>
                  <a:lnTo>
                    <a:pt x="900" y="2282"/>
                  </a:lnTo>
                  <a:lnTo>
                    <a:pt x="860" y="2271"/>
                  </a:lnTo>
                  <a:lnTo>
                    <a:pt x="821" y="2260"/>
                  </a:lnTo>
                  <a:lnTo>
                    <a:pt x="784" y="2246"/>
                  </a:lnTo>
                  <a:lnTo>
                    <a:pt x="746" y="2231"/>
                  </a:lnTo>
                  <a:lnTo>
                    <a:pt x="709" y="2216"/>
                  </a:lnTo>
                  <a:lnTo>
                    <a:pt x="673" y="2199"/>
                  </a:lnTo>
                  <a:lnTo>
                    <a:pt x="636" y="2183"/>
                  </a:lnTo>
                  <a:lnTo>
                    <a:pt x="602" y="2163"/>
                  </a:lnTo>
                  <a:lnTo>
                    <a:pt x="580" y="2149"/>
                  </a:lnTo>
                  <a:lnTo>
                    <a:pt x="556" y="2137"/>
                  </a:lnTo>
                  <a:lnTo>
                    <a:pt x="534" y="2122"/>
                  </a:lnTo>
                  <a:lnTo>
                    <a:pt x="513" y="2108"/>
                  </a:lnTo>
                  <a:lnTo>
                    <a:pt x="491" y="2092"/>
                  </a:lnTo>
                  <a:lnTo>
                    <a:pt x="470" y="2077"/>
                  </a:lnTo>
                  <a:lnTo>
                    <a:pt x="449" y="2062"/>
                  </a:lnTo>
                  <a:lnTo>
                    <a:pt x="428" y="2045"/>
                  </a:lnTo>
                  <a:lnTo>
                    <a:pt x="409" y="2029"/>
                  </a:lnTo>
                  <a:lnTo>
                    <a:pt x="390" y="2012"/>
                  </a:lnTo>
                  <a:lnTo>
                    <a:pt x="370" y="1994"/>
                  </a:lnTo>
                  <a:lnTo>
                    <a:pt x="351" y="1976"/>
                  </a:lnTo>
                  <a:lnTo>
                    <a:pt x="333" y="1958"/>
                  </a:lnTo>
                  <a:lnTo>
                    <a:pt x="315" y="1940"/>
                  </a:lnTo>
                  <a:lnTo>
                    <a:pt x="297" y="1920"/>
                  </a:lnTo>
                  <a:lnTo>
                    <a:pt x="280" y="1901"/>
                  </a:lnTo>
                  <a:lnTo>
                    <a:pt x="279" y="1901"/>
                  </a:lnTo>
                  <a:lnTo>
                    <a:pt x="279" y="1900"/>
                  </a:lnTo>
                  <a:lnTo>
                    <a:pt x="279" y="1900"/>
                  </a:lnTo>
                  <a:lnTo>
                    <a:pt x="277" y="1898"/>
                  </a:lnTo>
                  <a:lnTo>
                    <a:pt x="245" y="1861"/>
                  </a:lnTo>
                  <a:lnTo>
                    <a:pt x="216" y="1821"/>
                  </a:lnTo>
                  <a:lnTo>
                    <a:pt x="187" y="1780"/>
                  </a:lnTo>
                  <a:lnTo>
                    <a:pt x="161" y="1739"/>
                  </a:lnTo>
                  <a:lnTo>
                    <a:pt x="136" y="1696"/>
                  </a:lnTo>
                  <a:lnTo>
                    <a:pt x="113" y="1651"/>
                  </a:lnTo>
                  <a:lnTo>
                    <a:pt x="93" y="1607"/>
                  </a:lnTo>
                  <a:lnTo>
                    <a:pt x="73" y="1560"/>
                  </a:lnTo>
                  <a:lnTo>
                    <a:pt x="57" y="1514"/>
                  </a:lnTo>
                  <a:lnTo>
                    <a:pt x="41" y="1465"/>
                  </a:lnTo>
                  <a:lnTo>
                    <a:pt x="29" y="1417"/>
                  </a:lnTo>
                  <a:lnTo>
                    <a:pt x="19" y="1367"/>
                  </a:lnTo>
                  <a:lnTo>
                    <a:pt x="11" y="1317"/>
                  </a:lnTo>
                  <a:lnTo>
                    <a:pt x="4" y="1267"/>
                  </a:lnTo>
                  <a:lnTo>
                    <a:pt x="1" y="1214"/>
                  </a:lnTo>
                  <a:lnTo>
                    <a:pt x="0" y="1163"/>
                  </a:lnTo>
                  <a:lnTo>
                    <a:pt x="1" y="1096"/>
                  </a:lnTo>
                  <a:lnTo>
                    <a:pt x="8" y="1030"/>
                  </a:lnTo>
                  <a:lnTo>
                    <a:pt x="18" y="965"/>
                  </a:lnTo>
                  <a:lnTo>
                    <a:pt x="32" y="901"/>
                  </a:lnTo>
                  <a:lnTo>
                    <a:pt x="48" y="838"/>
                  </a:lnTo>
                  <a:lnTo>
                    <a:pt x="69" y="777"/>
                  </a:lnTo>
                  <a:lnTo>
                    <a:pt x="94" y="718"/>
                  </a:lnTo>
                  <a:lnTo>
                    <a:pt x="122" y="659"/>
                  </a:lnTo>
                  <a:lnTo>
                    <a:pt x="152" y="602"/>
                  </a:lnTo>
                  <a:lnTo>
                    <a:pt x="186" y="548"/>
                  </a:lnTo>
                  <a:lnTo>
                    <a:pt x="223" y="496"/>
                  </a:lnTo>
                  <a:lnTo>
                    <a:pt x="262" y="444"/>
                  </a:lnTo>
                  <a:lnTo>
                    <a:pt x="305" y="397"/>
                  </a:lnTo>
                  <a:lnTo>
                    <a:pt x="351" y="350"/>
                  </a:lnTo>
                  <a:lnTo>
                    <a:pt x="398" y="307"/>
                  </a:lnTo>
                  <a:lnTo>
                    <a:pt x="448" y="265"/>
                  </a:lnTo>
                  <a:lnTo>
                    <a:pt x="485" y="238"/>
                  </a:lnTo>
                  <a:lnTo>
                    <a:pt x="524" y="211"/>
                  </a:lnTo>
                  <a:lnTo>
                    <a:pt x="563" y="186"/>
                  </a:lnTo>
                  <a:lnTo>
                    <a:pt x="603" y="163"/>
                  </a:lnTo>
                  <a:lnTo>
                    <a:pt x="645" y="140"/>
                  </a:lnTo>
                  <a:lnTo>
                    <a:pt x="688" y="120"/>
                  </a:lnTo>
                  <a:lnTo>
                    <a:pt x="732" y="100"/>
                  </a:lnTo>
                  <a:lnTo>
                    <a:pt x="777" y="82"/>
                  </a:lnTo>
                  <a:lnTo>
                    <a:pt x="821" y="67"/>
                  </a:lnTo>
                  <a:lnTo>
                    <a:pt x="868" y="52"/>
                  </a:lnTo>
                  <a:lnTo>
                    <a:pt x="914" y="39"/>
                  </a:lnTo>
                  <a:lnTo>
                    <a:pt x="963" y="28"/>
                  </a:lnTo>
                  <a:lnTo>
                    <a:pt x="1011" y="20"/>
                  </a:lnTo>
                  <a:lnTo>
                    <a:pt x="1060" y="13"/>
                  </a:lnTo>
                  <a:lnTo>
                    <a:pt x="1110" y="7"/>
                  </a:lnTo>
                  <a:lnTo>
                    <a:pt x="1160" y="3"/>
                  </a:lnTo>
                  <a:lnTo>
                    <a:pt x="1162" y="2"/>
                  </a:lnTo>
                  <a:lnTo>
                    <a:pt x="1166" y="2"/>
                  </a:lnTo>
                  <a:lnTo>
                    <a:pt x="1169" y="0"/>
                  </a:lnTo>
                  <a:lnTo>
                    <a:pt x="1173" y="0"/>
                  </a:lnTo>
                  <a:lnTo>
                    <a:pt x="1176" y="0"/>
                  </a:lnTo>
                  <a:lnTo>
                    <a:pt x="1178" y="0"/>
                  </a:lnTo>
                  <a:lnTo>
                    <a:pt x="1180" y="0"/>
                  </a:lnTo>
                  <a:lnTo>
                    <a:pt x="1183" y="2"/>
                  </a:lnTo>
                  <a:lnTo>
                    <a:pt x="1189" y="2"/>
                  </a:lnTo>
                  <a:lnTo>
                    <a:pt x="1194" y="2"/>
                  </a:lnTo>
                  <a:lnTo>
                    <a:pt x="1201" y="2"/>
                  </a:lnTo>
                  <a:lnTo>
                    <a:pt x="1207" y="0"/>
                  </a:lnTo>
                  <a:lnTo>
                    <a:pt x="1212" y="0"/>
                  </a:lnTo>
                  <a:lnTo>
                    <a:pt x="1219" y="0"/>
                  </a:lnTo>
                  <a:lnTo>
                    <a:pt x="1225" y="0"/>
                  </a:lnTo>
                  <a:lnTo>
                    <a:pt x="1230" y="0"/>
                  </a:lnTo>
                  <a:lnTo>
                    <a:pt x="1237" y="0"/>
                  </a:lnTo>
                  <a:lnTo>
                    <a:pt x="1246" y="0"/>
                  </a:lnTo>
                  <a:lnTo>
                    <a:pt x="1252" y="0"/>
                  </a:lnTo>
                  <a:lnTo>
                    <a:pt x="1259" y="2"/>
                  </a:lnTo>
                  <a:lnTo>
                    <a:pt x="1261" y="0"/>
                  </a:lnTo>
                  <a:lnTo>
                    <a:pt x="1262" y="0"/>
                  </a:lnTo>
                  <a:lnTo>
                    <a:pt x="1265" y="0"/>
                  </a:lnTo>
                  <a:lnTo>
                    <a:pt x="1266" y="0"/>
                  </a:lnTo>
                  <a:lnTo>
                    <a:pt x="1269" y="0"/>
                  </a:lnTo>
                  <a:lnTo>
                    <a:pt x="1271" y="0"/>
                  </a:lnTo>
                  <a:lnTo>
                    <a:pt x="1273" y="0"/>
                  </a:lnTo>
                  <a:lnTo>
                    <a:pt x="1275" y="2"/>
                  </a:lnTo>
                  <a:lnTo>
                    <a:pt x="1294" y="2"/>
                  </a:lnTo>
                  <a:lnTo>
                    <a:pt x="1314" y="3"/>
                  </a:lnTo>
                  <a:lnTo>
                    <a:pt x="1332" y="5"/>
                  </a:lnTo>
                  <a:lnTo>
                    <a:pt x="1351" y="6"/>
                  </a:lnTo>
                  <a:lnTo>
                    <a:pt x="1369" y="7"/>
                  </a:lnTo>
                  <a:lnTo>
                    <a:pt x="1388" y="10"/>
                  </a:lnTo>
                  <a:lnTo>
                    <a:pt x="1406" y="13"/>
                  </a:lnTo>
                  <a:lnTo>
                    <a:pt x="1426" y="14"/>
                  </a:lnTo>
                  <a:lnTo>
                    <a:pt x="1444" y="18"/>
                  </a:lnTo>
                  <a:lnTo>
                    <a:pt x="1462" y="21"/>
                  </a:lnTo>
                  <a:lnTo>
                    <a:pt x="1480" y="24"/>
                  </a:lnTo>
                  <a:lnTo>
                    <a:pt x="1498" y="28"/>
                  </a:lnTo>
                  <a:lnTo>
                    <a:pt x="1516" y="32"/>
                  </a:lnTo>
                  <a:lnTo>
                    <a:pt x="1534" y="36"/>
                  </a:lnTo>
                  <a:lnTo>
                    <a:pt x="1552" y="41"/>
                  </a:lnTo>
                  <a:lnTo>
                    <a:pt x="1570" y="45"/>
                  </a:lnTo>
                  <a:lnTo>
                    <a:pt x="1572" y="45"/>
                  </a:lnTo>
                  <a:lnTo>
                    <a:pt x="1581" y="49"/>
                  </a:lnTo>
                  <a:lnTo>
                    <a:pt x="1608" y="57"/>
                  </a:lnTo>
                  <a:lnTo>
                    <a:pt x="1635" y="66"/>
                  </a:lnTo>
                  <a:lnTo>
                    <a:pt x="1662" y="74"/>
                  </a:lnTo>
                  <a:lnTo>
                    <a:pt x="1688" y="84"/>
                  </a:lnTo>
                  <a:lnTo>
                    <a:pt x="1713" y="93"/>
                  </a:lnTo>
                  <a:lnTo>
                    <a:pt x="1739" y="104"/>
                  </a:lnTo>
                  <a:lnTo>
                    <a:pt x="1764" y="116"/>
                  </a:lnTo>
                  <a:lnTo>
                    <a:pt x="1789" y="127"/>
                  </a:lnTo>
                  <a:lnTo>
                    <a:pt x="1814" y="139"/>
                  </a:lnTo>
                  <a:lnTo>
                    <a:pt x="1838" y="152"/>
                  </a:lnTo>
                  <a:lnTo>
                    <a:pt x="1863" y="165"/>
                  </a:lnTo>
                  <a:lnTo>
                    <a:pt x="1887" y="179"/>
                  </a:lnTo>
                  <a:lnTo>
                    <a:pt x="1909" y="193"/>
                  </a:lnTo>
                  <a:lnTo>
                    <a:pt x="1932" y="208"/>
                  </a:lnTo>
                  <a:lnTo>
                    <a:pt x="1955" y="224"/>
                  </a:lnTo>
                  <a:lnTo>
                    <a:pt x="1977" y="239"/>
                  </a:lnTo>
                  <a:lnTo>
                    <a:pt x="2031" y="281"/>
                  </a:lnTo>
                  <a:lnTo>
                    <a:pt x="2082" y="324"/>
                  </a:lnTo>
                  <a:lnTo>
                    <a:pt x="2131" y="371"/>
                  </a:lnTo>
                  <a:lnTo>
                    <a:pt x="2177" y="419"/>
                  </a:lnTo>
                  <a:lnTo>
                    <a:pt x="2220" y="472"/>
                  </a:lnTo>
                  <a:lnTo>
                    <a:pt x="2260" y="526"/>
                  </a:lnTo>
                  <a:lnTo>
                    <a:pt x="2296" y="582"/>
                  </a:lnTo>
                  <a:lnTo>
                    <a:pt x="2329" y="640"/>
                  </a:lnTo>
                  <a:lnTo>
                    <a:pt x="2360" y="700"/>
                  </a:lnTo>
                  <a:lnTo>
                    <a:pt x="2385" y="762"/>
                  </a:lnTo>
                  <a:lnTo>
                    <a:pt x="2408" y="824"/>
                  </a:lnTo>
                  <a:lnTo>
                    <a:pt x="2426" y="890"/>
                  </a:lnTo>
                  <a:lnTo>
                    <a:pt x="2442" y="956"/>
                  </a:lnTo>
                  <a:lnTo>
                    <a:pt x="2453" y="1024"/>
                  </a:lnTo>
                  <a:lnTo>
                    <a:pt x="2458" y="1094"/>
                  </a:lnTo>
                  <a:lnTo>
                    <a:pt x="2461" y="1163"/>
                  </a:lnTo>
                  <a:lnTo>
                    <a:pt x="2458" y="1249"/>
                  </a:lnTo>
                  <a:lnTo>
                    <a:pt x="2447" y="1335"/>
                  </a:lnTo>
                  <a:lnTo>
                    <a:pt x="2430" y="1418"/>
                  </a:lnTo>
                  <a:lnTo>
                    <a:pt x="2408" y="1499"/>
                  </a:lnTo>
                  <a:lnTo>
                    <a:pt x="2380" y="1576"/>
                  </a:lnTo>
                  <a:lnTo>
                    <a:pt x="2346" y="1653"/>
                  </a:lnTo>
                  <a:lnTo>
                    <a:pt x="2307" y="1726"/>
                  </a:lnTo>
                  <a:lnTo>
                    <a:pt x="2263" y="1796"/>
                  </a:lnTo>
                  <a:lnTo>
                    <a:pt x="2257" y="1805"/>
                  </a:lnTo>
                  <a:lnTo>
                    <a:pt x="2250" y="1814"/>
                  </a:lnTo>
                  <a:lnTo>
                    <a:pt x="2244" y="1822"/>
                  </a:lnTo>
                  <a:lnTo>
                    <a:pt x="2238" y="1832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393" y="422"/>
              <a:ext cx="2461" cy="2325"/>
            </a:xfrm>
            <a:custGeom>
              <a:avLst/>
              <a:gdLst>
                <a:gd name="T0" fmla="*/ 1838 w 2461"/>
                <a:gd name="T1" fmla="*/ 152 h 2325"/>
                <a:gd name="T2" fmla="*/ 1662 w 2461"/>
                <a:gd name="T3" fmla="*/ 74 h 2325"/>
                <a:gd name="T4" fmla="*/ 1574 w 2461"/>
                <a:gd name="T5" fmla="*/ 145 h 2325"/>
                <a:gd name="T6" fmla="*/ 1570 w 2461"/>
                <a:gd name="T7" fmla="*/ 45 h 2325"/>
                <a:gd name="T8" fmla="*/ 1444 w 2461"/>
                <a:gd name="T9" fmla="*/ 18 h 2325"/>
                <a:gd name="T10" fmla="*/ 1314 w 2461"/>
                <a:gd name="T11" fmla="*/ 3 h 2325"/>
                <a:gd name="T12" fmla="*/ 1297 w 2461"/>
                <a:gd name="T13" fmla="*/ 64 h 2325"/>
                <a:gd name="T14" fmla="*/ 1234 w 2461"/>
                <a:gd name="T15" fmla="*/ 48 h 2325"/>
                <a:gd name="T16" fmla="*/ 1237 w 2461"/>
                <a:gd name="T17" fmla="*/ 0 h 2325"/>
                <a:gd name="T18" fmla="*/ 1194 w 2461"/>
                <a:gd name="T19" fmla="*/ 2 h 2325"/>
                <a:gd name="T20" fmla="*/ 1205 w 2461"/>
                <a:gd name="T21" fmla="*/ 35 h 2325"/>
                <a:gd name="T22" fmla="*/ 1162 w 2461"/>
                <a:gd name="T23" fmla="*/ 78 h 2325"/>
                <a:gd name="T24" fmla="*/ 1153 w 2461"/>
                <a:gd name="T25" fmla="*/ 70 h 2325"/>
                <a:gd name="T26" fmla="*/ 1189 w 2461"/>
                <a:gd name="T27" fmla="*/ 28 h 2325"/>
                <a:gd name="T28" fmla="*/ 1160 w 2461"/>
                <a:gd name="T29" fmla="*/ 21 h 2325"/>
                <a:gd name="T30" fmla="*/ 1154 w 2461"/>
                <a:gd name="T31" fmla="*/ 6 h 2325"/>
                <a:gd name="T32" fmla="*/ 868 w 2461"/>
                <a:gd name="T33" fmla="*/ 52 h 2325"/>
                <a:gd name="T34" fmla="*/ 563 w 2461"/>
                <a:gd name="T35" fmla="*/ 186 h 2325"/>
                <a:gd name="T36" fmla="*/ 262 w 2461"/>
                <a:gd name="T37" fmla="*/ 444 h 2325"/>
                <a:gd name="T38" fmla="*/ 48 w 2461"/>
                <a:gd name="T39" fmla="*/ 838 h 2325"/>
                <a:gd name="T40" fmla="*/ 4 w 2461"/>
                <a:gd name="T41" fmla="*/ 1267 h 2325"/>
                <a:gd name="T42" fmla="*/ 93 w 2461"/>
                <a:gd name="T43" fmla="*/ 1607 h 2325"/>
                <a:gd name="T44" fmla="*/ 277 w 2461"/>
                <a:gd name="T45" fmla="*/ 1898 h 2325"/>
                <a:gd name="T46" fmla="*/ 312 w 2461"/>
                <a:gd name="T47" fmla="*/ 1836 h 2325"/>
                <a:gd name="T48" fmla="*/ 373 w 2461"/>
                <a:gd name="T49" fmla="*/ 1866 h 2325"/>
                <a:gd name="T50" fmla="*/ 317 w 2461"/>
                <a:gd name="T51" fmla="*/ 1855 h 2325"/>
                <a:gd name="T52" fmla="*/ 322 w 2461"/>
                <a:gd name="T53" fmla="*/ 1904 h 2325"/>
                <a:gd name="T54" fmla="*/ 284 w 2461"/>
                <a:gd name="T55" fmla="*/ 1905 h 2325"/>
                <a:gd name="T56" fmla="*/ 390 w 2461"/>
                <a:gd name="T57" fmla="*/ 2012 h 2325"/>
                <a:gd name="T58" fmla="*/ 534 w 2461"/>
                <a:gd name="T59" fmla="*/ 2122 h 2325"/>
                <a:gd name="T60" fmla="*/ 746 w 2461"/>
                <a:gd name="T61" fmla="*/ 2231 h 2325"/>
                <a:gd name="T62" fmla="*/ 1021 w 2461"/>
                <a:gd name="T63" fmla="*/ 2309 h 2325"/>
                <a:gd name="T64" fmla="*/ 1282 w 2461"/>
                <a:gd name="T65" fmla="*/ 2324 h 2325"/>
                <a:gd name="T66" fmla="*/ 1459 w 2461"/>
                <a:gd name="T67" fmla="*/ 2306 h 2325"/>
                <a:gd name="T68" fmla="*/ 1627 w 2461"/>
                <a:gd name="T69" fmla="*/ 2264 h 2325"/>
                <a:gd name="T70" fmla="*/ 1684 w 2461"/>
                <a:gd name="T71" fmla="*/ 2245 h 2325"/>
                <a:gd name="T72" fmla="*/ 1816 w 2461"/>
                <a:gd name="T73" fmla="*/ 2187 h 2325"/>
                <a:gd name="T74" fmla="*/ 1936 w 2461"/>
                <a:gd name="T75" fmla="*/ 2116 h 2325"/>
                <a:gd name="T76" fmla="*/ 1934 w 2461"/>
                <a:gd name="T77" fmla="*/ 2056 h 2325"/>
                <a:gd name="T78" fmla="*/ 1932 w 2461"/>
                <a:gd name="T79" fmla="*/ 2029 h 2325"/>
                <a:gd name="T80" fmla="*/ 1896 w 2461"/>
                <a:gd name="T81" fmla="*/ 2040 h 2325"/>
                <a:gd name="T82" fmla="*/ 1949 w 2461"/>
                <a:gd name="T83" fmla="*/ 2020 h 2325"/>
                <a:gd name="T84" fmla="*/ 1942 w 2461"/>
                <a:gd name="T85" fmla="*/ 2069 h 2325"/>
                <a:gd name="T86" fmla="*/ 1959 w 2461"/>
                <a:gd name="T87" fmla="*/ 2101 h 2325"/>
                <a:gd name="T88" fmla="*/ 2092 w 2461"/>
                <a:gd name="T89" fmla="*/ 1994 h 2325"/>
                <a:gd name="T90" fmla="*/ 2207 w 2461"/>
                <a:gd name="T91" fmla="*/ 1869 h 2325"/>
                <a:gd name="T92" fmla="*/ 2218 w 2461"/>
                <a:gd name="T93" fmla="*/ 1823 h 2325"/>
                <a:gd name="T94" fmla="*/ 2244 w 2461"/>
                <a:gd name="T95" fmla="*/ 1790 h 2325"/>
                <a:gd name="T96" fmla="*/ 2211 w 2461"/>
                <a:gd name="T97" fmla="*/ 1796 h 2325"/>
                <a:gd name="T98" fmla="*/ 2188 w 2461"/>
                <a:gd name="T99" fmla="*/ 1775 h 2325"/>
                <a:gd name="T100" fmla="*/ 2217 w 2461"/>
                <a:gd name="T101" fmla="*/ 1765 h 2325"/>
                <a:gd name="T102" fmla="*/ 2256 w 2461"/>
                <a:gd name="T103" fmla="*/ 1776 h 2325"/>
                <a:gd name="T104" fmla="*/ 2408 w 2461"/>
                <a:gd name="T105" fmla="*/ 1499 h 2325"/>
                <a:gd name="T106" fmla="*/ 2442 w 2461"/>
                <a:gd name="T107" fmla="*/ 956 h 2325"/>
                <a:gd name="T108" fmla="*/ 2260 w 2461"/>
                <a:gd name="T109" fmla="*/ 526 h 2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61" h="2325">
                  <a:moveTo>
                    <a:pt x="1977" y="239"/>
                  </a:moveTo>
                  <a:lnTo>
                    <a:pt x="1955" y="224"/>
                  </a:lnTo>
                  <a:lnTo>
                    <a:pt x="1932" y="208"/>
                  </a:lnTo>
                  <a:lnTo>
                    <a:pt x="1909" y="193"/>
                  </a:lnTo>
                  <a:lnTo>
                    <a:pt x="1887" y="179"/>
                  </a:lnTo>
                  <a:lnTo>
                    <a:pt x="1863" y="165"/>
                  </a:lnTo>
                  <a:lnTo>
                    <a:pt x="1838" y="152"/>
                  </a:lnTo>
                  <a:lnTo>
                    <a:pt x="1814" y="139"/>
                  </a:lnTo>
                  <a:lnTo>
                    <a:pt x="1789" y="127"/>
                  </a:lnTo>
                  <a:lnTo>
                    <a:pt x="1764" y="116"/>
                  </a:lnTo>
                  <a:lnTo>
                    <a:pt x="1739" y="104"/>
                  </a:lnTo>
                  <a:lnTo>
                    <a:pt x="1713" y="93"/>
                  </a:lnTo>
                  <a:lnTo>
                    <a:pt x="1688" y="84"/>
                  </a:lnTo>
                  <a:lnTo>
                    <a:pt x="1662" y="74"/>
                  </a:lnTo>
                  <a:lnTo>
                    <a:pt x="1635" y="66"/>
                  </a:lnTo>
                  <a:lnTo>
                    <a:pt x="1608" y="57"/>
                  </a:lnTo>
                  <a:lnTo>
                    <a:pt x="1581" y="49"/>
                  </a:lnTo>
                  <a:lnTo>
                    <a:pt x="1583" y="49"/>
                  </a:lnTo>
                  <a:lnTo>
                    <a:pt x="1555" y="121"/>
                  </a:lnTo>
                  <a:lnTo>
                    <a:pt x="1580" y="131"/>
                  </a:lnTo>
                  <a:lnTo>
                    <a:pt x="1574" y="145"/>
                  </a:lnTo>
                  <a:lnTo>
                    <a:pt x="1511" y="121"/>
                  </a:lnTo>
                  <a:lnTo>
                    <a:pt x="1516" y="107"/>
                  </a:lnTo>
                  <a:lnTo>
                    <a:pt x="1540" y="116"/>
                  </a:lnTo>
                  <a:lnTo>
                    <a:pt x="1560" y="61"/>
                  </a:lnTo>
                  <a:lnTo>
                    <a:pt x="1538" y="63"/>
                  </a:lnTo>
                  <a:lnTo>
                    <a:pt x="1537" y="46"/>
                  </a:lnTo>
                  <a:lnTo>
                    <a:pt x="1570" y="45"/>
                  </a:lnTo>
                  <a:lnTo>
                    <a:pt x="1552" y="41"/>
                  </a:lnTo>
                  <a:lnTo>
                    <a:pt x="1534" y="36"/>
                  </a:lnTo>
                  <a:lnTo>
                    <a:pt x="1516" y="32"/>
                  </a:lnTo>
                  <a:lnTo>
                    <a:pt x="1498" y="28"/>
                  </a:lnTo>
                  <a:lnTo>
                    <a:pt x="1480" y="24"/>
                  </a:lnTo>
                  <a:lnTo>
                    <a:pt x="1462" y="21"/>
                  </a:lnTo>
                  <a:lnTo>
                    <a:pt x="1444" y="18"/>
                  </a:lnTo>
                  <a:lnTo>
                    <a:pt x="1426" y="14"/>
                  </a:lnTo>
                  <a:lnTo>
                    <a:pt x="1406" y="13"/>
                  </a:lnTo>
                  <a:lnTo>
                    <a:pt x="1388" y="10"/>
                  </a:lnTo>
                  <a:lnTo>
                    <a:pt x="1369" y="7"/>
                  </a:lnTo>
                  <a:lnTo>
                    <a:pt x="1351" y="6"/>
                  </a:lnTo>
                  <a:lnTo>
                    <a:pt x="1332" y="5"/>
                  </a:lnTo>
                  <a:lnTo>
                    <a:pt x="1314" y="3"/>
                  </a:lnTo>
                  <a:lnTo>
                    <a:pt x="1294" y="2"/>
                  </a:lnTo>
                  <a:lnTo>
                    <a:pt x="1275" y="2"/>
                  </a:lnTo>
                  <a:lnTo>
                    <a:pt x="1287" y="9"/>
                  </a:lnTo>
                  <a:lnTo>
                    <a:pt x="1294" y="20"/>
                  </a:lnTo>
                  <a:lnTo>
                    <a:pt x="1297" y="34"/>
                  </a:lnTo>
                  <a:lnTo>
                    <a:pt x="1298" y="48"/>
                  </a:lnTo>
                  <a:lnTo>
                    <a:pt x="1297" y="64"/>
                  </a:lnTo>
                  <a:lnTo>
                    <a:pt x="1293" y="79"/>
                  </a:lnTo>
                  <a:lnTo>
                    <a:pt x="1283" y="92"/>
                  </a:lnTo>
                  <a:lnTo>
                    <a:pt x="1266" y="96"/>
                  </a:lnTo>
                  <a:lnTo>
                    <a:pt x="1250" y="92"/>
                  </a:lnTo>
                  <a:lnTo>
                    <a:pt x="1240" y="79"/>
                  </a:lnTo>
                  <a:lnTo>
                    <a:pt x="1236" y="64"/>
                  </a:lnTo>
                  <a:lnTo>
                    <a:pt x="1234" y="48"/>
                  </a:lnTo>
                  <a:lnTo>
                    <a:pt x="1236" y="34"/>
                  </a:lnTo>
                  <a:lnTo>
                    <a:pt x="1239" y="20"/>
                  </a:lnTo>
                  <a:lnTo>
                    <a:pt x="1247" y="9"/>
                  </a:lnTo>
                  <a:lnTo>
                    <a:pt x="1259" y="2"/>
                  </a:lnTo>
                  <a:lnTo>
                    <a:pt x="1252" y="0"/>
                  </a:lnTo>
                  <a:lnTo>
                    <a:pt x="1246" y="0"/>
                  </a:lnTo>
                  <a:lnTo>
                    <a:pt x="1237" y="0"/>
                  </a:lnTo>
                  <a:lnTo>
                    <a:pt x="1230" y="0"/>
                  </a:lnTo>
                  <a:lnTo>
                    <a:pt x="1225" y="0"/>
                  </a:lnTo>
                  <a:lnTo>
                    <a:pt x="1219" y="0"/>
                  </a:lnTo>
                  <a:lnTo>
                    <a:pt x="1212" y="0"/>
                  </a:lnTo>
                  <a:lnTo>
                    <a:pt x="1207" y="0"/>
                  </a:lnTo>
                  <a:lnTo>
                    <a:pt x="1201" y="2"/>
                  </a:lnTo>
                  <a:lnTo>
                    <a:pt x="1194" y="2"/>
                  </a:lnTo>
                  <a:lnTo>
                    <a:pt x="1189" y="2"/>
                  </a:lnTo>
                  <a:lnTo>
                    <a:pt x="1183" y="2"/>
                  </a:lnTo>
                  <a:lnTo>
                    <a:pt x="1191" y="6"/>
                  </a:lnTo>
                  <a:lnTo>
                    <a:pt x="1198" y="11"/>
                  </a:lnTo>
                  <a:lnTo>
                    <a:pt x="1204" y="20"/>
                  </a:lnTo>
                  <a:lnTo>
                    <a:pt x="1205" y="29"/>
                  </a:lnTo>
                  <a:lnTo>
                    <a:pt x="1205" y="35"/>
                  </a:lnTo>
                  <a:lnTo>
                    <a:pt x="1204" y="41"/>
                  </a:lnTo>
                  <a:lnTo>
                    <a:pt x="1201" y="46"/>
                  </a:lnTo>
                  <a:lnTo>
                    <a:pt x="1197" y="52"/>
                  </a:lnTo>
                  <a:lnTo>
                    <a:pt x="1190" y="59"/>
                  </a:lnTo>
                  <a:lnTo>
                    <a:pt x="1182" y="64"/>
                  </a:lnTo>
                  <a:lnTo>
                    <a:pt x="1172" y="71"/>
                  </a:lnTo>
                  <a:lnTo>
                    <a:pt x="1162" y="78"/>
                  </a:lnTo>
                  <a:lnTo>
                    <a:pt x="1190" y="78"/>
                  </a:lnTo>
                  <a:lnTo>
                    <a:pt x="1190" y="67"/>
                  </a:lnTo>
                  <a:lnTo>
                    <a:pt x="1205" y="67"/>
                  </a:lnTo>
                  <a:lnTo>
                    <a:pt x="1205" y="93"/>
                  </a:lnTo>
                  <a:lnTo>
                    <a:pt x="1140" y="93"/>
                  </a:lnTo>
                  <a:lnTo>
                    <a:pt x="1140" y="79"/>
                  </a:lnTo>
                  <a:lnTo>
                    <a:pt x="1153" y="70"/>
                  </a:lnTo>
                  <a:lnTo>
                    <a:pt x="1164" y="60"/>
                  </a:lnTo>
                  <a:lnTo>
                    <a:pt x="1172" y="53"/>
                  </a:lnTo>
                  <a:lnTo>
                    <a:pt x="1179" y="46"/>
                  </a:lnTo>
                  <a:lnTo>
                    <a:pt x="1185" y="42"/>
                  </a:lnTo>
                  <a:lnTo>
                    <a:pt x="1187" y="36"/>
                  </a:lnTo>
                  <a:lnTo>
                    <a:pt x="1189" y="32"/>
                  </a:lnTo>
                  <a:lnTo>
                    <a:pt x="1189" y="28"/>
                  </a:lnTo>
                  <a:lnTo>
                    <a:pt x="1187" y="23"/>
                  </a:lnTo>
                  <a:lnTo>
                    <a:pt x="1185" y="18"/>
                  </a:lnTo>
                  <a:lnTo>
                    <a:pt x="1179" y="17"/>
                  </a:lnTo>
                  <a:lnTo>
                    <a:pt x="1175" y="16"/>
                  </a:lnTo>
                  <a:lnTo>
                    <a:pt x="1168" y="17"/>
                  </a:lnTo>
                  <a:lnTo>
                    <a:pt x="1162" y="18"/>
                  </a:lnTo>
                  <a:lnTo>
                    <a:pt x="1160" y="21"/>
                  </a:lnTo>
                  <a:lnTo>
                    <a:pt x="1158" y="24"/>
                  </a:lnTo>
                  <a:lnTo>
                    <a:pt x="1158" y="28"/>
                  </a:lnTo>
                  <a:lnTo>
                    <a:pt x="1143" y="28"/>
                  </a:lnTo>
                  <a:lnTo>
                    <a:pt x="1143" y="14"/>
                  </a:lnTo>
                  <a:lnTo>
                    <a:pt x="1146" y="11"/>
                  </a:lnTo>
                  <a:lnTo>
                    <a:pt x="1150" y="9"/>
                  </a:lnTo>
                  <a:lnTo>
                    <a:pt x="1154" y="6"/>
                  </a:lnTo>
                  <a:lnTo>
                    <a:pt x="1160" y="3"/>
                  </a:lnTo>
                  <a:lnTo>
                    <a:pt x="1110" y="7"/>
                  </a:lnTo>
                  <a:lnTo>
                    <a:pt x="1060" y="13"/>
                  </a:lnTo>
                  <a:lnTo>
                    <a:pt x="1011" y="20"/>
                  </a:lnTo>
                  <a:lnTo>
                    <a:pt x="963" y="28"/>
                  </a:lnTo>
                  <a:lnTo>
                    <a:pt x="914" y="39"/>
                  </a:lnTo>
                  <a:lnTo>
                    <a:pt x="868" y="52"/>
                  </a:lnTo>
                  <a:lnTo>
                    <a:pt x="821" y="67"/>
                  </a:lnTo>
                  <a:lnTo>
                    <a:pt x="777" y="82"/>
                  </a:lnTo>
                  <a:lnTo>
                    <a:pt x="732" y="100"/>
                  </a:lnTo>
                  <a:lnTo>
                    <a:pt x="688" y="120"/>
                  </a:lnTo>
                  <a:lnTo>
                    <a:pt x="645" y="140"/>
                  </a:lnTo>
                  <a:lnTo>
                    <a:pt x="603" y="163"/>
                  </a:lnTo>
                  <a:lnTo>
                    <a:pt x="563" y="186"/>
                  </a:lnTo>
                  <a:lnTo>
                    <a:pt x="524" y="211"/>
                  </a:lnTo>
                  <a:lnTo>
                    <a:pt x="485" y="238"/>
                  </a:lnTo>
                  <a:lnTo>
                    <a:pt x="448" y="265"/>
                  </a:lnTo>
                  <a:lnTo>
                    <a:pt x="398" y="307"/>
                  </a:lnTo>
                  <a:lnTo>
                    <a:pt x="351" y="350"/>
                  </a:lnTo>
                  <a:lnTo>
                    <a:pt x="305" y="397"/>
                  </a:lnTo>
                  <a:lnTo>
                    <a:pt x="262" y="444"/>
                  </a:lnTo>
                  <a:lnTo>
                    <a:pt x="223" y="496"/>
                  </a:lnTo>
                  <a:lnTo>
                    <a:pt x="186" y="548"/>
                  </a:lnTo>
                  <a:lnTo>
                    <a:pt x="152" y="602"/>
                  </a:lnTo>
                  <a:lnTo>
                    <a:pt x="122" y="659"/>
                  </a:lnTo>
                  <a:lnTo>
                    <a:pt x="94" y="718"/>
                  </a:lnTo>
                  <a:lnTo>
                    <a:pt x="69" y="777"/>
                  </a:lnTo>
                  <a:lnTo>
                    <a:pt x="48" y="838"/>
                  </a:lnTo>
                  <a:lnTo>
                    <a:pt x="32" y="901"/>
                  </a:lnTo>
                  <a:lnTo>
                    <a:pt x="18" y="965"/>
                  </a:lnTo>
                  <a:lnTo>
                    <a:pt x="8" y="1030"/>
                  </a:lnTo>
                  <a:lnTo>
                    <a:pt x="1" y="1096"/>
                  </a:lnTo>
                  <a:lnTo>
                    <a:pt x="0" y="1163"/>
                  </a:lnTo>
                  <a:lnTo>
                    <a:pt x="1" y="1214"/>
                  </a:lnTo>
                  <a:lnTo>
                    <a:pt x="4" y="1267"/>
                  </a:lnTo>
                  <a:lnTo>
                    <a:pt x="11" y="1317"/>
                  </a:lnTo>
                  <a:lnTo>
                    <a:pt x="19" y="1367"/>
                  </a:lnTo>
                  <a:lnTo>
                    <a:pt x="29" y="1417"/>
                  </a:lnTo>
                  <a:lnTo>
                    <a:pt x="41" y="1465"/>
                  </a:lnTo>
                  <a:lnTo>
                    <a:pt x="57" y="1514"/>
                  </a:lnTo>
                  <a:lnTo>
                    <a:pt x="73" y="1560"/>
                  </a:lnTo>
                  <a:lnTo>
                    <a:pt x="93" y="1607"/>
                  </a:lnTo>
                  <a:lnTo>
                    <a:pt x="113" y="1651"/>
                  </a:lnTo>
                  <a:lnTo>
                    <a:pt x="136" y="1696"/>
                  </a:lnTo>
                  <a:lnTo>
                    <a:pt x="161" y="1739"/>
                  </a:lnTo>
                  <a:lnTo>
                    <a:pt x="187" y="1780"/>
                  </a:lnTo>
                  <a:lnTo>
                    <a:pt x="216" y="1821"/>
                  </a:lnTo>
                  <a:lnTo>
                    <a:pt x="245" y="1861"/>
                  </a:lnTo>
                  <a:lnTo>
                    <a:pt x="277" y="1898"/>
                  </a:lnTo>
                  <a:lnTo>
                    <a:pt x="272" y="1887"/>
                  </a:lnTo>
                  <a:lnTo>
                    <a:pt x="272" y="1873"/>
                  </a:lnTo>
                  <a:lnTo>
                    <a:pt x="279" y="1859"/>
                  </a:lnTo>
                  <a:lnTo>
                    <a:pt x="291" y="1847"/>
                  </a:lnTo>
                  <a:lnTo>
                    <a:pt x="297" y="1843"/>
                  </a:lnTo>
                  <a:lnTo>
                    <a:pt x="303" y="1839"/>
                  </a:lnTo>
                  <a:lnTo>
                    <a:pt x="312" y="1836"/>
                  </a:lnTo>
                  <a:lnTo>
                    <a:pt x="322" y="1834"/>
                  </a:lnTo>
                  <a:lnTo>
                    <a:pt x="331" y="1834"/>
                  </a:lnTo>
                  <a:lnTo>
                    <a:pt x="342" y="1837"/>
                  </a:lnTo>
                  <a:lnTo>
                    <a:pt x="352" y="1843"/>
                  </a:lnTo>
                  <a:lnTo>
                    <a:pt x="362" y="1852"/>
                  </a:lnTo>
                  <a:lnTo>
                    <a:pt x="371" y="1866"/>
                  </a:lnTo>
                  <a:lnTo>
                    <a:pt x="373" y="1866"/>
                  </a:lnTo>
                  <a:lnTo>
                    <a:pt x="360" y="1876"/>
                  </a:lnTo>
                  <a:lnTo>
                    <a:pt x="353" y="1868"/>
                  </a:lnTo>
                  <a:lnTo>
                    <a:pt x="344" y="1858"/>
                  </a:lnTo>
                  <a:lnTo>
                    <a:pt x="335" y="1851"/>
                  </a:lnTo>
                  <a:lnTo>
                    <a:pt x="326" y="1850"/>
                  </a:lnTo>
                  <a:lnTo>
                    <a:pt x="315" y="1852"/>
                  </a:lnTo>
                  <a:lnTo>
                    <a:pt x="317" y="1855"/>
                  </a:lnTo>
                  <a:lnTo>
                    <a:pt x="322" y="1858"/>
                  </a:lnTo>
                  <a:lnTo>
                    <a:pt x="326" y="1861"/>
                  </a:lnTo>
                  <a:lnTo>
                    <a:pt x="328" y="1864"/>
                  </a:lnTo>
                  <a:lnTo>
                    <a:pt x="333" y="1873"/>
                  </a:lnTo>
                  <a:lnTo>
                    <a:pt x="334" y="1886"/>
                  </a:lnTo>
                  <a:lnTo>
                    <a:pt x="330" y="1895"/>
                  </a:lnTo>
                  <a:lnTo>
                    <a:pt x="322" y="1904"/>
                  </a:lnTo>
                  <a:lnTo>
                    <a:pt x="316" y="1908"/>
                  </a:lnTo>
                  <a:lnTo>
                    <a:pt x="310" y="1909"/>
                  </a:lnTo>
                  <a:lnTo>
                    <a:pt x="305" y="1911"/>
                  </a:lnTo>
                  <a:lnTo>
                    <a:pt x="299" y="1911"/>
                  </a:lnTo>
                  <a:lnTo>
                    <a:pt x="294" y="1911"/>
                  </a:lnTo>
                  <a:lnTo>
                    <a:pt x="290" y="1908"/>
                  </a:lnTo>
                  <a:lnTo>
                    <a:pt x="284" y="1905"/>
                  </a:lnTo>
                  <a:lnTo>
                    <a:pt x="280" y="1901"/>
                  </a:lnTo>
                  <a:lnTo>
                    <a:pt x="297" y="1920"/>
                  </a:lnTo>
                  <a:lnTo>
                    <a:pt x="315" y="1940"/>
                  </a:lnTo>
                  <a:lnTo>
                    <a:pt x="333" y="1958"/>
                  </a:lnTo>
                  <a:lnTo>
                    <a:pt x="351" y="1976"/>
                  </a:lnTo>
                  <a:lnTo>
                    <a:pt x="370" y="1994"/>
                  </a:lnTo>
                  <a:lnTo>
                    <a:pt x="390" y="2012"/>
                  </a:lnTo>
                  <a:lnTo>
                    <a:pt x="409" y="2029"/>
                  </a:lnTo>
                  <a:lnTo>
                    <a:pt x="428" y="2045"/>
                  </a:lnTo>
                  <a:lnTo>
                    <a:pt x="449" y="2062"/>
                  </a:lnTo>
                  <a:lnTo>
                    <a:pt x="470" y="2077"/>
                  </a:lnTo>
                  <a:lnTo>
                    <a:pt x="491" y="2092"/>
                  </a:lnTo>
                  <a:lnTo>
                    <a:pt x="513" y="2108"/>
                  </a:lnTo>
                  <a:lnTo>
                    <a:pt x="534" y="2122"/>
                  </a:lnTo>
                  <a:lnTo>
                    <a:pt x="556" y="2137"/>
                  </a:lnTo>
                  <a:lnTo>
                    <a:pt x="580" y="2149"/>
                  </a:lnTo>
                  <a:lnTo>
                    <a:pt x="602" y="2163"/>
                  </a:lnTo>
                  <a:lnTo>
                    <a:pt x="636" y="2183"/>
                  </a:lnTo>
                  <a:lnTo>
                    <a:pt x="673" y="2199"/>
                  </a:lnTo>
                  <a:lnTo>
                    <a:pt x="709" y="2216"/>
                  </a:lnTo>
                  <a:lnTo>
                    <a:pt x="746" y="2231"/>
                  </a:lnTo>
                  <a:lnTo>
                    <a:pt x="784" y="2246"/>
                  </a:lnTo>
                  <a:lnTo>
                    <a:pt x="821" y="2260"/>
                  </a:lnTo>
                  <a:lnTo>
                    <a:pt x="860" y="2271"/>
                  </a:lnTo>
                  <a:lnTo>
                    <a:pt x="900" y="2282"/>
                  </a:lnTo>
                  <a:lnTo>
                    <a:pt x="939" y="2292"/>
                  </a:lnTo>
                  <a:lnTo>
                    <a:pt x="979" y="2301"/>
                  </a:lnTo>
                  <a:lnTo>
                    <a:pt x="1021" y="2309"/>
                  </a:lnTo>
                  <a:lnTo>
                    <a:pt x="1061" y="2314"/>
                  </a:lnTo>
                  <a:lnTo>
                    <a:pt x="1103" y="2320"/>
                  </a:lnTo>
                  <a:lnTo>
                    <a:pt x="1146" y="2323"/>
                  </a:lnTo>
                  <a:lnTo>
                    <a:pt x="1187" y="2324"/>
                  </a:lnTo>
                  <a:lnTo>
                    <a:pt x="1230" y="2325"/>
                  </a:lnTo>
                  <a:lnTo>
                    <a:pt x="1257" y="2325"/>
                  </a:lnTo>
                  <a:lnTo>
                    <a:pt x="1282" y="2324"/>
                  </a:lnTo>
                  <a:lnTo>
                    <a:pt x="1308" y="2323"/>
                  </a:lnTo>
                  <a:lnTo>
                    <a:pt x="1333" y="2321"/>
                  </a:lnTo>
                  <a:lnTo>
                    <a:pt x="1359" y="2320"/>
                  </a:lnTo>
                  <a:lnTo>
                    <a:pt x="1384" y="2317"/>
                  </a:lnTo>
                  <a:lnTo>
                    <a:pt x="1409" y="2313"/>
                  </a:lnTo>
                  <a:lnTo>
                    <a:pt x="1434" y="2310"/>
                  </a:lnTo>
                  <a:lnTo>
                    <a:pt x="1459" y="2306"/>
                  </a:lnTo>
                  <a:lnTo>
                    <a:pt x="1483" y="2302"/>
                  </a:lnTo>
                  <a:lnTo>
                    <a:pt x="1508" y="2296"/>
                  </a:lnTo>
                  <a:lnTo>
                    <a:pt x="1531" y="2291"/>
                  </a:lnTo>
                  <a:lnTo>
                    <a:pt x="1556" y="2285"/>
                  </a:lnTo>
                  <a:lnTo>
                    <a:pt x="1580" y="2278"/>
                  </a:lnTo>
                  <a:lnTo>
                    <a:pt x="1604" y="2271"/>
                  </a:lnTo>
                  <a:lnTo>
                    <a:pt x="1627" y="2264"/>
                  </a:lnTo>
                  <a:lnTo>
                    <a:pt x="1627" y="2264"/>
                  </a:lnTo>
                  <a:lnTo>
                    <a:pt x="1627" y="2264"/>
                  </a:lnTo>
                  <a:lnTo>
                    <a:pt x="1637" y="2262"/>
                  </a:lnTo>
                  <a:lnTo>
                    <a:pt x="1647" y="2258"/>
                  </a:lnTo>
                  <a:lnTo>
                    <a:pt x="1655" y="2255"/>
                  </a:lnTo>
                  <a:lnTo>
                    <a:pt x="1665" y="2252"/>
                  </a:lnTo>
                  <a:lnTo>
                    <a:pt x="1684" y="2245"/>
                  </a:lnTo>
                  <a:lnTo>
                    <a:pt x="1703" y="2237"/>
                  </a:lnTo>
                  <a:lnTo>
                    <a:pt x="1723" y="2230"/>
                  </a:lnTo>
                  <a:lnTo>
                    <a:pt x="1741" y="2221"/>
                  </a:lnTo>
                  <a:lnTo>
                    <a:pt x="1760" y="2213"/>
                  </a:lnTo>
                  <a:lnTo>
                    <a:pt x="1778" y="2205"/>
                  </a:lnTo>
                  <a:lnTo>
                    <a:pt x="1796" y="2196"/>
                  </a:lnTo>
                  <a:lnTo>
                    <a:pt x="1816" y="2187"/>
                  </a:lnTo>
                  <a:lnTo>
                    <a:pt x="1832" y="2177"/>
                  </a:lnTo>
                  <a:lnTo>
                    <a:pt x="1850" y="2167"/>
                  </a:lnTo>
                  <a:lnTo>
                    <a:pt x="1869" y="2158"/>
                  </a:lnTo>
                  <a:lnTo>
                    <a:pt x="1885" y="2148"/>
                  </a:lnTo>
                  <a:lnTo>
                    <a:pt x="1903" y="2137"/>
                  </a:lnTo>
                  <a:lnTo>
                    <a:pt x="1920" y="2127"/>
                  </a:lnTo>
                  <a:lnTo>
                    <a:pt x="1936" y="2116"/>
                  </a:lnTo>
                  <a:lnTo>
                    <a:pt x="1953" y="2105"/>
                  </a:lnTo>
                  <a:lnTo>
                    <a:pt x="1893" y="2105"/>
                  </a:lnTo>
                  <a:lnTo>
                    <a:pt x="1893" y="2090"/>
                  </a:lnTo>
                  <a:lnTo>
                    <a:pt x="1906" y="2080"/>
                  </a:lnTo>
                  <a:lnTo>
                    <a:pt x="1917" y="2072"/>
                  </a:lnTo>
                  <a:lnTo>
                    <a:pt x="1927" y="2063"/>
                  </a:lnTo>
                  <a:lnTo>
                    <a:pt x="1934" y="2056"/>
                  </a:lnTo>
                  <a:lnTo>
                    <a:pt x="1938" y="2052"/>
                  </a:lnTo>
                  <a:lnTo>
                    <a:pt x="1941" y="2048"/>
                  </a:lnTo>
                  <a:lnTo>
                    <a:pt x="1942" y="2044"/>
                  </a:lnTo>
                  <a:lnTo>
                    <a:pt x="1942" y="2040"/>
                  </a:lnTo>
                  <a:lnTo>
                    <a:pt x="1941" y="2034"/>
                  </a:lnTo>
                  <a:lnTo>
                    <a:pt x="1938" y="2030"/>
                  </a:lnTo>
                  <a:lnTo>
                    <a:pt x="1932" y="2029"/>
                  </a:lnTo>
                  <a:lnTo>
                    <a:pt x="1928" y="2027"/>
                  </a:lnTo>
                  <a:lnTo>
                    <a:pt x="1923" y="2027"/>
                  </a:lnTo>
                  <a:lnTo>
                    <a:pt x="1917" y="2030"/>
                  </a:lnTo>
                  <a:lnTo>
                    <a:pt x="1914" y="2031"/>
                  </a:lnTo>
                  <a:lnTo>
                    <a:pt x="1913" y="2034"/>
                  </a:lnTo>
                  <a:lnTo>
                    <a:pt x="1913" y="2040"/>
                  </a:lnTo>
                  <a:lnTo>
                    <a:pt x="1896" y="2040"/>
                  </a:lnTo>
                  <a:lnTo>
                    <a:pt x="1896" y="2026"/>
                  </a:lnTo>
                  <a:lnTo>
                    <a:pt x="1903" y="2020"/>
                  </a:lnTo>
                  <a:lnTo>
                    <a:pt x="1910" y="2016"/>
                  </a:lnTo>
                  <a:lnTo>
                    <a:pt x="1918" y="2013"/>
                  </a:lnTo>
                  <a:lnTo>
                    <a:pt x="1927" y="2012"/>
                  </a:lnTo>
                  <a:lnTo>
                    <a:pt x="1939" y="2013"/>
                  </a:lnTo>
                  <a:lnTo>
                    <a:pt x="1949" y="2020"/>
                  </a:lnTo>
                  <a:lnTo>
                    <a:pt x="1956" y="2029"/>
                  </a:lnTo>
                  <a:lnTo>
                    <a:pt x="1959" y="2041"/>
                  </a:lnTo>
                  <a:lnTo>
                    <a:pt x="1957" y="2045"/>
                  </a:lnTo>
                  <a:lnTo>
                    <a:pt x="1956" y="2051"/>
                  </a:lnTo>
                  <a:lnTo>
                    <a:pt x="1953" y="2058"/>
                  </a:lnTo>
                  <a:lnTo>
                    <a:pt x="1949" y="2062"/>
                  </a:lnTo>
                  <a:lnTo>
                    <a:pt x="1942" y="2069"/>
                  </a:lnTo>
                  <a:lnTo>
                    <a:pt x="1935" y="2076"/>
                  </a:lnTo>
                  <a:lnTo>
                    <a:pt x="1927" y="2083"/>
                  </a:lnTo>
                  <a:lnTo>
                    <a:pt x="1917" y="2088"/>
                  </a:lnTo>
                  <a:lnTo>
                    <a:pt x="1943" y="2088"/>
                  </a:lnTo>
                  <a:lnTo>
                    <a:pt x="1943" y="2077"/>
                  </a:lnTo>
                  <a:lnTo>
                    <a:pt x="1959" y="2077"/>
                  </a:lnTo>
                  <a:lnTo>
                    <a:pt x="1959" y="2101"/>
                  </a:lnTo>
                  <a:lnTo>
                    <a:pt x="1978" y="2087"/>
                  </a:lnTo>
                  <a:lnTo>
                    <a:pt x="1998" y="2072"/>
                  </a:lnTo>
                  <a:lnTo>
                    <a:pt x="2017" y="2056"/>
                  </a:lnTo>
                  <a:lnTo>
                    <a:pt x="2036" y="2041"/>
                  </a:lnTo>
                  <a:lnTo>
                    <a:pt x="2054" y="2026"/>
                  </a:lnTo>
                  <a:lnTo>
                    <a:pt x="2074" y="2009"/>
                  </a:lnTo>
                  <a:lnTo>
                    <a:pt x="2092" y="1994"/>
                  </a:lnTo>
                  <a:lnTo>
                    <a:pt x="2109" y="1976"/>
                  </a:lnTo>
                  <a:lnTo>
                    <a:pt x="2127" y="1959"/>
                  </a:lnTo>
                  <a:lnTo>
                    <a:pt x="2143" y="1943"/>
                  </a:lnTo>
                  <a:lnTo>
                    <a:pt x="2160" y="1925"/>
                  </a:lnTo>
                  <a:lnTo>
                    <a:pt x="2177" y="1907"/>
                  </a:lnTo>
                  <a:lnTo>
                    <a:pt x="2192" y="1888"/>
                  </a:lnTo>
                  <a:lnTo>
                    <a:pt x="2207" y="1869"/>
                  </a:lnTo>
                  <a:lnTo>
                    <a:pt x="2222" y="1851"/>
                  </a:lnTo>
                  <a:lnTo>
                    <a:pt x="2238" y="1832"/>
                  </a:lnTo>
                  <a:lnTo>
                    <a:pt x="2235" y="1833"/>
                  </a:lnTo>
                  <a:lnTo>
                    <a:pt x="2232" y="1834"/>
                  </a:lnTo>
                  <a:lnTo>
                    <a:pt x="2228" y="1837"/>
                  </a:lnTo>
                  <a:lnTo>
                    <a:pt x="2225" y="1839"/>
                  </a:lnTo>
                  <a:lnTo>
                    <a:pt x="2218" y="1823"/>
                  </a:lnTo>
                  <a:lnTo>
                    <a:pt x="2224" y="1821"/>
                  </a:lnTo>
                  <a:lnTo>
                    <a:pt x="2229" y="1818"/>
                  </a:lnTo>
                  <a:lnTo>
                    <a:pt x="2233" y="1814"/>
                  </a:lnTo>
                  <a:lnTo>
                    <a:pt x="2239" y="1809"/>
                  </a:lnTo>
                  <a:lnTo>
                    <a:pt x="2243" y="1802"/>
                  </a:lnTo>
                  <a:lnTo>
                    <a:pt x="2246" y="1796"/>
                  </a:lnTo>
                  <a:lnTo>
                    <a:pt x="2244" y="1790"/>
                  </a:lnTo>
                  <a:lnTo>
                    <a:pt x="2239" y="1783"/>
                  </a:lnTo>
                  <a:lnTo>
                    <a:pt x="2235" y="1780"/>
                  </a:lnTo>
                  <a:lnTo>
                    <a:pt x="2228" y="1780"/>
                  </a:lnTo>
                  <a:lnTo>
                    <a:pt x="2222" y="1782"/>
                  </a:lnTo>
                  <a:lnTo>
                    <a:pt x="2217" y="1787"/>
                  </a:lnTo>
                  <a:lnTo>
                    <a:pt x="2214" y="1791"/>
                  </a:lnTo>
                  <a:lnTo>
                    <a:pt x="2211" y="1796"/>
                  </a:lnTo>
                  <a:lnTo>
                    <a:pt x="2210" y="1800"/>
                  </a:lnTo>
                  <a:lnTo>
                    <a:pt x="2208" y="1805"/>
                  </a:lnTo>
                  <a:lnTo>
                    <a:pt x="2200" y="1808"/>
                  </a:lnTo>
                  <a:lnTo>
                    <a:pt x="2165" y="1777"/>
                  </a:lnTo>
                  <a:lnTo>
                    <a:pt x="2203" y="1733"/>
                  </a:lnTo>
                  <a:lnTo>
                    <a:pt x="2215" y="1744"/>
                  </a:lnTo>
                  <a:lnTo>
                    <a:pt x="2188" y="1775"/>
                  </a:lnTo>
                  <a:lnTo>
                    <a:pt x="2200" y="1786"/>
                  </a:lnTo>
                  <a:lnTo>
                    <a:pt x="2201" y="1783"/>
                  </a:lnTo>
                  <a:lnTo>
                    <a:pt x="2203" y="1779"/>
                  </a:lnTo>
                  <a:lnTo>
                    <a:pt x="2204" y="1776"/>
                  </a:lnTo>
                  <a:lnTo>
                    <a:pt x="2207" y="1773"/>
                  </a:lnTo>
                  <a:lnTo>
                    <a:pt x="2211" y="1769"/>
                  </a:lnTo>
                  <a:lnTo>
                    <a:pt x="2217" y="1765"/>
                  </a:lnTo>
                  <a:lnTo>
                    <a:pt x="2222" y="1764"/>
                  </a:lnTo>
                  <a:lnTo>
                    <a:pt x="2228" y="1762"/>
                  </a:lnTo>
                  <a:lnTo>
                    <a:pt x="2235" y="1762"/>
                  </a:lnTo>
                  <a:lnTo>
                    <a:pt x="2240" y="1764"/>
                  </a:lnTo>
                  <a:lnTo>
                    <a:pt x="2246" y="1766"/>
                  </a:lnTo>
                  <a:lnTo>
                    <a:pt x="2251" y="1771"/>
                  </a:lnTo>
                  <a:lnTo>
                    <a:pt x="2256" y="1776"/>
                  </a:lnTo>
                  <a:lnTo>
                    <a:pt x="2260" y="1782"/>
                  </a:lnTo>
                  <a:lnTo>
                    <a:pt x="2261" y="1789"/>
                  </a:lnTo>
                  <a:lnTo>
                    <a:pt x="2263" y="1796"/>
                  </a:lnTo>
                  <a:lnTo>
                    <a:pt x="2307" y="1726"/>
                  </a:lnTo>
                  <a:lnTo>
                    <a:pt x="2346" y="1653"/>
                  </a:lnTo>
                  <a:lnTo>
                    <a:pt x="2380" y="1576"/>
                  </a:lnTo>
                  <a:lnTo>
                    <a:pt x="2408" y="1499"/>
                  </a:lnTo>
                  <a:lnTo>
                    <a:pt x="2430" y="1418"/>
                  </a:lnTo>
                  <a:lnTo>
                    <a:pt x="2447" y="1335"/>
                  </a:lnTo>
                  <a:lnTo>
                    <a:pt x="2458" y="1249"/>
                  </a:lnTo>
                  <a:lnTo>
                    <a:pt x="2461" y="1163"/>
                  </a:lnTo>
                  <a:lnTo>
                    <a:pt x="2458" y="1094"/>
                  </a:lnTo>
                  <a:lnTo>
                    <a:pt x="2453" y="1024"/>
                  </a:lnTo>
                  <a:lnTo>
                    <a:pt x="2442" y="956"/>
                  </a:lnTo>
                  <a:lnTo>
                    <a:pt x="2426" y="890"/>
                  </a:lnTo>
                  <a:lnTo>
                    <a:pt x="2408" y="824"/>
                  </a:lnTo>
                  <a:lnTo>
                    <a:pt x="2385" y="762"/>
                  </a:lnTo>
                  <a:lnTo>
                    <a:pt x="2360" y="700"/>
                  </a:lnTo>
                  <a:lnTo>
                    <a:pt x="2329" y="640"/>
                  </a:lnTo>
                  <a:lnTo>
                    <a:pt x="2296" y="582"/>
                  </a:lnTo>
                  <a:lnTo>
                    <a:pt x="2260" y="526"/>
                  </a:lnTo>
                  <a:lnTo>
                    <a:pt x="2220" y="472"/>
                  </a:lnTo>
                  <a:lnTo>
                    <a:pt x="2177" y="419"/>
                  </a:lnTo>
                  <a:lnTo>
                    <a:pt x="2131" y="371"/>
                  </a:lnTo>
                  <a:lnTo>
                    <a:pt x="2082" y="324"/>
                  </a:lnTo>
                  <a:lnTo>
                    <a:pt x="2031" y="281"/>
                  </a:lnTo>
                  <a:lnTo>
                    <a:pt x="1977" y="2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902" y="2427"/>
              <a:ext cx="82" cy="97"/>
            </a:xfrm>
            <a:custGeom>
              <a:avLst/>
              <a:gdLst>
                <a:gd name="T0" fmla="*/ 15 w 82"/>
                <a:gd name="T1" fmla="*/ 97 h 97"/>
                <a:gd name="T2" fmla="*/ 76 w 82"/>
                <a:gd name="T3" fmla="*/ 40 h 97"/>
                <a:gd name="T4" fmla="*/ 82 w 82"/>
                <a:gd name="T5" fmla="*/ 29 h 97"/>
                <a:gd name="T6" fmla="*/ 22 w 82"/>
                <a:gd name="T7" fmla="*/ 0 h 97"/>
                <a:gd name="T8" fmla="*/ 11 w 82"/>
                <a:gd name="T9" fmla="*/ 22 h 97"/>
                <a:gd name="T10" fmla="*/ 26 w 82"/>
                <a:gd name="T11" fmla="*/ 29 h 97"/>
                <a:gd name="T12" fmla="*/ 30 w 82"/>
                <a:gd name="T13" fmla="*/ 21 h 97"/>
                <a:gd name="T14" fmla="*/ 58 w 82"/>
                <a:gd name="T15" fmla="*/ 35 h 97"/>
                <a:gd name="T16" fmla="*/ 0 w 82"/>
                <a:gd name="T17" fmla="*/ 89 h 97"/>
                <a:gd name="T18" fmla="*/ 15 w 82"/>
                <a:gd name="T1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97">
                  <a:moveTo>
                    <a:pt x="15" y="97"/>
                  </a:moveTo>
                  <a:lnTo>
                    <a:pt x="76" y="40"/>
                  </a:lnTo>
                  <a:lnTo>
                    <a:pt x="82" y="29"/>
                  </a:lnTo>
                  <a:lnTo>
                    <a:pt x="22" y="0"/>
                  </a:lnTo>
                  <a:lnTo>
                    <a:pt x="11" y="22"/>
                  </a:lnTo>
                  <a:lnTo>
                    <a:pt x="26" y="29"/>
                  </a:lnTo>
                  <a:lnTo>
                    <a:pt x="30" y="21"/>
                  </a:lnTo>
                  <a:lnTo>
                    <a:pt x="58" y="35"/>
                  </a:lnTo>
                  <a:lnTo>
                    <a:pt x="0" y="89"/>
                  </a:lnTo>
                  <a:lnTo>
                    <a:pt x="15" y="9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98" y="2172"/>
              <a:ext cx="100" cy="102"/>
            </a:xfrm>
            <a:custGeom>
              <a:avLst/>
              <a:gdLst>
                <a:gd name="T0" fmla="*/ 55 w 100"/>
                <a:gd name="T1" fmla="*/ 14 h 102"/>
                <a:gd name="T2" fmla="*/ 74 w 100"/>
                <a:gd name="T3" fmla="*/ 25 h 102"/>
                <a:gd name="T4" fmla="*/ 28 w 100"/>
                <a:gd name="T5" fmla="*/ 59 h 102"/>
                <a:gd name="T6" fmla="*/ 12 w 100"/>
                <a:gd name="T7" fmla="*/ 40 h 102"/>
                <a:gd name="T8" fmla="*/ 0 w 100"/>
                <a:gd name="T9" fmla="*/ 50 h 102"/>
                <a:gd name="T10" fmla="*/ 40 w 100"/>
                <a:gd name="T11" fmla="*/ 102 h 102"/>
                <a:gd name="T12" fmla="*/ 53 w 100"/>
                <a:gd name="T13" fmla="*/ 93 h 102"/>
                <a:gd name="T14" fmla="*/ 37 w 100"/>
                <a:gd name="T15" fmla="*/ 73 h 102"/>
                <a:gd name="T16" fmla="*/ 100 w 100"/>
                <a:gd name="T17" fmla="*/ 26 h 102"/>
                <a:gd name="T18" fmla="*/ 93 w 100"/>
                <a:gd name="T19" fmla="*/ 18 h 102"/>
                <a:gd name="T20" fmla="*/ 62 w 100"/>
                <a:gd name="T21" fmla="*/ 0 h 102"/>
                <a:gd name="T22" fmla="*/ 55 w 100"/>
                <a:gd name="T23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102">
                  <a:moveTo>
                    <a:pt x="55" y="14"/>
                  </a:moveTo>
                  <a:lnTo>
                    <a:pt x="74" y="25"/>
                  </a:lnTo>
                  <a:lnTo>
                    <a:pt x="28" y="59"/>
                  </a:lnTo>
                  <a:lnTo>
                    <a:pt x="12" y="40"/>
                  </a:lnTo>
                  <a:lnTo>
                    <a:pt x="0" y="50"/>
                  </a:lnTo>
                  <a:lnTo>
                    <a:pt x="40" y="102"/>
                  </a:lnTo>
                  <a:lnTo>
                    <a:pt x="53" y="93"/>
                  </a:lnTo>
                  <a:lnTo>
                    <a:pt x="37" y="73"/>
                  </a:lnTo>
                  <a:lnTo>
                    <a:pt x="100" y="26"/>
                  </a:lnTo>
                  <a:lnTo>
                    <a:pt x="93" y="18"/>
                  </a:lnTo>
                  <a:lnTo>
                    <a:pt x="62" y="0"/>
                  </a:lnTo>
                  <a:lnTo>
                    <a:pt x="55" y="14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65" y="2256"/>
              <a:ext cx="101" cy="77"/>
            </a:xfrm>
            <a:custGeom>
              <a:avLst/>
              <a:gdLst>
                <a:gd name="T0" fmla="*/ 50 w 101"/>
                <a:gd name="T1" fmla="*/ 70 h 77"/>
                <a:gd name="T2" fmla="*/ 58 w 101"/>
                <a:gd name="T3" fmla="*/ 61 h 77"/>
                <a:gd name="T4" fmla="*/ 62 w 101"/>
                <a:gd name="T5" fmla="*/ 52 h 77"/>
                <a:gd name="T6" fmla="*/ 61 w 101"/>
                <a:gd name="T7" fmla="*/ 39 h 77"/>
                <a:gd name="T8" fmla="*/ 56 w 101"/>
                <a:gd name="T9" fmla="*/ 30 h 77"/>
                <a:gd name="T10" fmla="*/ 54 w 101"/>
                <a:gd name="T11" fmla="*/ 27 h 77"/>
                <a:gd name="T12" fmla="*/ 50 w 101"/>
                <a:gd name="T13" fmla="*/ 24 h 77"/>
                <a:gd name="T14" fmla="*/ 45 w 101"/>
                <a:gd name="T15" fmla="*/ 21 h 77"/>
                <a:gd name="T16" fmla="*/ 43 w 101"/>
                <a:gd name="T17" fmla="*/ 18 h 77"/>
                <a:gd name="T18" fmla="*/ 54 w 101"/>
                <a:gd name="T19" fmla="*/ 16 h 77"/>
                <a:gd name="T20" fmla="*/ 63 w 101"/>
                <a:gd name="T21" fmla="*/ 17 h 77"/>
                <a:gd name="T22" fmla="*/ 72 w 101"/>
                <a:gd name="T23" fmla="*/ 24 h 77"/>
                <a:gd name="T24" fmla="*/ 81 w 101"/>
                <a:gd name="T25" fmla="*/ 34 h 77"/>
                <a:gd name="T26" fmla="*/ 88 w 101"/>
                <a:gd name="T27" fmla="*/ 42 h 77"/>
                <a:gd name="T28" fmla="*/ 101 w 101"/>
                <a:gd name="T29" fmla="*/ 32 h 77"/>
                <a:gd name="T30" fmla="*/ 99 w 101"/>
                <a:gd name="T31" fmla="*/ 32 h 77"/>
                <a:gd name="T32" fmla="*/ 90 w 101"/>
                <a:gd name="T33" fmla="*/ 18 h 77"/>
                <a:gd name="T34" fmla="*/ 80 w 101"/>
                <a:gd name="T35" fmla="*/ 9 h 77"/>
                <a:gd name="T36" fmla="*/ 70 w 101"/>
                <a:gd name="T37" fmla="*/ 3 h 77"/>
                <a:gd name="T38" fmla="*/ 59 w 101"/>
                <a:gd name="T39" fmla="*/ 0 h 77"/>
                <a:gd name="T40" fmla="*/ 50 w 101"/>
                <a:gd name="T41" fmla="*/ 0 h 77"/>
                <a:gd name="T42" fmla="*/ 40 w 101"/>
                <a:gd name="T43" fmla="*/ 2 h 77"/>
                <a:gd name="T44" fmla="*/ 31 w 101"/>
                <a:gd name="T45" fmla="*/ 5 h 77"/>
                <a:gd name="T46" fmla="*/ 25 w 101"/>
                <a:gd name="T47" fmla="*/ 9 h 77"/>
                <a:gd name="T48" fmla="*/ 19 w 101"/>
                <a:gd name="T49" fmla="*/ 13 h 77"/>
                <a:gd name="T50" fmla="*/ 7 w 101"/>
                <a:gd name="T51" fmla="*/ 25 h 77"/>
                <a:gd name="T52" fmla="*/ 0 w 101"/>
                <a:gd name="T53" fmla="*/ 39 h 77"/>
                <a:gd name="T54" fmla="*/ 0 w 101"/>
                <a:gd name="T55" fmla="*/ 53 h 77"/>
                <a:gd name="T56" fmla="*/ 5 w 101"/>
                <a:gd name="T57" fmla="*/ 64 h 77"/>
                <a:gd name="T58" fmla="*/ 7 w 101"/>
                <a:gd name="T59" fmla="*/ 66 h 77"/>
                <a:gd name="T60" fmla="*/ 7 w 101"/>
                <a:gd name="T61" fmla="*/ 66 h 77"/>
                <a:gd name="T62" fmla="*/ 7 w 101"/>
                <a:gd name="T63" fmla="*/ 67 h 77"/>
                <a:gd name="T64" fmla="*/ 8 w 101"/>
                <a:gd name="T65" fmla="*/ 67 h 77"/>
                <a:gd name="T66" fmla="*/ 12 w 101"/>
                <a:gd name="T67" fmla="*/ 71 h 77"/>
                <a:gd name="T68" fmla="*/ 18 w 101"/>
                <a:gd name="T69" fmla="*/ 74 h 77"/>
                <a:gd name="T70" fmla="*/ 22 w 101"/>
                <a:gd name="T71" fmla="*/ 77 h 77"/>
                <a:gd name="T72" fmla="*/ 27 w 101"/>
                <a:gd name="T73" fmla="*/ 77 h 77"/>
                <a:gd name="T74" fmla="*/ 33 w 101"/>
                <a:gd name="T75" fmla="*/ 77 h 77"/>
                <a:gd name="T76" fmla="*/ 38 w 101"/>
                <a:gd name="T77" fmla="*/ 75 h 77"/>
                <a:gd name="T78" fmla="*/ 44 w 101"/>
                <a:gd name="T79" fmla="*/ 74 h 77"/>
                <a:gd name="T80" fmla="*/ 50 w 101"/>
                <a:gd name="T81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1" h="77">
                  <a:moveTo>
                    <a:pt x="50" y="70"/>
                  </a:moveTo>
                  <a:lnTo>
                    <a:pt x="58" y="61"/>
                  </a:lnTo>
                  <a:lnTo>
                    <a:pt x="62" y="52"/>
                  </a:lnTo>
                  <a:lnTo>
                    <a:pt x="61" y="39"/>
                  </a:lnTo>
                  <a:lnTo>
                    <a:pt x="56" y="30"/>
                  </a:lnTo>
                  <a:lnTo>
                    <a:pt x="54" y="27"/>
                  </a:lnTo>
                  <a:lnTo>
                    <a:pt x="50" y="24"/>
                  </a:lnTo>
                  <a:lnTo>
                    <a:pt x="45" y="21"/>
                  </a:lnTo>
                  <a:lnTo>
                    <a:pt x="43" y="18"/>
                  </a:lnTo>
                  <a:lnTo>
                    <a:pt x="54" y="16"/>
                  </a:lnTo>
                  <a:lnTo>
                    <a:pt x="63" y="17"/>
                  </a:lnTo>
                  <a:lnTo>
                    <a:pt x="72" y="24"/>
                  </a:lnTo>
                  <a:lnTo>
                    <a:pt x="81" y="34"/>
                  </a:lnTo>
                  <a:lnTo>
                    <a:pt x="88" y="42"/>
                  </a:lnTo>
                  <a:lnTo>
                    <a:pt x="101" y="32"/>
                  </a:lnTo>
                  <a:lnTo>
                    <a:pt x="99" y="32"/>
                  </a:lnTo>
                  <a:lnTo>
                    <a:pt x="90" y="18"/>
                  </a:lnTo>
                  <a:lnTo>
                    <a:pt x="80" y="9"/>
                  </a:lnTo>
                  <a:lnTo>
                    <a:pt x="70" y="3"/>
                  </a:lnTo>
                  <a:lnTo>
                    <a:pt x="59" y="0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31" y="5"/>
                  </a:lnTo>
                  <a:lnTo>
                    <a:pt x="25" y="9"/>
                  </a:lnTo>
                  <a:lnTo>
                    <a:pt x="19" y="13"/>
                  </a:lnTo>
                  <a:lnTo>
                    <a:pt x="7" y="25"/>
                  </a:lnTo>
                  <a:lnTo>
                    <a:pt x="0" y="39"/>
                  </a:lnTo>
                  <a:lnTo>
                    <a:pt x="0" y="53"/>
                  </a:lnTo>
                  <a:lnTo>
                    <a:pt x="5" y="64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7" y="67"/>
                  </a:lnTo>
                  <a:lnTo>
                    <a:pt x="8" y="67"/>
                  </a:lnTo>
                  <a:lnTo>
                    <a:pt x="12" y="71"/>
                  </a:lnTo>
                  <a:lnTo>
                    <a:pt x="18" y="74"/>
                  </a:lnTo>
                  <a:lnTo>
                    <a:pt x="22" y="77"/>
                  </a:lnTo>
                  <a:lnTo>
                    <a:pt x="27" y="77"/>
                  </a:lnTo>
                  <a:lnTo>
                    <a:pt x="33" y="77"/>
                  </a:lnTo>
                  <a:lnTo>
                    <a:pt x="38" y="75"/>
                  </a:lnTo>
                  <a:lnTo>
                    <a:pt x="44" y="74"/>
                  </a:lnTo>
                  <a:lnTo>
                    <a:pt x="50" y="7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80" y="2287"/>
              <a:ext cx="29" cy="30"/>
            </a:xfrm>
            <a:custGeom>
              <a:avLst/>
              <a:gdLst>
                <a:gd name="T0" fmla="*/ 8 w 29"/>
                <a:gd name="T1" fmla="*/ 0 h 30"/>
                <a:gd name="T2" fmla="*/ 14 w 29"/>
                <a:gd name="T3" fmla="*/ 0 h 30"/>
                <a:gd name="T4" fmla="*/ 19 w 29"/>
                <a:gd name="T5" fmla="*/ 1 h 30"/>
                <a:gd name="T6" fmla="*/ 23 w 29"/>
                <a:gd name="T7" fmla="*/ 3 h 30"/>
                <a:gd name="T8" fmla="*/ 28 w 29"/>
                <a:gd name="T9" fmla="*/ 7 h 30"/>
                <a:gd name="T10" fmla="*/ 29 w 29"/>
                <a:gd name="T11" fmla="*/ 12 h 30"/>
                <a:gd name="T12" fmla="*/ 29 w 29"/>
                <a:gd name="T13" fmla="*/ 18 h 30"/>
                <a:gd name="T14" fmla="*/ 28 w 29"/>
                <a:gd name="T15" fmla="*/ 22 h 30"/>
                <a:gd name="T16" fmla="*/ 23 w 29"/>
                <a:gd name="T17" fmla="*/ 26 h 30"/>
                <a:gd name="T18" fmla="*/ 18 w 29"/>
                <a:gd name="T19" fmla="*/ 29 h 30"/>
                <a:gd name="T20" fmla="*/ 12 w 29"/>
                <a:gd name="T21" fmla="*/ 30 h 30"/>
                <a:gd name="T22" fmla="*/ 7 w 29"/>
                <a:gd name="T23" fmla="*/ 29 h 30"/>
                <a:gd name="T24" fmla="*/ 3 w 29"/>
                <a:gd name="T25" fmla="*/ 25 h 30"/>
                <a:gd name="T26" fmla="*/ 0 w 29"/>
                <a:gd name="T27" fmla="*/ 18 h 30"/>
                <a:gd name="T28" fmla="*/ 1 w 29"/>
                <a:gd name="T29" fmla="*/ 12 h 30"/>
                <a:gd name="T30" fmla="*/ 4 w 29"/>
                <a:gd name="T31" fmla="*/ 5 h 30"/>
                <a:gd name="T32" fmla="*/ 8 w 29"/>
                <a:gd name="T3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0">
                  <a:moveTo>
                    <a:pt x="8" y="0"/>
                  </a:moveTo>
                  <a:lnTo>
                    <a:pt x="14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8" y="7"/>
                  </a:lnTo>
                  <a:lnTo>
                    <a:pt x="29" y="12"/>
                  </a:lnTo>
                  <a:lnTo>
                    <a:pt x="29" y="18"/>
                  </a:lnTo>
                  <a:lnTo>
                    <a:pt x="28" y="22"/>
                  </a:lnTo>
                  <a:lnTo>
                    <a:pt x="23" y="26"/>
                  </a:lnTo>
                  <a:lnTo>
                    <a:pt x="18" y="29"/>
                  </a:lnTo>
                  <a:lnTo>
                    <a:pt x="12" y="30"/>
                  </a:lnTo>
                  <a:lnTo>
                    <a:pt x="7" y="29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4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455" y="1897"/>
              <a:ext cx="94" cy="74"/>
            </a:xfrm>
            <a:custGeom>
              <a:avLst/>
              <a:gdLst>
                <a:gd name="T0" fmla="*/ 60 w 94"/>
                <a:gd name="T1" fmla="*/ 0 h 74"/>
                <a:gd name="T2" fmla="*/ 54 w 94"/>
                <a:gd name="T3" fmla="*/ 3 h 74"/>
                <a:gd name="T4" fmla="*/ 50 w 94"/>
                <a:gd name="T5" fmla="*/ 6 h 74"/>
                <a:gd name="T6" fmla="*/ 46 w 94"/>
                <a:gd name="T7" fmla="*/ 10 h 74"/>
                <a:gd name="T8" fmla="*/ 43 w 94"/>
                <a:gd name="T9" fmla="*/ 15 h 74"/>
                <a:gd name="T10" fmla="*/ 39 w 94"/>
                <a:gd name="T11" fmla="*/ 13 h 74"/>
                <a:gd name="T12" fmla="*/ 32 w 94"/>
                <a:gd name="T13" fmla="*/ 10 h 74"/>
                <a:gd name="T14" fmla="*/ 26 w 94"/>
                <a:gd name="T15" fmla="*/ 10 h 74"/>
                <a:gd name="T16" fmla="*/ 20 w 94"/>
                <a:gd name="T17" fmla="*/ 10 h 74"/>
                <a:gd name="T18" fmla="*/ 11 w 94"/>
                <a:gd name="T19" fmla="*/ 15 h 74"/>
                <a:gd name="T20" fmla="*/ 4 w 94"/>
                <a:gd name="T21" fmla="*/ 22 h 74"/>
                <a:gd name="T22" fmla="*/ 0 w 94"/>
                <a:gd name="T23" fmla="*/ 35 h 74"/>
                <a:gd name="T24" fmla="*/ 1 w 94"/>
                <a:gd name="T25" fmla="*/ 49 h 74"/>
                <a:gd name="T26" fmla="*/ 8 w 94"/>
                <a:gd name="T27" fmla="*/ 62 h 74"/>
                <a:gd name="T28" fmla="*/ 18 w 94"/>
                <a:gd name="T29" fmla="*/ 71 h 74"/>
                <a:gd name="T30" fmla="*/ 28 w 94"/>
                <a:gd name="T31" fmla="*/ 74 h 74"/>
                <a:gd name="T32" fmla="*/ 38 w 94"/>
                <a:gd name="T33" fmla="*/ 74 h 74"/>
                <a:gd name="T34" fmla="*/ 43 w 94"/>
                <a:gd name="T35" fmla="*/ 71 h 74"/>
                <a:gd name="T36" fmla="*/ 49 w 94"/>
                <a:gd name="T37" fmla="*/ 67 h 74"/>
                <a:gd name="T38" fmla="*/ 51 w 94"/>
                <a:gd name="T39" fmla="*/ 61 h 74"/>
                <a:gd name="T40" fmla="*/ 54 w 94"/>
                <a:gd name="T41" fmla="*/ 56 h 74"/>
                <a:gd name="T42" fmla="*/ 60 w 94"/>
                <a:gd name="T43" fmla="*/ 58 h 74"/>
                <a:gd name="T44" fmla="*/ 65 w 94"/>
                <a:gd name="T45" fmla="*/ 61 h 74"/>
                <a:gd name="T46" fmla="*/ 71 w 94"/>
                <a:gd name="T47" fmla="*/ 61 h 74"/>
                <a:gd name="T48" fmla="*/ 76 w 94"/>
                <a:gd name="T49" fmla="*/ 60 h 74"/>
                <a:gd name="T50" fmla="*/ 86 w 94"/>
                <a:gd name="T51" fmla="*/ 54 h 74"/>
                <a:gd name="T52" fmla="*/ 92 w 94"/>
                <a:gd name="T53" fmla="*/ 46 h 74"/>
                <a:gd name="T54" fmla="*/ 94 w 94"/>
                <a:gd name="T55" fmla="*/ 35 h 74"/>
                <a:gd name="T56" fmla="*/ 93 w 94"/>
                <a:gd name="T57" fmla="*/ 24 h 74"/>
                <a:gd name="T58" fmla="*/ 89 w 94"/>
                <a:gd name="T59" fmla="*/ 13 h 74"/>
                <a:gd name="T60" fmla="*/ 81 w 94"/>
                <a:gd name="T61" fmla="*/ 4 h 74"/>
                <a:gd name="T62" fmla="*/ 71 w 94"/>
                <a:gd name="T63" fmla="*/ 0 h 74"/>
                <a:gd name="T64" fmla="*/ 60 w 94"/>
                <a:gd name="T6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74">
                  <a:moveTo>
                    <a:pt x="60" y="0"/>
                  </a:moveTo>
                  <a:lnTo>
                    <a:pt x="54" y="3"/>
                  </a:lnTo>
                  <a:lnTo>
                    <a:pt x="50" y="6"/>
                  </a:lnTo>
                  <a:lnTo>
                    <a:pt x="46" y="10"/>
                  </a:lnTo>
                  <a:lnTo>
                    <a:pt x="43" y="15"/>
                  </a:lnTo>
                  <a:lnTo>
                    <a:pt x="39" y="13"/>
                  </a:lnTo>
                  <a:lnTo>
                    <a:pt x="32" y="10"/>
                  </a:lnTo>
                  <a:lnTo>
                    <a:pt x="26" y="10"/>
                  </a:lnTo>
                  <a:lnTo>
                    <a:pt x="20" y="10"/>
                  </a:lnTo>
                  <a:lnTo>
                    <a:pt x="11" y="15"/>
                  </a:lnTo>
                  <a:lnTo>
                    <a:pt x="4" y="22"/>
                  </a:lnTo>
                  <a:lnTo>
                    <a:pt x="0" y="35"/>
                  </a:lnTo>
                  <a:lnTo>
                    <a:pt x="1" y="49"/>
                  </a:lnTo>
                  <a:lnTo>
                    <a:pt x="8" y="62"/>
                  </a:lnTo>
                  <a:lnTo>
                    <a:pt x="18" y="71"/>
                  </a:lnTo>
                  <a:lnTo>
                    <a:pt x="28" y="74"/>
                  </a:lnTo>
                  <a:lnTo>
                    <a:pt x="38" y="74"/>
                  </a:lnTo>
                  <a:lnTo>
                    <a:pt x="43" y="71"/>
                  </a:lnTo>
                  <a:lnTo>
                    <a:pt x="49" y="67"/>
                  </a:lnTo>
                  <a:lnTo>
                    <a:pt x="51" y="61"/>
                  </a:lnTo>
                  <a:lnTo>
                    <a:pt x="54" y="56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71" y="61"/>
                  </a:lnTo>
                  <a:lnTo>
                    <a:pt x="76" y="60"/>
                  </a:lnTo>
                  <a:lnTo>
                    <a:pt x="86" y="54"/>
                  </a:lnTo>
                  <a:lnTo>
                    <a:pt x="92" y="46"/>
                  </a:lnTo>
                  <a:lnTo>
                    <a:pt x="94" y="35"/>
                  </a:lnTo>
                  <a:lnTo>
                    <a:pt x="93" y="24"/>
                  </a:lnTo>
                  <a:lnTo>
                    <a:pt x="89" y="13"/>
                  </a:lnTo>
                  <a:lnTo>
                    <a:pt x="81" y="4"/>
                  </a:lnTo>
                  <a:lnTo>
                    <a:pt x="71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472" y="1923"/>
              <a:ext cx="25" cy="31"/>
            </a:xfrm>
            <a:custGeom>
              <a:avLst/>
              <a:gdLst>
                <a:gd name="T0" fmla="*/ 16 w 25"/>
                <a:gd name="T1" fmla="*/ 31 h 31"/>
                <a:gd name="T2" fmla="*/ 11 w 25"/>
                <a:gd name="T3" fmla="*/ 31 h 31"/>
                <a:gd name="T4" fmla="*/ 7 w 25"/>
                <a:gd name="T5" fmla="*/ 28 h 31"/>
                <a:gd name="T6" fmla="*/ 3 w 25"/>
                <a:gd name="T7" fmla="*/ 24 h 31"/>
                <a:gd name="T8" fmla="*/ 0 w 25"/>
                <a:gd name="T9" fmla="*/ 18 h 31"/>
                <a:gd name="T10" fmla="*/ 0 w 25"/>
                <a:gd name="T11" fmla="*/ 13 h 31"/>
                <a:gd name="T12" fmla="*/ 0 w 25"/>
                <a:gd name="T13" fmla="*/ 7 h 31"/>
                <a:gd name="T14" fmla="*/ 3 w 25"/>
                <a:gd name="T15" fmla="*/ 3 h 31"/>
                <a:gd name="T16" fmla="*/ 8 w 25"/>
                <a:gd name="T17" fmla="*/ 0 h 31"/>
                <a:gd name="T18" fmla="*/ 14 w 25"/>
                <a:gd name="T19" fmla="*/ 0 h 31"/>
                <a:gd name="T20" fmla="*/ 18 w 25"/>
                <a:gd name="T21" fmla="*/ 2 h 31"/>
                <a:gd name="T22" fmla="*/ 22 w 25"/>
                <a:gd name="T23" fmla="*/ 6 h 31"/>
                <a:gd name="T24" fmla="*/ 23 w 25"/>
                <a:gd name="T25" fmla="*/ 12 h 31"/>
                <a:gd name="T26" fmla="*/ 25 w 25"/>
                <a:gd name="T27" fmla="*/ 17 h 31"/>
                <a:gd name="T28" fmla="*/ 23 w 25"/>
                <a:gd name="T29" fmla="*/ 23 h 31"/>
                <a:gd name="T30" fmla="*/ 21 w 25"/>
                <a:gd name="T31" fmla="*/ 28 h 31"/>
                <a:gd name="T32" fmla="*/ 16 w 25"/>
                <a:gd name="T3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1">
                  <a:moveTo>
                    <a:pt x="16" y="31"/>
                  </a:moveTo>
                  <a:lnTo>
                    <a:pt x="11" y="31"/>
                  </a:lnTo>
                  <a:lnTo>
                    <a:pt x="7" y="28"/>
                  </a:lnTo>
                  <a:lnTo>
                    <a:pt x="3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7"/>
                  </a:lnTo>
                  <a:lnTo>
                    <a:pt x="3" y="3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2" y="6"/>
                  </a:lnTo>
                  <a:lnTo>
                    <a:pt x="23" y="12"/>
                  </a:lnTo>
                  <a:lnTo>
                    <a:pt x="25" y="17"/>
                  </a:lnTo>
                  <a:lnTo>
                    <a:pt x="23" y="23"/>
                  </a:lnTo>
                  <a:lnTo>
                    <a:pt x="21" y="28"/>
                  </a:lnTo>
                  <a:lnTo>
                    <a:pt x="16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511" y="1914"/>
              <a:ext cx="23" cy="27"/>
            </a:xfrm>
            <a:custGeom>
              <a:avLst/>
              <a:gdLst>
                <a:gd name="T0" fmla="*/ 15 w 23"/>
                <a:gd name="T1" fmla="*/ 27 h 27"/>
                <a:gd name="T2" fmla="*/ 9 w 23"/>
                <a:gd name="T3" fmla="*/ 27 h 27"/>
                <a:gd name="T4" fmla="*/ 5 w 23"/>
                <a:gd name="T5" fmla="*/ 25 h 27"/>
                <a:gd name="T6" fmla="*/ 2 w 23"/>
                <a:gd name="T7" fmla="*/ 21 h 27"/>
                <a:gd name="T8" fmla="*/ 0 w 23"/>
                <a:gd name="T9" fmla="*/ 16 h 27"/>
                <a:gd name="T10" fmla="*/ 0 w 23"/>
                <a:gd name="T11" fmla="*/ 11 h 27"/>
                <a:gd name="T12" fmla="*/ 1 w 23"/>
                <a:gd name="T13" fmla="*/ 7 h 27"/>
                <a:gd name="T14" fmla="*/ 4 w 23"/>
                <a:gd name="T15" fmla="*/ 2 h 27"/>
                <a:gd name="T16" fmla="*/ 8 w 23"/>
                <a:gd name="T17" fmla="*/ 0 h 27"/>
                <a:gd name="T18" fmla="*/ 13 w 23"/>
                <a:gd name="T19" fmla="*/ 0 h 27"/>
                <a:gd name="T20" fmla="*/ 18 w 23"/>
                <a:gd name="T21" fmla="*/ 2 h 27"/>
                <a:gd name="T22" fmla="*/ 20 w 23"/>
                <a:gd name="T23" fmla="*/ 5 h 27"/>
                <a:gd name="T24" fmla="*/ 22 w 23"/>
                <a:gd name="T25" fmla="*/ 11 h 27"/>
                <a:gd name="T26" fmla="*/ 23 w 23"/>
                <a:gd name="T27" fmla="*/ 16 h 27"/>
                <a:gd name="T28" fmla="*/ 22 w 23"/>
                <a:gd name="T29" fmla="*/ 21 h 27"/>
                <a:gd name="T30" fmla="*/ 19 w 23"/>
                <a:gd name="T31" fmla="*/ 25 h 27"/>
                <a:gd name="T32" fmla="*/ 15 w 23"/>
                <a:gd name="T3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7">
                  <a:moveTo>
                    <a:pt x="15" y="27"/>
                  </a:moveTo>
                  <a:lnTo>
                    <a:pt x="9" y="27"/>
                  </a:lnTo>
                  <a:lnTo>
                    <a:pt x="5" y="25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2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0" y="5"/>
                  </a:lnTo>
                  <a:lnTo>
                    <a:pt x="22" y="11"/>
                  </a:lnTo>
                  <a:lnTo>
                    <a:pt x="23" y="16"/>
                  </a:lnTo>
                  <a:lnTo>
                    <a:pt x="22" y="21"/>
                  </a:lnTo>
                  <a:lnTo>
                    <a:pt x="19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404" y="1606"/>
              <a:ext cx="94" cy="73"/>
            </a:xfrm>
            <a:custGeom>
              <a:avLst/>
              <a:gdLst>
                <a:gd name="T0" fmla="*/ 77 w 94"/>
                <a:gd name="T1" fmla="*/ 43 h 73"/>
                <a:gd name="T2" fmla="*/ 79 w 94"/>
                <a:gd name="T3" fmla="*/ 68 h 73"/>
                <a:gd name="T4" fmla="*/ 94 w 94"/>
                <a:gd name="T5" fmla="*/ 66 h 73"/>
                <a:gd name="T6" fmla="*/ 90 w 94"/>
                <a:gd name="T7" fmla="*/ 0 h 73"/>
                <a:gd name="T8" fmla="*/ 75 w 94"/>
                <a:gd name="T9" fmla="*/ 0 h 73"/>
                <a:gd name="T10" fmla="*/ 76 w 94"/>
                <a:gd name="T11" fmla="*/ 26 h 73"/>
                <a:gd name="T12" fmla="*/ 0 w 94"/>
                <a:gd name="T13" fmla="*/ 30 h 73"/>
                <a:gd name="T14" fmla="*/ 0 w 94"/>
                <a:gd name="T15" fmla="*/ 41 h 73"/>
                <a:gd name="T16" fmla="*/ 15 w 94"/>
                <a:gd name="T17" fmla="*/ 73 h 73"/>
                <a:gd name="T18" fmla="*/ 29 w 94"/>
                <a:gd name="T19" fmla="*/ 66 h 73"/>
                <a:gd name="T20" fmla="*/ 19 w 94"/>
                <a:gd name="T21" fmla="*/ 46 h 73"/>
                <a:gd name="T22" fmla="*/ 77 w 94"/>
                <a:gd name="T23" fmla="*/ 4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73">
                  <a:moveTo>
                    <a:pt x="77" y="43"/>
                  </a:moveTo>
                  <a:lnTo>
                    <a:pt x="79" y="68"/>
                  </a:lnTo>
                  <a:lnTo>
                    <a:pt x="94" y="66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76" y="26"/>
                  </a:lnTo>
                  <a:lnTo>
                    <a:pt x="0" y="30"/>
                  </a:lnTo>
                  <a:lnTo>
                    <a:pt x="0" y="41"/>
                  </a:lnTo>
                  <a:lnTo>
                    <a:pt x="15" y="73"/>
                  </a:lnTo>
                  <a:lnTo>
                    <a:pt x="29" y="66"/>
                  </a:lnTo>
                  <a:lnTo>
                    <a:pt x="19" y="46"/>
                  </a:lnTo>
                  <a:lnTo>
                    <a:pt x="77" y="4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397" y="1516"/>
              <a:ext cx="96" cy="73"/>
            </a:xfrm>
            <a:custGeom>
              <a:avLst/>
              <a:gdLst>
                <a:gd name="T0" fmla="*/ 30 w 96"/>
                <a:gd name="T1" fmla="*/ 66 h 73"/>
                <a:gd name="T2" fmla="*/ 21 w 96"/>
                <a:gd name="T3" fmla="*/ 45 h 73"/>
                <a:gd name="T4" fmla="*/ 79 w 96"/>
                <a:gd name="T5" fmla="*/ 43 h 73"/>
                <a:gd name="T6" fmla="*/ 80 w 96"/>
                <a:gd name="T7" fmla="*/ 68 h 73"/>
                <a:gd name="T8" fmla="*/ 96 w 96"/>
                <a:gd name="T9" fmla="*/ 66 h 73"/>
                <a:gd name="T10" fmla="*/ 91 w 96"/>
                <a:gd name="T11" fmla="*/ 0 h 73"/>
                <a:gd name="T12" fmla="*/ 76 w 96"/>
                <a:gd name="T13" fmla="*/ 1 h 73"/>
                <a:gd name="T14" fmla="*/ 78 w 96"/>
                <a:gd name="T15" fmla="*/ 26 h 73"/>
                <a:gd name="T16" fmla="*/ 0 w 96"/>
                <a:gd name="T17" fmla="*/ 30 h 73"/>
                <a:gd name="T18" fmla="*/ 1 w 96"/>
                <a:gd name="T19" fmla="*/ 41 h 73"/>
                <a:gd name="T20" fmla="*/ 16 w 96"/>
                <a:gd name="T21" fmla="*/ 73 h 73"/>
                <a:gd name="T22" fmla="*/ 30 w 96"/>
                <a:gd name="T23" fmla="*/ 6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73">
                  <a:moveTo>
                    <a:pt x="30" y="66"/>
                  </a:moveTo>
                  <a:lnTo>
                    <a:pt x="21" y="45"/>
                  </a:lnTo>
                  <a:lnTo>
                    <a:pt x="79" y="43"/>
                  </a:lnTo>
                  <a:lnTo>
                    <a:pt x="80" y="68"/>
                  </a:lnTo>
                  <a:lnTo>
                    <a:pt x="96" y="66"/>
                  </a:lnTo>
                  <a:lnTo>
                    <a:pt x="91" y="0"/>
                  </a:lnTo>
                  <a:lnTo>
                    <a:pt x="76" y="1"/>
                  </a:lnTo>
                  <a:lnTo>
                    <a:pt x="78" y="26"/>
                  </a:lnTo>
                  <a:lnTo>
                    <a:pt x="0" y="30"/>
                  </a:lnTo>
                  <a:lnTo>
                    <a:pt x="1" y="41"/>
                  </a:lnTo>
                  <a:lnTo>
                    <a:pt x="16" y="73"/>
                  </a:lnTo>
                  <a:lnTo>
                    <a:pt x="30" y="66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444" y="1252"/>
              <a:ext cx="100" cy="72"/>
            </a:xfrm>
            <a:custGeom>
              <a:avLst/>
              <a:gdLst>
                <a:gd name="T0" fmla="*/ 17 w 100"/>
                <a:gd name="T1" fmla="*/ 44 h 72"/>
                <a:gd name="T2" fmla="*/ 17 w 100"/>
                <a:gd name="T3" fmla="*/ 22 h 72"/>
                <a:gd name="T4" fmla="*/ 71 w 100"/>
                <a:gd name="T5" fmla="*/ 43 h 72"/>
                <a:gd name="T6" fmla="*/ 61 w 100"/>
                <a:gd name="T7" fmla="*/ 67 h 72"/>
                <a:gd name="T8" fmla="*/ 76 w 100"/>
                <a:gd name="T9" fmla="*/ 72 h 72"/>
                <a:gd name="T10" fmla="*/ 100 w 100"/>
                <a:gd name="T11" fmla="*/ 10 h 72"/>
                <a:gd name="T12" fmla="*/ 86 w 100"/>
                <a:gd name="T13" fmla="*/ 4 h 72"/>
                <a:gd name="T14" fmla="*/ 76 w 100"/>
                <a:gd name="T15" fmla="*/ 28 h 72"/>
                <a:gd name="T16" fmla="*/ 4 w 100"/>
                <a:gd name="T17" fmla="*/ 0 h 72"/>
                <a:gd name="T18" fmla="*/ 0 w 100"/>
                <a:gd name="T19" fmla="*/ 11 h 72"/>
                <a:gd name="T20" fmla="*/ 1 w 100"/>
                <a:gd name="T21" fmla="*/ 46 h 72"/>
                <a:gd name="T22" fmla="*/ 17 w 100"/>
                <a:gd name="T23" fmla="*/ 4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72">
                  <a:moveTo>
                    <a:pt x="17" y="44"/>
                  </a:moveTo>
                  <a:lnTo>
                    <a:pt x="17" y="22"/>
                  </a:lnTo>
                  <a:lnTo>
                    <a:pt x="71" y="43"/>
                  </a:lnTo>
                  <a:lnTo>
                    <a:pt x="61" y="67"/>
                  </a:lnTo>
                  <a:lnTo>
                    <a:pt x="76" y="72"/>
                  </a:lnTo>
                  <a:lnTo>
                    <a:pt x="100" y="10"/>
                  </a:lnTo>
                  <a:lnTo>
                    <a:pt x="86" y="4"/>
                  </a:lnTo>
                  <a:lnTo>
                    <a:pt x="76" y="28"/>
                  </a:lnTo>
                  <a:lnTo>
                    <a:pt x="4" y="0"/>
                  </a:lnTo>
                  <a:lnTo>
                    <a:pt x="0" y="11"/>
                  </a:lnTo>
                  <a:lnTo>
                    <a:pt x="1" y="46"/>
                  </a:lnTo>
                  <a:lnTo>
                    <a:pt x="17" y="44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477" y="1162"/>
              <a:ext cx="97" cy="76"/>
            </a:xfrm>
            <a:custGeom>
              <a:avLst/>
              <a:gdLst>
                <a:gd name="T0" fmla="*/ 78 w 97"/>
                <a:gd name="T1" fmla="*/ 26 h 76"/>
                <a:gd name="T2" fmla="*/ 74 w 97"/>
                <a:gd name="T3" fmla="*/ 25 h 76"/>
                <a:gd name="T4" fmla="*/ 78 w 97"/>
                <a:gd name="T5" fmla="*/ 12 h 76"/>
                <a:gd name="T6" fmla="*/ 64 w 97"/>
                <a:gd name="T7" fmla="*/ 7 h 76"/>
                <a:gd name="T8" fmla="*/ 59 w 97"/>
                <a:gd name="T9" fmla="*/ 19 h 76"/>
                <a:gd name="T10" fmla="*/ 6 w 97"/>
                <a:gd name="T11" fmla="*/ 0 h 76"/>
                <a:gd name="T12" fmla="*/ 0 w 97"/>
                <a:gd name="T13" fmla="*/ 16 h 76"/>
                <a:gd name="T14" fmla="*/ 43 w 97"/>
                <a:gd name="T15" fmla="*/ 72 h 76"/>
                <a:gd name="T16" fmla="*/ 54 w 97"/>
                <a:gd name="T17" fmla="*/ 76 h 76"/>
                <a:gd name="T18" fmla="*/ 68 w 97"/>
                <a:gd name="T19" fmla="*/ 40 h 76"/>
                <a:gd name="T20" fmla="*/ 72 w 97"/>
                <a:gd name="T21" fmla="*/ 41 h 76"/>
                <a:gd name="T22" fmla="*/ 65 w 97"/>
                <a:gd name="T23" fmla="*/ 59 h 76"/>
                <a:gd name="T24" fmla="*/ 79 w 97"/>
                <a:gd name="T25" fmla="*/ 66 h 76"/>
                <a:gd name="T26" fmla="*/ 97 w 97"/>
                <a:gd name="T27" fmla="*/ 21 h 76"/>
                <a:gd name="T28" fmla="*/ 82 w 97"/>
                <a:gd name="T29" fmla="*/ 14 h 76"/>
                <a:gd name="T30" fmla="*/ 78 w 97"/>
                <a:gd name="T31" fmla="*/ 2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76">
                  <a:moveTo>
                    <a:pt x="78" y="26"/>
                  </a:moveTo>
                  <a:lnTo>
                    <a:pt x="74" y="25"/>
                  </a:lnTo>
                  <a:lnTo>
                    <a:pt x="78" y="12"/>
                  </a:lnTo>
                  <a:lnTo>
                    <a:pt x="64" y="7"/>
                  </a:lnTo>
                  <a:lnTo>
                    <a:pt x="59" y="19"/>
                  </a:lnTo>
                  <a:lnTo>
                    <a:pt x="6" y="0"/>
                  </a:lnTo>
                  <a:lnTo>
                    <a:pt x="0" y="16"/>
                  </a:lnTo>
                  <a:lnTo>
                    <a:pt x="43" y="72"/>
                  </a:lnTo>
                  <a:lnTo>
                    <a:pt x="54" y="76"/>
                  </a:lnTo>
                  <a:lnTo>
                    <a:pt x="68" y="40"/>
                  </a:lnTo>
                  <a:lnTo>
                    <a:pt x="72" y="41"/>
                  </a:lnTo>
                  <a:lnTo>
                    <a:pt x="65" y="59"/>
                  </a:lnTo>
                  <a:lnTo>
                    <a:pt x="79" y="66"/>
                  </a:lnTo>
                  <a:lnTo>
                    <a:pt x="97" y="21"/>
                  </a:lnTo>
                  <a:lnTo>
                    <a:pt x="82" y="14"/>
                  </a:lnTo>
                  <a:lnTo>
                    <a:pt x="78" y="26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499" y="1185"/>
              <a:ext cx="31" cy="30"/>
            </a:xfrm>
            <a:custGeom>
              <a:avLst/>
              <a:gdLst>
                <a:gd name="T0" fmla="*/ 24 w 31"/>
                <a:gd name="T1" fmla="*/ 30 h 30"/>
                <a:gd name="T2" fmla="*/ 0 w 31"/>
                <a:gd name="T3" fmla="*/ 0 h 30"/>
                <a:gd name="T4" fmla="*/ 0 w 31"/>
                <a:gd name="T5" fmla="*/ 0 h 30"/>
                <a:gd name="T6" fmla="*/ 31 w 31"/>
                <a:gd name="T7" fmla="*/ 11 h 30"/>
                <a:gd name="T8" fmla="*/ 24 w 31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24" y="3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1" y="11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642" y="866"/>
              <a:ext cx="81" cy="97"/>
            </a:xfrm>
            <a:custGeom>
              <a:avLst/>
              <a:gdLst>
                <a:gd name="T0" fmla="*/ 61 w 81"/>
                <a:gd name="T1" fmla="*/ 13 h 97"/>
                <a:gd name="T2" fmla="*/ 53 w 81"/>
                <a:gd name="T3" fmla="*/ 7 h 97"/>
                <a:gd name="T4" fmla="*/ 46 w 81"/>
                <a:gd name="T5" fmla="*/ 3 h 97"/>
                <a:gd name="T6" fmla="*/ 38 w 81"/>
                <a:gd name="T7" fmla="*/ 0 h 97"/>
                <a:gd name="T8" fmla="*/ 31 w 81"/>
                <a:gd name="T9" fmla="*/ 0 h 97"/>
                <a:gd name="T10" fmla="*/ 24 w 81"/>
                <a:gd name="T11" fmla="*/ 0 h 97"/>
                <a:gd name="T12" fmla="*/ 18 w 81"/>
                <a:gd name="T13" fmla="*/ 3 h 97"/>
                <a:gd name="T14" fmla="*/ 13 w 81"/>
                <a:gd name="T15" fmla="*/ 6 h 97"/>
                <a:gd name="T16" fmla="*/ 7 w 81"/>
                <a:gd name="T17" fmla="*/ 10 h 97"/>
                <a:gd name="T18" fmla="*/ 2 w 81"/>
                <a:gd name="T19" fmla="*/ 21 h 97"/>
                <a:gd name="T20" fmla="*/ 0 w 81"/>
                <a:gd name="T21" fmla="*/ 32 h 97"/>
                <a:gd name="T22" fmla="*/ 3 w 81"/>
                <a:gd name="T23" fmla="*/ 45 h 97"/>
                <a:gd name="T24" fmla="*/ 11 w 81"/>
                <a:gd name="T25" fmla="*/ 54 h 97"/>
                <a:gd name="T26" fmla="*/ 21 w 81"/>
                <a:gd name="T27" fmla="*/ 60 h 97"/>
                <a:gd name="T28" fmla="*/ 32 w 81"/>
                <a:gd name="T29" fmla="*/ 61 h 97"/>
                <a:gd name="T30" fmla="*/ 43 w 81"/>
                <a:gd name="T31" fmla="*/ 60 h 97"/>
                <a:gd name="T32" fmla="*/ 52 w 81"/>
                <a:gd name="T33" fmla="*/ 53 h 97"/>
                <a:gd name="T34" fmla="*/ 54 w 81"/>
                <a:gd name="T35" fmla="*/ 50 h 97"/>
                <a:gd name="T36" fmla="*/ 57 w 81"/>
                <a:gd name="T37" fmla="*/ 46 h 97"/>
                <a:gd name="T38" fmla="*/ 59 w 81"/>
                <a:gd name="T39" fmla="*/ 42 h 97"/>
                <a:gd name="T40" fmla="*/ 60 w 81"/>
                <a:gd name="T41" fmla="*/ 36 h 97"/>
                <a:gd name="T42" fmla="*/ 66 w 81"/>
                <a:gd name="T43" fmla="*/ 47 h 97"/>
                <a:gd name="T44" fmla="*/ 66 w 81"/>
                <a:gd name="T45" fmla="*/ 57 h 97"/>
                <a:gd name="T46" fmla="*/ 61 w 81"/>
                <a:gd name="T47" fmla="*/ 67 h 97"/>
                <a:gd name="T48" fmla="*/ 53 w 81"/>
                <a:gd name="T49" fmla="*/ 78 h 97"/>
                <a:gd name="T50" fmla="*/ 46 w 81"/>
                <a:gd name="T51" fmla="*/ 86 h 97"/>
                <a:gd name="T52" fmla="*/ 57 w 81"/>
                <a:gd name="T53" fmla="*/ 97 h 97"/>
                <a:gd name="T54" fmla="*/ 70 w 81"/>
                <a:gd name="T55" fmla="*/ 84 h 97"/>
                <a:gd name="T56" fmla="*/ 81 w 81"/>
                <a:gd name="T57" fmla="*/ 61 h 97"/>
                <a:gd name="T58" fmla="*/ 81 w 81"/>
                <a:gd name="T59" fmla="*/ 41 h 97"/>
                <a:gd name="T60" fmla="*/ 71 w 81"/>
                <a:gd name="T61" fmla="*/ 24 h 97"/>
                <a:gd name="T62" fmla="*/ 61 w 81"/>
                <a:gd name="T63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97">
                  <a:moveTo>
                    <a:pt x="61" y="13"/>
                  </a:moveTo>
                  <a:lnTo>
                    <a:pt x="53" y="7"/>
                  </a:lnTo>
                  <a:lnTo>
                    <a:pt x="46" y="3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3" y="6"/>
                  </a:lnTo>
                  <a:lnTo>
                    <a:pt x="7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5"/>
                  </a:lnTo>
                  <a:lnTo>
                    <a:pt x="11" y="54"/>
                  </a:lnTo>
                  <a:lnTo>
                    <a:pt x="21" y="60"/>
                  </a:lnTo>
                  <a:lnTo>
                    <a:pt x="32" y="61"/>
                  </a:lnTo>
                  <a:lnTo>
                    <a:pt x="43" y="60"/>
                  </a:lnTo>
                  <a:lnTo>
                    <a:pt x="52" y="53"/>
                  </a:lnTo>
                  <a:lnTo>
                    <a:pt x="54" y="50"/>
                  </a:lnTo>
                  <a:lnTo>
                    <a:pt x="57" y="46"/>
                  </a:lnTo>
                  <a:lnTo>
                    <a:pt x="59" y="42"/>
                  </a:lnTo>
                  <a:lnTo>
                    <a:pt x="60" y="36"/>
                  </a:lnTo>
                  <a:lnTo>
                    <a:pt x="66" y="47"/>
                  </a:lnTo>
                  <a:lnTo>
                    <a:pt x="66" y="57"/>
                  </a:lnTo>
                  <a:lnTo>
                    <a:pt x="61" y="67"/>
                  </a:lnTo>
                  <a:lnTo>
                    <a:pt x="53" y="78"/>
                  </a:lnTo>
                  <a:lnTo>
                    <a:pt x="46" y="86"/>
                  </a:lnTo>
                  <a:lnTo>
                    <a:pt x="57" y="97"/>
                  </a:lnTo>
                  <a:lnTo>
                    <a:pt x="70" y="84"/>
                  </a:lnTo>
                  <a:lnTo>
                    <a:pt x="81" y="61"/>
                  </a:lnTo>
                  <a:lnTo>
                    <a:pt x="81" y="41"/>
                  </a:lnTo>
                  <a:lnTo>
                    <a:pt x="71" y="24"/>
                  </a:lnTo>
                  <a:lnTo>
                    <a:pt x="61" y="1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658" y="882"/>
              <a:ext cx="30" cy="29"/>
            </a:xfrm>
            <a:custGeom>
              <a:avLst/>
              <a:gdLst>
                <a:gd name="T0" fmla="*/ 26 w 30"/>
                <a:gd name="T1" fmla="*/ 25 h 29"/>
                <a:gd name="T2" fmla="*/ 20 w 30"/>
                <a:gd name="T3" fmla="*/ 29 h 29"/>
                <a:gd name="T4" fmla="*/ 15 w 30"/>
                <a:gd name="T5" fmla="*/ 29 h 29"/>
                <a:gd name="T6" fmla="*/ 9 w 30"/>
                <a:gd name="T7" fmla="*/ 27 h 29"/>
                <a:gd name="T8" fmla="*/ 5 w 30"/>
                <a:gd name="T9" fmla="*/ 25 h 29"/>
                <a:gd name="T10" fmla="*/ 1 w 30"/>
                <a:gd name="T11" fmla="*/ 20 h 29"/>
                <a:gd name="T12" fmla="*/ 0 w 30"/>
                <a:gd name="T13" fmla="*/ 15 h 29"/>
                <a:gd name="T14" fmla="*/ 0 w 30"/>
                <a:gd name="T15" fmla="*/ 9 h 29"/>
                <a:gd name="T16" fmla="*/ 4 w 30"/>
                <a:gd name="T17" fmla="*/ 5 h 29"/>
                <a:gd name="T18" fmla="*/ 9 w 30"/>
                <a:gd name="T19" fmla="*/ 1 h 29"/>
                <a:gd name="T20" fmla="*/ 16 w 30"/>
                <a:gd name="T21" fmla="*/ 0 h 29"/>
                <a:gd name="T22" fmla="*/ 23 w 30"/>
                <a:gd name="T23" fmla="*/ 1 h 29"/>
                <a:gd name="T24" fmla="*/ 29 w 30"/>
                <a:gd name="T25" fmla="*/ 5 h 29"/>
                <a:gd name="T26" fmla="*/ 30 w 30"/>
                <a:gd name="T27" fmla="*/ 11 h 29"/>
                <a:gd name="T28" fmla="*/ 30 w 30"/>
                <a:gd name="T29" fmla="*/ 16 h 29"/>
                <a:gd name="T30" fmla="*/ 29 w 30"/>
                <a:gd name="T31" fmla="*/ 20 h 29"/>
                <a:gd name="T32" fmla="*/ 26 w 30"/>
                <a:gd name="T33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29">
                  <a:moveTo>
                    <a:pt x="26" y="25"/>
                  </a:moveTo>
                  <a:lnTo>
                    <a:pt x="20" y="29"/>
                  </a:lnTo>
                  <a:lnTo>
                    <a:pt x="15" y="29"/>
                  </a:lnTo>
                  <a:lnTo>
                    <a:pt x="9" y="27"/>
                  </a:lnTo>
                  <a:lnTo>
                    <a:pt x="5" y="25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9" y="5"/>
                  </a:lnTo>
                  <a:lnTo>
                    <a:pt x="30" y="11"/>
                  </a:lnTo>
                  <a:lnTo>
                    <a:pt x="30" y="16"/>
                  </a:lnTo>
                  <a:lnTo>
                    <a:pt x="29" y="20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2470" y="826"/>
              <a:ext cx="91" cy="86"/>
            </a:xfrm>
            <a:custGeom>
              <a:avLst/>
              <a:gdLst>
                <a:gd name="T0" fmla="*/ 11 w 91"/>
                <a:gd name="T1" fmla="*/ 40 h 86"/>
                <a:gd name="T2" fmla="*/ 0 w 91"/>
                <a:gd name="T3" fmla="*/ 51 h 86"/>
                <a:gd name="T4" fmla="*/ 33 w 91"/>
                <a:gd name="T5" fmla="*/ 86 h 86"/>
                <a:gd name="T6" fmla="*/ 44 w 91"/>
                <a:gd name="T7" fmla="*/ 76 h 86"/>
                <a:gd name="T8" fmla="*/ 36 w 91"/>
                <a:gd name="T9" fmla="*/ 67 h 86"/>
                <a:gd name="T10" fmla="*/ 38 w 91"/>
                <a:gd name="T11" fmla="*/ 62 h 86"/>
                <a:gd name="T12" fmla="*/ 48 w 91"/>
                <a:gd name="T13" fmla="*/ 72 h 86"/>
                <a:gd name="T14" fmla="*/ 59 w 91"/>
                <a:gd name="T15" fmla="*/ 61 h 86"/>
                <a:gd name="T16" fmla="*/ 50 w 91"/>
                <a:gd name="T17" fmla="*/ 53 h 86"/>
                <a:gd name="T18" fmla="*/ 91 w 91"/>
                <a:gd name="T19" fmla="*/ 14 h 86"/>
                <a:gd name="T20" fmla="*/ 79 w 91"/>
                <a:gd name="T21" fmla="*/ 0 h 86"/>
                <a:gd name="T22" fmla="*/ 9 w 91"/>
                <a:gd name="T23" fmla="*/ 14 h 86"/>
                <a:gd name="T24" fmla="*/ 1 w 91"/>
                <a:gd name="T25" fmla="*/ 22 h 86"/>
                <a:gd name="T26" fmla="*/ 27 w 91"/>
                <a:gd name="T27" fmla="*/ 51 h 86"/>
                <a:gd name="T28" fmla="*/ 25 w 91"/>
                <a:gd name="T29" fmla="*/ 54 h 86"/>
                <a:gd name="T30" fmla="*/ 11 w 91"/>
                <a:gd name="T31" fmla="*/ 4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86">
                  <a:moveTo>
                    <a:pt x="11" y="40"/>
                  </a:moveTo>
                  <a:lnTo>
                    <a:pt x="0" y="51"/>
                  </a:lnTo>
                  <a:lnTo>
                    <a:pt x="33" y="86"/>
                  </a:lnTo>
                  <a:lnTo>
                    <a:pt x="44" y="76"/>
                  </a:lnTo>
                  <a:lnTo>
                    <a:pt x="36" y="67"/>
                  </a:lnTo>
                  <a:lnTo>
                    <a:pt x="38" y="62"/>
                  </a:lnTo>
                  <a:lnTo>
                    <a:pt x="48" y="72"/>
                  </a:lnTo>
                  <a:lnTo>
                    <a:pt x="59" y="61"/>
                  </a:lnTo>
                  <a:lnTo>
                    <a:pt x="50" y="53"/>
                  </a:lnTo>
                  <a:lnTo>
                    <a:pt x="91" y="14"/>
                  </a:lnTo>
                  <a:lnTo>
                    <a:pt x="79" y="0"/>
                  </a:lnTo>
                  <a:lnTo>
                    <a:pt x="9" y="14"/>
                  </a:lnTo>
                  <a:lnTo>
                    <a:pt x="1" y="22"/>
                  </a:lnTo>
                  <a:lnTo>
                    <a:pt x="27" y="51"/>
                  </a:lnTo>
                  <a:lnTo>
                    <a:pt x="25" y="54"/>
                  </a:lnTo>
                  <a:lnTo>
                    <a:pt x="11" y="4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2637" y="1074"/>
              <a:ext cx="102" cy="96"/>
            </a:xfrm>
            <a:custGeom>
              <a:avLst/>
              <a:gdLst>
                <a:gd name="T0" fmla="*/ 44 w 102"/>
                <a:gd name="T1" fmla="*/ 89 h 96"/>
                <a:gd name="T2" fmla="*/ 32 w 102"/>
                <a:gd name="T3" fmla="*/ 67 h 96"/>
                <a:gd name="T4" fmla="*/ 102 w 102"/>
                <a:gd name="T5" fmla="*/ 34 h 96"/>
                <a:gd name="T6" fmla="*/ 96 w 102"/>
                <a:gd name="T7" fmla="*/ 23 h 96"/>
                <a:gd name="T8" fmla="*/ 70 w 102"/>
                <a:gd name="T9" fmla="*/ 0 h 96"/>
                <a:gd name="T10" fmla="*/ 60 w 102"/>
                <a:gd name="T11" fmla="*/ 13 h 96"/>
                <a:gd name="T12" fmla="*/ 77 w 102"/>
                <a:gd name="T13" fmla="*/ 27 h 96"/>
                <a:gd name="T14" fmla="*/ 25 w 102"/>
                <a:gd name="T15" fmla="*/ 52 h 96"/>
                <a:gd name="T16" fmla="*/ 14 w 102"/>
                <a:gd name="T17" fmla="*/ 30 h 96"/>
                <a:gd name="T18" fmla="*/ 0 w 102"/>
                <a:gd name="T19" fmla="*/ 36 h 96"/>
                <a:gd name="T20" fmla="*/ 30 w 102"/>
                <a:gd name="T21" fmla="*/ 96 h 96"/>
                <a:gd name="T22" fmla="*/ 44 w 102"/>
                <a:gd name="T2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" h="96">
                  <a:moveTo>
                    <a:pt x="44" y="89"/>
                  </a:moveTo>
                  <a:lnTo>
                    <a:pt x="32" y="67"/>
                  </a:lnTo>
                  <a:lnTo>
                    <a:pt x="102" y="34"/>
                  </a:lnTo>
                  <a:lnTo>
                    <a:pt x="96" y="23"/>
                  </a:lnTo>
                  <a:lnTo>
                    <a:pt x="70" y="0"/>
                  </a:lnTo>
                  <a:lnTo>
                    <a:pt x="60" y="13"/>
                  </a:lnTo>
                  <a:lnTo>
                    <a:pt x="77" y="27"/>
                  </a:lnTo>
                  <a:lnTo>
                    <a:pt x="25" y="52"/>
                  </a:lnTo>
                  <a:lnTo>
                    <a:pt x="14" y="30"/>
                  </a:lnTo>
                  <a:lnTo>
                    <a:pt x="0" y="36"/>
                  </a:lnTo>
                  <a:lnTo>
                    <a:pt x="30" y="96"/>
                  </a:lnTo>
                  <a:lnTo>
                    <a:pt x="44" y="89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4" name="Freeform 25"/>
            <p:cNvSpPr>
              <a:spLocks/>
            </p:cNvSpPr>
            <p:nvPr/>
          </p:nvSpPr>
          <p:spPr bwMode="auto">
            <a:xfrm>
              <a:off x="2681" y="1153"/>
              <a:ext cx="94" cy="85"/>
            </a:xfrm>
            <a:custGeom>
              <a:avLst/>
              <a:gdLst>
                <a:gd name="T0" fmla="*/ 76 w 94"/>
                <a:gd name="T1" fmla="*/ 27 h 85"/>
                <a:gd name="T2" fmla="*/ 79 w 94"/>
                <a:gd name="T3" fmla="*/ 32 h 85"/>
                <a:gd name="T4" fmla="*/ 79 w 94"/>
                <a:gd name="T5" fmla="*/ 38 h 85"/>
                <a:gd name="T6" fmla="*/ 77 w 94"/>
                <a:gd name="T7" fmla="*/ 42 h 85"/>
                <a:gd name="T8" fmla="*/ 74 w 94"/>
                <a:gd name="T9" fmla="*/ 45 h 85"/>
                <a:gd name="T10" fmla="*/ 69 w 94"/>
                <a:gd name="T11" fmla="*/ 46 h 85"/>
                <a:gd name="T12" fmla="*/ 65 w 94"/>
                <a:gd name="T13" fmla="*/ 43 h 85"/>
                <a:gd name="T14" fmla="*/ 61 w 94"/>
                <a:gd name="T15" fmla="*/ 41 h 85"/>
                <a:gd name="T16" fmla="*/ 56 w 94"/>
                <a:gd name="T17" fmla="*/ 35 h 85"/>
                <a:gd name="T18" fmla="*/ 54 w 94"/>
                <a:gd name="T19" fmla="*/ 31 h 85"/>
                <a:gd name="T20" fmla="*/ 40 w 94"/>
                <a:gd name="T21" fmla="*/ 38 h 85"/>
                <a:gd name="T22" fmla="*/ 43 w 94"/>
                <a:gd name="T23" fmla="*/ 43 h 85"/>
                <a:gd name="T24" fmla="*/ 45 w 94"/>
                <a:gd name="T25" fmla="*/ 50 h 85"/>
                <a:gd name="T26" fmla="*/ 47 w 94"/>
                <a:gd name="T27" fmla="*/ 57 h 85"/>
                <a:gd name="T28" fmla="*/ 44 w 94"/>
                <a:gd name="T29" fmla="*/ 63 h 85"/>
                <a:gd name="T30" fmla="*/ 38 w 94"/>
                <a:gd name="T31" fmla="*/ 67 h 85"/>
                <a:gd name="T32" fmla="*/ 33 w 94"/>
                <a:gd name="T33" fmla="*/ 68 h 85"/>
                <a:gd name="T34" fmla="*/ 29 w 94"/>
                <a:gd name="T35" fmla="*/ 66 h 85"/>
                <a:gd name="T36" fmla="*/ 24 w 94"/>
                <a:gd name="T37" fmla="*/ 63 h 85"/>
                <a:gd name="T38" fmla="*/ 20 w 94"/>
                <a:gd name="T39" fmla="*/ 57 h 85"/>
                <a:gd name="T40" fmla="*/ 18 w 94"/>
                <a:gd name="T41" fmla="*/ 50 h 85"/>
                <a:gd name="T42" fmla="*/ 16 w 94"/>
                <a:gd name="T43" fmla="*/ 43 h 85"/>
                <a:gd name="T44" fmla="*/ 15 w 94"/>
                <a:gd name="T45" fmla="*/ 38 h 85"/>
                <a:gd name="T46" fmla="*/ 15 w 94"/>
                <a:gd name="T47" fmla="*/ 31 h 85"/>
                <a:gd name="T48" fmla="*/ 0 w 94"/>
                <a:gd name="T49" fmla="*/ 32 h 85"/>
                <a:gd name="T50" fmla="*/ 1 w 94"/>
                <a:gd name="T51" fmla="*/ 43 h 85"/>
                <a:gd name="T52" fmla="*/ 1 w 94"/>
                <a:gd name="T53" fmla="*/ 52 h 85"/>
                <a:gd name="T54" fmla="*/ 4 w 94"/>
                <a:gd name="T55" fmla="*/ 59 h 85"/>
                <a:gd name="T56" fmla="*/ 6 w 94"/>
                <a:gd name="T57" fmla="*/ 64 h 85"/>
                <a:gd name="T58" fmla="*/ 13 w 94"/>
                <a:gd name="T59" fmla="*/ 75 h 85"/>
                <a:gd name="T60" fmla="*/ 23 w 94"/>
                <a:gd name="T61" fmla="*/ 82 h 85"/>
                <a:gd name="T62" fmla="*/ 34 w 94"/>
                <a:gd name="T63" fmla="*/ 85 h 85"/>
                <a:gd name="T64" fmla="*/ 47 w 94"/>
                <a:gd name="T65" fmla="*/ 82 h 85"/>
                <a:gd name="T66" fmla="*/ 52 w 94"/>
                <a:gd name="T67" fmla="*/ 78 h 85"/>
                <a:gd name="T68" fmla="*/ 56 w 94"/>
                <a:gd name="T69" fmla="*/ 73 h 85"/>
                <a:gd name="T70" fmla="*/ 61 w 94"/>
                <a:gd name="T71" fmla="*/ 67 h 85"/>
                <a:gd name="T72" fmla="*/ 62 w 94"/>
                <a:gd name="T73" fmla="*/ 60 h 85"/>
                <a:gd name="T74" fmla="*/ 67 w 94"/>
                <a:gd name="T75" fmla="*/ 62 h 85"/>
                <a:gd name="T76" fmla="*/ 72 w 94"/>
                <a:gd name="T77" fmla="*/ 62 h 85"/>
                <a:gd name="T78" fmla="*/ 77 w 94"/>
                <a:gd name="T79" fmla="*/ 62 h 85"/>
                <a:gd name="T80" fmla="*/ 81 w 94"/>
                <a:gd name="T81" fmla="*/ 59 h 85"/>
                <a:gd name="T82" fmla="*/ 90 w 94"/>
                <a:gd name="T83" fmla="*/ 52 h 85"/>
                <a:gd name="T84" fmla="*/ 94 w 94"/>
                <a:gd name="T85" fmla="*/ 43 h 85"/>
                <a:gd name="T86" fmla="*/ 94 w 94"/>
                <a:gd name="T87" fmla="*/ 32 h 85"/>
                <a:gd name="T88" fmla="*/ 91 w 94"/>
                <a:gd name="T89" fmla="*/ 21 h 85"/>
                <a:gd name="T90" fmla="*/ 87 w 94"/>
                <a:gd name="T91" fmla="*/ 16 h 85"/>
                <a:gd name="T92" fmla="*/ 83 w 94"/>
                <a:gd name="T93" fmla="*/ 10 h 85"/>
                <a:gd name="T94" fmla="*/ 76 w 94"/>
                <a:gd name="T95" fmla="*/ 6 h 85"/>
                <a:gd name="T96" fmla="*/ 67 w 94"/>
                <a:gd name="T97" fmla="*/ 0 h 85"/>
                <a:gd name="T98" fmla="*/ 59 w 94"/>
                <a:gd name="T99" fmla="*/ 13 h 85"/>
                <a:gd name="T100" fmla="*/ 65 w 94"/>
                <a:gd name="T101" fmla="*/ 17 h 85"/>
                <a:gd name="T102" fmla="*/ 70 w 94"/>
                <a:gd name="T103" fmla="*/ 20 h 85"/>
                <a:gd name="T104" fmla="*/ 73 w 94"/>
                <a:gd name="T105" fmla="*/ 23 h 85"/>
                <a:gd name="T106" fmla="*/ 76 w 94"/>
                <a:gd name="T107" fmla="*/ 2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85">
                  <a:moveTo>
                    <a:pt x="76" y="27"/>
                  </a:moveTo>
                  <a:lnTo>
                    <a:pt x="79" y="32"/>
                  </a:lnTo>
                  <a:lnTo>
                    <a:pt x="79" y="38"/>
                  </a:lnTo>
                  <a:lnTo>
                    <a:pt x="77" y="42"/>
                  </a:lnTo>
                  <a:lnTo>
                    <a:pt x="74" y="45"/>
                  </a:lnTo>
                  <a:lnTo>
                    <a:pt x="69" y="46"/>
                  </a:lnTo>
                  <a:lnTo>
                    <a:pt x="65" y="43"/>
                  </a:lnTo>
                  <a:lnTo>
                    <a:pt x="61" y="41"/>
                  </a:lnTo>
                  <a:lnTo>
                    <a:pt x="56" y="35"/>
                  </a:lnTo>
                  <a:lnTo>
                    <a:pt x="54" y="31"/>
                  </a:lnTo>
                  <a:lnTo>
                    <a:pt x="40" y="38"/>
                  </a:lnTo>
                  <a:lnTo>
                    <a:pt x="43" y="43"/>
                  </a:lnTo>
                  <a:lnTo>
                    <a:pt x="45" y="50"/>
                  </a:lnTo>
                  <a:lnTo>
                    <a:pt x="47" y="57"/>
                  </a:lnTo>
                  <a:lnTo>
                    <a:pt x="44" y="63"/>
                  </a:lnTo>
                  <a:lnTo>
                    <a:pt x="38" y="67"/>
                  </a:lnTo>
                  <a:lnTo>
                    <a:pt x="33" y="68"/>
                  </a:lnTo>
                  <a:lnTo>
                    <a:pt x="29" y="66"/>
                  </a:lnTo>
                  <a:lnTo>
                    <a:pt x="24" y="63"/>
                  </a:lnTo>
                  <a:lnTo>
                    <a:pt x="20" y="57"/>
                  </a:lnTo>
                  <a:lnTo>
                    <a:pt x="18" y="50"/>
                  </a:lnTo>
                  <a:lnTo>
                    <a:pt x="16" y="43"/>
                  </a:lnTo>
                  <a:lnTo>
                    <a:pt x="15" y="38"/>
                  </a:lnTo>
                  <a:lnTo>
                    <a:pt x="15" y="31"/>
                  </a:lnTo>
                  <a:lnTo>
                    <a:pt x="0" y="32"/>
                  </a:lnTo>
                  <a:lnTo>
                    <a:pt x="1" y="43"/>
                  </a:lnTo>
                  <a:lnTo>
                    <a:pt x="1" y="52"/>
                  </a:lnTo>
                  <a:lnTo>
                    <a:pt x="4" y="59"/>
                  </a:lnTo>
                  <a:lnTo>
                    <a:pt x="6" y="64"/>
                  </a:lnTo>
                  <a:lnTo>
                    <a:pt x="13" y="75"/>
                  </a:lnTo>
                  <a:lnTo>
                    <a:pt x="23" y="82"/>
                  </a:lnTo>
                  <a:lnTo>
                    <a:pt x="34" y="85"/>
                  </a:lnTo>
                  <a:lnTo>
                    <a:pt x="47" y="82"/>
                  </a:lnTo>
                  <a:lnTo>
                    <a:pt x="52" y="78"/>
                  </a:lnTo>
                  <a:lnTo>
                    <a:pt x="56" y="73"/>
                  </a:lnTo>
                  <a:lnTo>
                    <a:pt x="61" y="67"/>
                  </a:lnTo>
                  <a:lnTo>
                    <a:pt x="62" y="60"/>
                  </a:lnTo>
                  <a:lnTo>
                    <a:pt x="67" y="62"/>
                  </a:lnTo>
                  <a:lnTo>
                    <a:pt x="72" y="62"/>
                  </a:lnTo>
                  <a:lnTo>
                    <a:pt x="77" y="62"/>
                  </a:lnTo>
                  <a:lnTo>
                    <a:pt x="81" y="59"/>
                  </a:lnTo>
                  <a:lnTo>
                    <a:pt x="90" y="52"/>
                  </a:lnTo>
                  <a:lnTo>
                    <a:pt x="94" y="43"/>
                  </a:lnTo>
                  <a:lnTo>
                    <a:pt x="94" y="32"/>
                  </a:lnTo>
                  <a:lnTo>
                    <a:pt x="91" y="21"/>
                  </a:lnTo>
                  <a:lnTo>
                    <a:pt x="87" y="16"/>
                  </a:lnTo>
                  <a:lnTo>
                    <a:pt x="83" y="10"/>
                  </a:lnTo>
                  <a:lnTo>
                    <a:pt x="76" y="6"/>
                  </a:lnTo>
                  <a:lnTo>
                    <a:pt x="67" y="0"/>
                  </a:lnTo>
                  <a:lnTo>
                    <a:pt x="59" y="13"/>
                  </a:lnTo>
                  <a:lnTo>
                    <a:pt x="65" y="17"/>
                  </a:lnTo>
                  <a:lnTo>
                    <a:pt x="70" y="20"/>
                  </a:lnTo>
                  <a:lnTo>
                    <a:pt x="73" y="23"/>
                  </a:lnTo>
                  <a:lnTo>
                    <a:pt x="76" y="2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2744" y="1457"/>
              <a:ext cx="99" cy="67"/>
            </a:xfrm>
            <a:custGeom>
              <a:avLst/>
              <a:gdLst>
                <a:gd name="T0" fmla="*/ 0 w 99"/>
                <a:gd name="T1" fmla="*/ 41 h 67"/>
                <a:gd name="T2" fmla="*/ 4 w 99"/>
                <a:gd name="T3" fmla="*/ 53 h 67"/>
                <a:gd name="T4" fmla="*/ 13 w 99"/>
                <a:gd name="T5" fmla="*/ 61 h 67"/>
                <a:gd name="T6" fmla="*/ 24 w 99"/>
                <a:gd name="T7" fmla="*/ 65 h 67"/>
                <a:gd name="T8" fmla="*/ 36 w 99"/>
                <a:gd name="T9" fmla="*/ 67 h 67"/>
                <a:gd name="T10" fmla="*/ 47 w 99"/>
                <a:gd name="T11" fmla="*/ 63 h 67"/>
                <a:gd name="T12" fmla="*/ 56 w 99"/>
                <a:gd name="T13" fmla="*/ 56 h 67"/>
                <a:gd name="T14" fmla="*/ 61 w 99"/>
                <a:gd name="T15" fmla="*/ 46 h 67"/>
                <a:gd name="T16" fmla="*/ 63 w 99"/>
                <a:gd name="T17" fmla="*/ 35 h 67"/>
                <a:gd name="T18" fmla="*/ 61 w 99"/>
                <a:gd name="T19" fmla="*/ 29 h 67"/>
                <a:gd name="T20" fmla="*/ 60 w 99"/>
                <a:gd name="T21" fmla="*/ 25 h 67"/>
                <a:gd name="T22" fmla="*/ 57 w 99"/>
                <a:gd name="T23" fmla="*/ 21 h 67"/>
                <a:gd name="T24" fmla="*/ 56 w 99"/>
                <a:gd name="T25" fmla="*/ 18 h 67"/>
                <a:gd name="T26" fmla="*/ 68 w 99"/>
                <a:gd name="T27" fmla="*/ 21 h 67"/>
                <a:gd name="T28" fmla="*/ 75 w 99"/>
                <a:gd name="T29" fmla="*/ 27 h 67"/>
                <a:gd name="T30" fmla="*/ 79 w 99"/>
                <a:gd name="T31" fmla="*/ 36 h 67"/>
                <a:gd name="T32" fmla="*/ 82 w 99"/>
                <a:gd name="T33" fmla="*/ 50 h 67"/>
                <a:gd name="T34" fmla="*/ 84 w 99"/>
                <a:gd name="T35" fmla="*/ 60 h 67"/>
                <a:gd name="T36" fmla="*/ 99 w 99"/>
                <a:gd name="T37" fmla="*/ 59 h 67"/>
                <a:gd name="T38" fmla="*/ 99 w 99"/>
                <a:gd name="T39" fmla="*/ 57 h 67"/>
                <a:gd name="T40" fmla="*/ 97 w 99"/>
                <a:gd name="T41" fmla="*/ 41 h 67"/>
                <a:gd name="T42" fmla="*/ 93 w 99"/>
                <a:gd name="T43" fmla="*/ 27 h 67"/>
                <a:gd name="T44" fmla="*/ 88 w 99"/>
                <a:gd name="T45" fmla="*/ 17 h 67"/>
                <a:gd name="T46" fmla="*/ 79 w 99"/>
                <a:gd name="T47" fmla="*/ 10 h 67"/>
                <a:gd name="T48" fmla="*/ 71 w 99"/>
                <a:gd name="T49" fmla="*/ 4 h 67"/>
                <a:gd name="T50" fmla="*/ 63 w 99"/>
                <a:gd name="T51" fmla="*/ 2 h 67"/>
                <a:gd name="T52" fmla="*/ 53 w 99"/>
                <a:gd name="T53" fmla="*/ 0 h 67"/>
                <a:gd name="T54" fmla="*/ 45 w 99"/>
                <a:gd name="T55" fmla="*/ 0 h 67"/>
                <a:gd name="T56" fmla="*/ 38 w 99"/>
                <a:gd name="T57" fmla="*/ 2 h 67"/>
                <a:gd name="T58" fmla="*/ 20 w 99"/>
                <a:gd name="T59" fmla="*/ 7 h 67"/>
                <a:gd name="T60" fmla="*/ 9 w 99"/>
                <a:gd name="T61" fmla="*/ 17 h 67"/>
                <a:gd name="T62" fmla="*/ 2 w 99"/>
                <a:gd name="T63" fmla="*/ 28 h 67"/>
                <a:gd name="T64" fmla="*/ 0 w 99"/>
                <a:gd name="T65" fmla="*/ 4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67">
                  <a:moveTo>
                    <a:pt x="0" y="41"/>
                  </a:moveTo>
                  <a:lnTo>
                    <a:pt x="4" y="53"/>
                  </a:lnTo>
                  <a:lnTo>
                    <a:pt x="13" y="61"/>
                  </a:lnTo>
                  <a:lnTo>
                    <a:pt x="24" y="65"/>
                  </a:lnTo>
                  <a:lnTo>
                    <a:pt x="36" y="67"/>
                  </a:lnTo>
                  <a:lnTo>
                    <a:pt x="47" y="63"/>
                  </a:lnTo>
                  <a:lnTo>
                    <a:pt x="56" y="56"/>
                  </a:lnTo>
                  <a:lnTo>
                    <a:pt x="61" y="46"/>
                  </a:lnTo>
                  <a:lnTo>
                    <a:pt x="63" y="35"/>
                  </a:lnTo>
                  <a:lnTo>
                    <a:pt x="61" y="29"/>
                  </a:lnTo>
                  <a:lnTo>
                    <a:pt x="60" y="25"/>
                  </a:lnTo>
                  <a:lnTo>
                    <a:pt x="57" y="21"/>
                  </a:lnTo>
                  <a:lnTo>
                    <a:pt x="56" y="18"/>
                  </a:lnTo>
                  <a:lnTo>
                    <a:pt x="68" y="21"/>
                  </a:lnTo>
                  <a:lnTo>
                    <a:pt x="75" y="27"/>
                  </a:lnTo>
                  <a:lnTo>
                    <a:pt x="79" y="36"/>
                  </a:lnTo>
                  <a:lnTo>
                    <a:pt x="82" y="50"/>
                  </a:lnTo>
                  <a:lnTo>
                    <a:pt x="84" y="60"/>
                  </a:lnTo>
                  <a:lnTo>
                    <a:pt x="99" y="59"/>
                  </a:lnTo>
                  <a:lnTo>
                    <a:pt x="99" y="57"/>
                  </a:lnTo>
                  <a:lnTo>
                    <a:pt x="97" y="41"/>
                  </a:lnTo>
                  <a:lnTo>
                    <a:pt x="93" y="27"/>
                  </a:lnTo>
                  <a:lnTo>
                    <a:pt x="88" y="17"/>
                  </a:lnTo>
                  <a:lnTo>
                    <a:pt x="79" y="10"/>
                  </a:lnTo>
                  <a:lnTo>
                    <a:pt x="71" y="4"/>
                  </a:lnTo>
                  <a:lnTo>
                    <a:pt x="63" y="2"/>
                  </a:lnTo>
                  <a:lnTo>
                    <a:pt x="53" y="0"/>
                  </a:lnTo>
                  <a:lnTo>
                    <a:pt x="45" y="0"/>
                  </a:lnTo>
                  <a:lnTo>
                    <a:pt x="38" y="2"/>
                  </a:lnTo>
                  <a:lnTo>
                    <a:pt x="20" y="7"/>
                  </a:lnTo>
                  <a:lnTo>
                    <a:pt x="9" y="17"/>
                  </a:lnTo>
                  <a:lnTo>
                    <a:pt x="2" y="2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2694" y="1912"/>
              <a:ext cx="100" cy="70"/>
            </a:xfrm>
            <a:custGeom>
              <a:avLst/>
              <a:gdLst>
                <a:gd name="T0" fmla="*/ 77 w 100"/>
                <a:gd name="T1" fmla="*/ 25 h 70"/>
                <a:gd name="T2" fmla="*/ 5 w 100"/>
                <a:gd name="T3" fmla="*/ 0 h 70"/>
                <a:gd name="T4" fmla="*/ 0 w 100"/>
                <a:gd name="T5" fmla="*/ 11 h 70"/>
                <a:gd name="T6" fmla="*/ 3 w 100"/>
                <a:gd name="T7" fmla="*/ 46 h 70"/>
                <a:gd name="T8" fmla="*/ 18 w 100"/>
                <a:gd name="T9" fmla="*/ 45 h 70"/>
                <a:gd name="T10" fmla="*/ 17 w 100"/>
                <a:gd name="T11" fmla="*/ 23 h 70"/>
                <a:gd name="T12" fmla="*/ 71 w 100"/>
                <a:gd name="T13" fmla="*/ 41 h 70"/>
                <a:gd name="T14" fmla="*/ 63 w 100"/>
                <a:gd name="T15" fmla="*/ 66 h 70"/>
                <a:gd name="T16" fmla="*/ 78 w 100"/>
                <a:gd name="T17" fmla="*/ 70 h 70"/>
                <a:gd name="T18" fmla="*/ 100 w 100"/>
                <a:gd name="T19" fmla="*/ 7 h 70"/>
                <a:gd name="T20" fmla="*/ 85 w 100"/>
                <a:gd name="T21" fmla="*/ 2 h 70"/>
                <a:gd name="T22" fmla="*/ 77 w 100"/>
                <a:gd name="T23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70">
                  <a:moveTo>
                    <a:pt x="77" y="25"/>
                  </a:moveTo>
                  <a:lnTo>
                    <a:pt x="5" y="0"/>
                  </a:lnTo>
                  <a:lnTo>
                    <a:pt x="0" y="11"/>
                  </a:lnTo>
                  <a:lnTo>
                    <a:pt x="3" y="46"/>
                  </a:lnTo>
                  <a:lnTo>
                    <a:pt x="18" y="45"/>
                  </a:lnTo>
                  <a:lnTo>
                    <a:pt x="17" y="23"/>
                  </a:lnTo>
                  <a:lnTo>
                    <a:pt x="71" y="41"/>
                  </a:lnTo>
                  <a:lnTo>
                    <a:pt x="63" y="66"/>
                  </a:lnTo>
                  <a:lnTo>
                    <a:pt x="78" y="70"/>
                  </a:lnTo>
                  <a:lnTo>
                    <a:pt x="100" y="7"/>
                  </a:lnTo>
                  <a:lnTo>
                    <a:pt x="85" y="2"/>
                  </a:lnTo>
                  <a:lnTo>
                    <a:pt x="77" y="2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2722" y="1817"/>
              <a:ext cx="94" cy="70"/>
            </a:xfrm>
            <a:custGeom>
              <a:avLst/>
              <a:gdLst>
                <a:gd name="T0" fmla="*/ 57 w 94"/>
                <a:gd name="T1" fmla="*/ 5 h 70"/>
                <a:gd name="T2" fmla="*/ 50 w 94"/>
                <a:gd name="T3" fmla="*/ 2 h 70"/>
                <a:gd name="T4" fmla="*/ 42 w 94"/>
                <a:gd name="T5" fmla="*/ 1 h 70"/>
                <a:gd name="T6" fmla="*/ 33 w 94"/>
                <a:gd name="T7" fmla="*/ 0 h 70"/>
                <a:gd name="T8" fmla="*/ 25 w 94"/>
                <a:gd name="T9" fmla="*/ 0 h 70"/>
                <a:gd name="T10" fmla="*/ 18 w 94"/>
                <a:gd name="T11" fmla="*/ 2 h 70"/>
                <a:gd name="T12" fmla="*/ 11 w 94"/>
                <a:gd name="T13" fmla="*/ 7 h 70"/>
                <a:gd name="T14" fmla="*/ 6 w 94"/>
                <a:gd name="T15" fmla="*/ 12 h 70"/>
                <a:gd name="T16" fmla="*/ 2 w 94"/>
                <a:gd name="T17" fmla="*/ 20 h 70"/>
                <a:gd name="T18" fmla="*/ 0 w 94"/>
                <a:gd name="T19" fmla="*/ 29 h 70"/>
                <a:gd name="T20" fmla="*/ 0 w 94"/>
                <a:gd name="T21" fmla="*/ 37 h 70"/>
                <a:gd name="T22" fmla="*/ 4 w 94"/>
                <a:gd name="T23" fmla="*/ 44 h 70"/>
                <a:gd name="T24" fmla="*/ 8 w 94"/>
                <a:gd name="T25" fmla="*/ 50 h 70"/>
                <a:gd name="T26" fmla="*/ 14 w 94"/>
                <a:gd name="T27" fmla="*/ 55 h 70"/>
                <a:gd name="T28" fmla="*/ 21 w 94"/>
                <a:gd name="T29" fmla="*/ 59 h 70"/>
                <a:gd name="T30" fmla="*/ 29 w 94"/>
                <a:gd name="T31" fmla="*/ 63 h 70"/>
                <a:gd name="T32" fmla="*/ 36 w 94"/>
                <a:gd name="T33" fmla="*/ 66 h 70"/>
                <a:gd name="T34" fmla="*/ 43 w 94"/>
                <a:gd name="T35" fmla="*/ 68 h 70"/>
                <a:gd name="T36" fmla="*/ 51 w 94"/>
                <a:gd name="T37" fmla="*/ 70 h 70"/>
                <a:gd name="T38" fmla="*/ 60 w 94"/>
                <a:gd name="T39" fmla="*/ 70 h 70"/>
                <a:gd name="T40" fmla="*/ 68 w 94"/>
                <a:gd name="T41" fmla="*/ 70 h 70"/>
                <a:gd name="T42" fmla="*/ 75 w 94"/>
                <a:gd name="T43" fmla="*/ 69 h 70"/>
                <a:gd name="T44" fmla="*/ 82 w 94"/>
                <a:gd name="T45" fmla="*/ 65 h 70"/>
                <a:gd name="T46" fmla="*/ 88 w 94"/>
                <a:gd name="T47" fmla="*/ 59 h 70"/>
                <a:gd name="T48" fmla="*/ 92 w 94"/>
                <a:gd name="T49" fmla="*/ 51 h 70"/>
                <a:gd name="T50" fmla="*/ 94 w 94"/>
                <a:gd name="T51" fmla="*/ 43 h 70"/>
                <a:gd name="T52" fmla="*/ 93 w 94"/>
                <a:gd name="T53" fmla="*/ 34 h 70"/>
                <a:gd name="T54" fmla="*/ 90 w 94"/>
                <a:gd name="T55" fmla="*/ 27 h 70"/>
                <a:gd name="T56" fmla="*/ 85 w 94"/>
                <a:gd name="T57" fmla="*/ 22 h 70"/>
                <a:gd name="T58" fmla="*/ 79 w 94"/>
                <a:gd name="T59" fmla="*/ 16 h 70"/>
                <a:gd name="T60" fmla="*/ 72 w 94"/>
                <a:gd name="T61" fmla="*/ 12 h 70"/>
                <a:gd name="T62" fmla="*/ 64 w 94"/>
                <a:gd name="T63" fmla="*/ 8 h 70"/>
                <a:gd name="T64" fmla="*/ 57 w 94"/>
                <a:gd name="T65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70">
                  <a:moveTo>
                    <a:pt x="57" y="5"/>
                  </a:moveTo>
                  <a:lnTo>
                    <a:pt x="50" y="2"/>
                  </a:lnTo>
                  <a:lnTo>
                    <a:pt x="42" y="1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2"/>
                  </a:lnTo>
                  <a:lnTo>
                    <a:pt x="11" y="7"/>
                  </a:lnTo>
                  <a:lnTo>
                    <a:pt x="6" y="12"/>
                  </a:lnTo>
                  <a:lnTo>
                    <a:pt x="2" y="20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4" y="44"/>
                  </a:lnTo>
                  <a:lnTo>
                    <a:pt x="8" y="50"/>
                  </a:lnTo>
                  <a:lnTo>
                    <a:pt x="14" y="55"/>
                  </a:lnTo>
                  <a:lnTo>
                    <a:pt x="21" y="59"/>
                  </a:lnTo>
                  <a:lnTo>
                    <a:pt x="29" y="63"/>
                  </a:lnTo>
                  <a:lnTo>
                    <a:pt x="36" y="66"/>
                  </a:lnTo>
                  <a:lnTo>
                    <a:pt x="43" y="68"/>
                  </a:lnTo>
                  <a:lnTo>
                    <a:pt x="51" y="70"/>
                  </a:lnTo>
                  <a:lnTo>
                    <a:pt x="60" y="70"/>
                  </a:lnTo>
                  <a:lnTo>
                    <a:pt x="68" y="70"/>
                  </a:lnTo>
                  <a:lnTo>
                    <a:pt x="75" y="69"/>
                  </a:lnTo>
                  <a:lnTo>
                    <a:pt x="82" y="65"/>
                  </a:lnTo>
                  <a:lnTo>
                    <a:pt x="88" y="59"/>
                  </a:lnTo>
                  <a:lnTo>
                    <a:pt x="92" y="51"/>
                  </a:lnTo>
                  <a:lnTo>
                    <a:pt x="94" y="43"/>
                  </a:lnTo>
                  <a:lnTo>
                    <a:pt x="93" y="34"/>
                  </a:lnTo>
                  <a:lnTo>
                    <a:pt x="90" y="27"/>
                  </a:lnTo>
                  <a:lnTo>
                    <a:pt x="85" y="22"/>
                  </a:lnTo>
                  <a:lnTo>
                    <a:pt x="79" y="16"/>
                  </a:lnTo>
                  <a:lnTo>
                    <a:pt x="72" y="12"/>
                  </a:lnTo>
                  <a:lnTo>
                    <a:pt x="64" y="8"/>
                  </a:lnTo>
                  <a:lnTo>
                    <a:pt x="57" y="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2504" y="2236"/>
              <a:ext cx="104" cy="93"/>
            </a:xfrm>
            <a:custGeom>
              <a:avLst/>
              <a:gdLst>
                <a:gd name="T0" fmla="*/ 11 w 104"/>
                <a:gd name="T1" fmla="*/ 8 h 93"/>
                <a:gd name="T2" fmla="*/ 0 w 104"/>
                <a:gd name="T3" fmla="*/ 41 h 93"/>
                <a:gd name="T4" fmla="*/ 14 w 104"/>
                <a:gd name="T5" fmla="*/ 45 h 93"/>
                <a:gd name="T6" fmla="*/ 23 w 104"/>
                <a:gd name="T7" fmla="*/ 25 h 93"/>
                <a:gd name="T8" fmla="*/ 66 w 104"/>
                <a:gd name="T9" fmla="*/ 63 h 93"/>
                <a:gd name="T10" fmla="*/ 49 w 104"/>
                <a:gd name="T11" fmla="*/ 81 h 93"/>
                <a:gd name="T12" fmla="*/ 60 w 104"/>
                <a:gd name="T13" fmla="*/ 93 h 93"/>
                <a:gd name="T14" fmla="*/ 104 w 104"/>
                <a:gd name="T15" fmla="*/ 43 h 93"/>
                <a:gd name="T16" fmla="*/ 93 w 104"/>
                <a:gd name="T17" fmla="*/ 31 h 93"/>
                <a:gd name="T18" fmla="*/ 77 w 104"/>
                <a:gd name="T19" fmla="*/ 51 h 93"/>
                <a:gd name="T20" fmla="*/ 18 w 104"/>
                <a:gd name="T21" fmla="*/ 0 h 93"/>
                <a:gd name="T22" fmla="*/ 11 w 104"/>
                <a:gd name="T23" fmla="*/ 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" h="93">
                  <a:moveTo>
                    <a:pt x="11" y="8"/>
                  </a:moveTo>
                  <a:lnTo>
                    <a:pt x="0" y="41"/>
                  </a:lnTo>
                  <a:lnTo>
                    <a:pt x="14" y="45"/>
                  </a:lnTo>
                  <a:lnTo>
                    <a:pt x="23" y="25"/>
                  </a:lnTo>
                  <a:lnTo>
                    <a:pt x="66" y="63"/>
                  </a:lnTo>
                  <a:lnTo>
                    <a:pt x="49" y="81"/>
                  </a:lnTo>
                  <a:lnTo>
                    <a:pt x="60" y="93"/>
                  </a:lnTo>
                  <a:lnTo>
                    <a:pt x="104" y="43"/>
                  </a:lnTo>
                  <a:lnTo>
                    <a:pt x="93" y="31"/>
                  </a:lnTo>
                  <a:lnTo>
                    <a:pt x="77" y="51"/>
                  </a:lnTo>
                  <a:lnTo>
                    <a:pt x="18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2558" y="2155"/>
              <a:ext cx="98" cy="106"/>
            </a:xfrm>
            <a:custGeom>
              <a:avLst/>
              <a:gdLst>
                <a:gd name="T0" fmla="*/ 86 w 98"/>
                <a:gd name="T1" fmla="*/ 38 h 106"/>
                <a:gd name="T2" fmla="*/ 81 w 98"/>
                <a:gd name="T3" fmla="*/ 33 h 106"/>
                <a:gd name="T4" fmla="*/ 75 w 98"/>
                <a:gd name="T5" fmla="*/ 31 h 106"/>
                <a:gd name="T6" fmla="*/ 70 w 98"/>
                <a:gd name="T7" fmla="*/ 29 h 106"/>
                <a:gd name="T8" fmla="*/ 63 w 98"/>
                <a:gd name="T9" fmla="*/ 29 h 106"/>
                <a:gd name="T10" fmla="*/ 57 w 98"/>
                <a:gd name="T11" fmla="*/ 31 h 106"/>
                <a:gd name="T12" fmla="*/ 52 w 98"/>
                <a:gd name="T13" fmla="*/ 32 h 106"/>
                <a:gd name="T14" fmla="*/ 46 w 98"/>
                <a:gd name="T15" fmla="*/ 36 h 106"/>
                <a:gd name="T16" fmla="*/ 42 w 98"/>
                <a:gd name="T17" fmla="*/ 40 h 106"/>
                <a:gd name="T18" fmla="*/ 39 w 98"/>
                <a:gd name="T19" fmla="*/ 43 h 106"/>
                <a:gd name="T20" fmla="*/ 38 w 98"/>
                <a:gd name="T21" fmla="*/ 46 h 106"/>
                <a:gd name="T22" fmla="*/ 36 w 98"/>
                <a:gd name="T23" fmla="*/ 50 h 106"/>
                <a:gd name="T24" fmla="*/ 35 w 98"/>
                <a:gd name="T25" fmla="*/ 53 h 106"/>
                <a:gd name="T26" fmla="*/ 23 w 98"/>
                <a:gd name="T27" fmla="*/ 42 h 106"/>
                <a:gd name="T28" fmla="*/ 50 w 98"/>
                <a:gd name="T29" fmla="*/ 11 h 106"/>
                <a:gd name="T30" fmla="*/ 38 w 98"/>
                <a:gd name="T31" fmla="*/ 0 h 106"/>
                <a:gd name="T32" fmla="*/ 0 w 98"/>
                <a:gd name="T33" fmla="*/ 44 h 106"/>
                <a:gd name="T34" fmla="*/ 35 w 98"/>
                <a:gd name="T35" fmla="*/ 75 h 106"/>
                <a:gd name="T36" fmla="*/ 43 w 98"/>
                <a:gd name="T37" fmla="*/ 72 h 106"/>
                <a:gd name="T38" fmla="*/ 45 w 98"/>
                <a:gd name="T39" fmla="*/ 67 h 106"/>
                <a:gd name="T40" fmla="*/ 46 w 98"/>
                <a:gd name="T41" fmla="*/ 63 h 106"/>
                <a:gd name="T42" fmla="*/ 49 w 98"/>
                <a:gd name="T43" fmla="*/ 58 h 106"/>
                <a:gd name="T44" fmla="*/ 52 w 98"/>
                <a:gd name="T45" fmla="*/ 54 h 106"/>
                <a:gd name="T46" fmla="*/ 57 w 98"/>
                <a:gd name="T47" fmla="*/ 49 h 106"/>
                <a:gd name="T48" fmla="*/ 63 w 98"/>
                <a:gd name="T49" fmla="*/ 47 h 106"/>
                <a:gd name="T50" fmla="*/ 70 w 98"/>
                <a:gd name="T51" fmla="*/ 47 h 106"/>
                <a:gd name="T52" fmla="*/ 74 w 98"/>
                <a:gd name="T53" fmla="*/ 50 h 106"/>
                <a:gd name="T54" fmla="*/ 79 w 98"/>
                <a:gd name="T55" fmla="*/ 57 h 106"/>
                <a:gd name="T56" fmla="*/ 81 w 98"/>
                <a:gd name="T57" fmla="*/ 63 h 106"/>
                <a:gd name="T58" fmla="*/ 78 w 98"/>
                <a:gd name="T59" fmla="*/ 69 h 106"/>
                <a:gd name="T60" fmla="*/ 74 w 98"/>
                <a:gd name="T61" fmla="*/ 76 h 106"/>
                <a:gd name="T62" fmla="*/ 68 w 98"/>
                <a:gd name="T63" fmla="*/ 81 h 106"/>
                <a:gd name="T64" fmla="*/ 64 w 98"/>
                <a:gd name="T65" fmla="*/ 85 h 106"/>
                <a:gd name="T66" fmla="*/ 59 w 98"/>
                <a:gd name="T67" fmla="*/ 88 h 106"/>
                <a:gd name="T68" fmla="*/ 53 w 98"/>
                <a:gd name="T69" fmla="*/ 90 h 106"/>
                <a:gd name="T70" fmla="*/ 60 w 98"/>
                <a:gd name="T71" fmla="*/ 106 h 106"/>
                <a:gd name="T72" fmla="*/ 63 w 98"/>
                <a:gd name="T73" fmla="*/ 104 h 106"/>
                <a:gd name="T74" fmla="*/ 67 w 98"/>
                <a:gd name="T75" fmla="*/ 101 h 106"/>
                <a:gd name="T76" fmla="*/ 70 w 98"/>
                <a:gd name="T77" fmla="*/ 100 h 106"/>
                <a:gd name="T78" fmla="*/ 73 w 98"/>
                <a:gd name="T79" fmla="*/ 99 h 106"/>
                <a:gd name="T80" fmla="*/ 79 w 98"/>
                <a:gd name="T81" fmla="*/ 89 h 106"/>
                <a:gd name="T82" fmla="*/ 85 w 98"/>
                <a:gd name="T83" fmla="*/ 81 h 106"/>
                <a:gd name="T84" fmla="*/ 92 w 98"/>
                <a:gd name="T85" fmla="*/ 72 h 106"/>
                <a:gd name="T86" fmla="*/ 98 w 98"/>
                <a:gd name="T87" fmla="*/ 63 h 106"/>
                <a:gd name="T88" fmla="*/ 96 w 98"/>
                <a:gd name="T89" fmla="*/ 56 h 106"/>
                <a:gd name="T90" fmla="*/ 95 w 98"/>
                <a:gd name="T91" fmla="*/ 49 h 106"/>
                <a:gd name="T92" fmla="*/ 91 w 98"/>
                <a:gd name="T93" fmla="*/ 43 h 106"/>
                <a:gd name="T94" fmla="*/ 86 w 98"/>
                <a:gd name="T95" fmla="*/ 3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" h="106">
                  <a:moveTo>
                    <a:pt x="86" y="38"/>
                  </a:moveTo>
                  <a:lnTo>
                    <a:pt x="81" y="33"/>
                  </a:lnTo>
                  <a:lnTo>
                    <a:pt x="75" y="31"/>
                  </a:lnTo>
                  <a:lnTo>
                    <a:pt x="70" y="29"/>
                  </a:lnTo>
                  <a:lnTo>
                    <a:pt x="63" y="29"/>
                  </a:lnTo>
                  <a:lnTo>
                    <a:pt x="57" y="31"/>
                  </a:lnTo>
                  <a:lnTo>
                    <a:pt x="52" y="32"/>
                  </a:lnTo>
                  <a:lnTo>
                    <a:pt x="46" y="36"/>
                  </a:lnTo>
                  <a:lnTo>
                    <a:pt x="42" y="40"/>
                  </a:lnTo>
                  <a:lnTo>
                    <a:pt x="39" y="43"/>
                  </a:lnTo>
                  <a:lnTo>
                    <a:pt x="38" y="46"/>
                  </a:lnTo>
                  <a:lnTo>
                    <a:pt x="36" y="50"/>
                  </a:lnTo>
                  <a:lnTo>
                    <a:pt x="35" y="53"/>
                  </a:lnTo>
                  <a:lnTo>
                    <a:pt x="23" y="42"/>
                  </a:lnTo>
                  <a:lnTo>
                    <a:pt x="50" y="11"/>
                  </a:lnTo>
                  <a:lnTo>
                    <a:pt x="38" y="0"/>
                  </a:lnTo>
                  <a:lnTo>
                    <a:pt x="0" y="44"/>
                  </a:lnTo>
                  <a:lnTo>
                    <a:pt x="35" y="75"/>
                  </a:lnTo>
                  <a:lnTo>
                    <a:pt x="43" y="72"/>
                  </a:lnTo>
                  <a:lnTo>
                    <a:pt x="45" y="67"/>
                  </a:lnTo>
                  <a:lnTo>
                    <a:pt x="46" y="63"/>
                  </a:lnTo>
                  <a:lnTo>
                    <a:pt x="49" y="58"/>
                  </a:lnTo>
                  <a:lnTo>
                    <a:pt x="52" y="54"/>
                  </a:lnTo>
                  <a:lnTo>
                    <a:pt x="57" y="49"/>
                  </a:lnTo>
                  <a:lnTo>
                    <a:pt x="63" y="47"/>
                  </a:lnTo>
                  <a:lnTo>
                    <a:pt x="70" y="47"/>
                  </a:lnTo>
                  <a:lnTo>
                    <a:pt x="74" y="50"/>
                  </a:lnTo>
                  <a:lnTo>
                    <a:pt x="79" y="57"/>
                  </a:lnTo>
                  <a:lnTo>
                    <a:pt x="81" y="63"/>
                  </a:lnTo>
                  <a:lnTo>
                    <a:pt x="78" y="69"/>
                  </a:lnTo>
                  <a:lnTo>
                    <a:pt x="74" y="76"/>
                  </a:lnTo>
                  <a:lnTo>
                    <a:pt x="68" y="81"/>
                  </a:lnTo>
                  <a:lnTo>
                    <a:pt x="64" y="85"/>
                  </a:lnTo>
                  <a:lnTo>
                    <a:pt x="59" y="88"/>
                  </a:lnTo>
                  <a:lnTo>
                    <a:pt x="53" y="90"/>
                  </a:lnTo>
                  <a:lnTo>
                    <a:pt x="60" y="106"/>
                  </a:lnTo>
                  <a:lnTo>
                    <a:pt x="63" y="104"/>
                  </a:lnTo>
                  <a:lnTo>
                    <a:pt x="67" y="101"/>
                  </a:lnTo>
                  <a:lnTo>
                    <a:pt x="70" y="100"/>
                  </a:lnTo>
                  <a:lnTo>
                    <a:pt x="73" y="99"/>
                  </a:lnTo>
                  <a:lnTo>
                    <a:pt x="79" y="89"/>
                  </a:lnTo>
                  <a:lnTo>
                    <a:pt x="85" y="81"/>
                  </a:lnTo>
                  <a:lnTo>
                    <a:pt x="92" y="72"/>
                  </a:lnTo>
                  <a:lnTo>
                    <a:pt x="98" y="63"/>
                  </a:lnTo>
                  <a:lnTo>
                    <a:pt x="96" y="56"/>
                  </a:lnTo>
                  <a:lnTo>
                    <a:pt x="95" y="49"/>
                  </a:lnTo>
                  <a:lnTo>
                    <a:pt x="91" y="43"/>
                  </a:lnTo>
                  <a:lnTo>
                    <a:pt x="86" y="3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2286" y="2434"/>
              <a:ext cx="66" cy="93"/>
            </a:xfrm>
            <a:custGeom>
              <a:avLst/>
              <a:gdLst>
                <a:gd name="T0" fmla="*/ 50 w 66"/>
                <a:gd name="T1" fmla="*/ 65 h 93"/>
                <a:gd name="T2" fmla="*/ 50 w 66"/>
                <a:gd name="T3" fmla="*/ 76 h 93"/>
                <a:gd name="T4" fmla="*/ 24 w 66"/>
                <a:gd name="T5" fmla="*/ 76 h 93"/>
                <a:gd name="T6" fmla="*/ 34 w 66"/>
                <a:gd name="T7" fmla="*/ 71 h 93"/>
                <a:gd name="T8" fmla="*/ 42 w 66"/>
                <a:gd name="T9" fmla="*/ 64 h 93"/>
                <a:gd name="T10" fmla="*/ 49 w 66"/>
                <a:gd name="T11" fmla="*/ 57 h 93"/>
                <a:gd name="T12" fmla="*/ 56 w 66"/>
                <a:gd name="T13" fmla="*/ 50 h 93"/>
                <a:gd name="T14" fmla="*/ 60 w 66"/>
                <a:gd name="T15" fmla="*/ 46 h 93"/>
                <a:gd name="T16" fmla="*/ 63 w 66"/>
                <a:gd name="T17" fmla="*/ 39 h 93"/>
                <a:gd name="T18" fmla="*/ 64 w 66"/>
                <a:gd name="T19" fmla="*/ 33 h 93"/>
                <a:gd name="T20" fmla="*/ 66 w 66"/>
                <a:gd name="T21" fmla="*/ 29 h 93"/>
                <a:gd name="T22" fmla="*/ 63 w 66"/>
                <a:gd name="T23" fmla="*/ 17 h 93"/>
                <a:gd name="T24" fmla="*/ 56 w 66"/>
                <a:gd name="T25" fmla="*/ 8 h 93"/>
                <a:gd name="T26" fmla="*/ 46 w 66"/>
                <a:gd name="T27" fmla="*/ 1 h 93"/>
                <a:gd name="T28" fmla="*/ 34 w 66"/>
                <a:gd name="T29" fmla="*/ 0 h 93"/>
                <a:gd name="T30" fmla="*/ 25 w 66"/>
                <a:gd name="T31" fmla="*/ 1 h 93"/>
                <a:gd name="T32" fmla="*/ 17 w 66"/>
                <a:gd name="T33" fmla="*/ 4 h 93"/>
                <a:gd name="T34" fmla="*/ 10 w 66"/>
                <a:gd name="T35" fmla="*/ 8 h 93"/>
                <a:gd name="T36" fmla="*/ 3 w 66"/>
                <a:gd name="T37" fmla="*/ 14 h 93"/>
                <a:gd name="T38" fmla="*/ 3 w 66"/>
                <a:gd name="T39" fmla="*/ 28 h 93"/>
                <a:gd name="T40" fmla="*/ 20 w 66"/>
                <a:gd name="T41" fmla="*/ 28 h 93"/>
                <a:gd name="T42" fmla="*/ 20 w 66"/>
                <a:gd name="T43" fmla="*/ 22 h 93"/>
                <a:gd name="T44" fmla="*/ 21 w 66"/>
                <a:gd name="T45" fmla="*/ 19 h 93"/>
                <a:gd name="T46" fmla="*/ 24 w 66"/>
                <a:gd name="T47" fmla="*/ 18 h 93"/>
                <a:gd name="T48" fmla="*/ 30 w 66"/>
                <a:gd name="T49" fmla="*/ 15 h 93"/>
                <a:gd name="T50" fmla="*/ 35 w 66"/>
                <a:gd name="T51" fmla="*/ 15 h 93"/>
                <a:gd name="T52" fmla="*/ 39 w 66"/>
                <a:gd name="T53" fmla="*/ 17 h 93"/>
                <a:gd name="T54" fmla="*/ 45 w 66"/>
                <a:gd name="T55" fmla="*/ 18 h 93"/>
                <a:gd name="T56" fmla="*/ 48 w 66"/>
                <a:gd name="T57" fmla="*/ 22 h 93"/>
                <a:gd name="T58" fmla="*/ 49 w 66"/>
                <a:gd name="T59" fmla="*/ 28 h 93"/>
                <a:gd name="T60" fmla="*/ 49 w 66"/>
                <a:gd name="T61" fmla="*/ 32 h 93"/>
                <a:gd name="T62" fmla="*/ 48 w 66"/>
                <a:gd name="T63" fmla="*/ 36 h 93"/>
                <a:gd name="T64" fmla="*/ 45 w 66"/>
                <a:gd name="T65" fmla="*/ 40 h 93"/>
                <a:gd name="T66" fmla="*/ 41 w 66"/>
                <a:gd name="T67" fmla="*/ 44 h 93"/>
                <a:gd name="T68" fmla="*/ 34 w 66"/>
                <a:gd name="T69" fmla="*/ 51 h 93"/>
                <a:gd name="T70" fmla="*/ 24 w 66"/>
                <a:gd name="T71" fmla="*/ 60 h 93"/>
                <a:gd name="T72" fmla="*/ 13 w 66"/>
                <a:gd name="T73" fmla="*/ 68 h 93"/>
                <a:gd name="T74" fmla="*/ 0 w 66"/>
                <a:gd name="T75" fmla="*/ 78 h 93"/>
                <a:gd name="T76" fmla="*/ 0 w 66"/>
                <a:gd name="T77" fmla="*/ 93 h 93"/>
                <a:gd name="T78" fmla="*/ 60 w 66"/>
                <a:gd name="T79" fmla="*/ 93 h 93"/>
                <a:gd name="T80" fmla="*/ 62 w 66"/>
                <a:gd name="T81" fmla="*/ 92 h 93"/>
                <a:gd name="T82" fmla="*/ 63 w 66"/>
                <a:gd name="T83" fmla="*/ 90 h 93"/>
                <a:gd name="T84" fmla="*/ 64 w 66"/>
                <a:gd name="T85" fmla="*/ 90 h 93"/>
                <a:gd name="T86" fmla="*/ 66 w 66"/>
                <a:gd name="T87" fmla="*/ 89 h 93"/>
                <a:gd name="T88" fmla="*/ 66 w 66"/>
                <a:gd name="T89" fmla="*/ 65 h 93"/>
                <a:gd name="T90" fmla="*/ 50 w 66"/>
                <a:gd name="T91" fmla="*/ 6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93">
                  <a:moveTo>
                    <a:pt x="50" y="65"/>
                  </a:moveTo>
                  <a:lnTo>
                    <a:pt x="50" y="76"/>
                  </a:lnTo>
                  <a:lnTo>
                    <a:pt x="24" y="76"/>
                  </a:lnTo>
                  <a:lnTo>
                    <a:pt x="34" y="71"/>
                  </a:lnTo>
                  <a:lnTo>
                    <a:pt x="42" y="64"/>
                  </a:lnTo>
                  <a:lnTo>
                    <a:pt x="49" y="57"/>
                  </a:lnTo>
                  <a:lnTo>
                    <a:pt x="56" y="50"/>
                  </a:lnTo>
                  <a:lnTo>
                    <a:pt x="60" y="46"/>
                  </a:lnTo>
                  <a:lnTo>
                    <a:pt x="63" y="39"/>
                  </a:lnTo>
                  <a:lnTo>
                    <a:pt x="64" y="33"/>
                  </a:lnTo>
                  <a:lnTo>
                    <a:pt x="66" y="29"/>
                  </a:lnTo>
                  <a:lnTo>
                    <a:pt x="63" y="17"/>
                  </a:lnTo>
                  <a:lnTo>
                    <a:pt x="56" y="8"/>
                  </a:lnTo>
                  <a:lnTo>
                    <a:pt x="46" y="1"/>
                  </a:lnTo>
                  <a:lnTo>
                    <a:pt x="34" y="0"/>
                  </a:lnTo>
                  <a:lnTo>
                    <a:pt x="25" y="1"/>
                  </a:lnTo>
                  <a:lnTo>
                    <a:pt x="17" y="4"/>
                  </a:lnTo>
                  <a:lnTo>
                    <a:pt x="10" y="8"/>
                  </a:lnTo>
                  <a:lnTo>
                    <a:pt x="3" y="14"/>
                  </a:lnTo>
                  <a:lnTo>
                    <a:pt x="3" y="28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21" y="19"/>
                  </a:lnTo>
                  <a:lnTo>
                    <a:pt x="24" y="18"/>
                  </a:lnTo>
                  <a:lnTo>
                    <a:pt x="30" y="15"/>
                  </a:lnTo>
                  <a:lnTo>
                    <a:pt x="35" y="15"/>
                  </a:lnTo>
                  <a:lnTo>
                    <a:pt x="39" y="17"/>
                  </a:lnTo>
                  <a:lnTo>
                    <a:pt x="45" y="18"/>
                  </a:lnTo>
                  <a:lnTo>
                    <a:pt x="48" y="22"/>
                  </a:lnTo>
                  <a:lnTo>
                    <a:pt x="49" y="28"/>
                  </a:lnTo>
                  <a:lnTo>
                    <a:pt x="49" y="32"/>
                  </a:lnTo>
                  <a:lnTo>
                    <a:pt x="48" y="36"/>
                  </a:lnTo>
                  <a:lnTo>
                    <a:pt x="45" y="40"/>
                  </a:lnTo>
                  <a:lnTo>
                    <a:pt x="41" y="44"/>
                  </a:lnTo>
                  <a:lnTo>
                    <a:pt x="34" y="51"/>
                  </a:lnTo>
                  <a:lnTo>
                    <a:pt x="24" y="60"/>
                  </a:lnTo>
                  <a:lnTo>
                    <a:pt x="13" y="68"/>
                  </a:lnTo>
                  <a:lnTo>
                    <a:pt x="0" y="78"/>
                  </a:lnTo>
                  <a:lnTo>
                    <a:pt x="0" y="93"/>
                  </a:lnTo>
                  <a:lnTo>
                    <a:pt x="60" y="93"/>
                  </a:lnTo>
                  <a:lnTo>
                    <a:pt x="62" y="92"/>
                  </a:lnTo>
                  <a:lnTo>
                    <a:pt x="63" y="90"/>
                  </a:lnTo>
                  <a:lnTo>
                    <a:pt x="64" y="90"/>
                  </a:lnTo>
                  <a:lnTo>
                    <a:pt x="66" y="89"/>
                  </a:lnTo>
                  <a:lnTo>
                    <a:pt x="66" y="65"/>
                  </a:lnTo>
                  <a:lnTo>
                    <a:pt x="50" y="6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1554" y="1524"/>
              <a:ext cx="140" cy="123"/>
            </a:xfrm>
            <a:custGeom>
              <a:avLst/>
              <a:gdLst>
                <a:gd name="T0" fmla="*/ 136 w 140"/>
                <a:gd name="T1" fmla="*/ 40 h 123"/>
                <a:gd name="T2" fmla="*/ 132 w 140"/>
                <a:gd name="T3" fmla="*/ 32 h 123"/>
                <a:gd name="T4" fmla="*/ 125 w 140"/>
                <a:gd name="T5" fmla="*/ 23 h 123"/>
                <a:gd name="T6" fmla="*/ 114 w 140"/>
                <a:gd name="T7" fmla="*/ 14 h 123"/>
                <a:gd name="T8" fmla="*/ 101 w 140"/>
                <a:gd name="T9" fmla="*/ 7 h 123"/>
                <a:gd name="T10" fmla="*/ 87 w 140"/>
                <a:gd name="T11" fmla="*/ 1 h 123"/>
                <a:gd name="T12" fmla="*/ 76 w 140"/>
                <a:gd name="T13" fmla="*/ 0 h 123"/>
                <a:gd name="T14" fmla="*/ 72 w 140"/>
                <a:gd name="T15" fmla="*/ 0 h 123"/>
                <a:gd name="T16" fmla="*/ 64 w 140"/>
                <a:gd name="T17" fmla="*/ 0 h 123"/>
                <a:gd name="T18" fmla="*/ 54 w 140"/>
                <a:gd name="T19" fmla="*/ 1 h 123"/>
                <a:gd name="T20" fmla="*/ 43 w 140"/>
                <a:gd name="T21" fmla="*/ 5 h 123"/>
                <a:gd name="T22" fmla="*/ 30 w 140"/>
                <a:gd name="T23" fmla="*/ 10 h 123"/>
                <a:gd name="T24" fmla="*/ 21 w 140"/>
                <a:gd name="T25" fmla="*/ 18 h 123"/>
                <a:gd name="T26" fmla="*/ 11 w 140"/>
                <a:gd name="T27" fmla="*/ 28 h 123"/>
                <a:gd name="T28" fmla="*/ 7 w 140"/>
                <a:gd name="T29" fmla="*/ 35 h 123"/>
                <a:gd name="T30" fmla="*/ 7 w 140"/>
                <a:gd name="T31" fmla="*/ 36 h 123"/>
                <a:gd name="T32" fmla="*/ 4 w 140"/>
                <a:gd name="T33" fmla="*/ 43 h 123"/>
                <a:gd name="T34" fmla="*/ 1 w 140"/>
                <a:gd name="T35" fmla="*/ 53 h 123"/>
                <a:gd name="T36" fmla="*/ 0 w 140"/>
                <a:gd name="T37" fmla="*/ 60 h 123"/>
                <a:gd name="T38" fmla="*/ 0 w 140"/>
                <a:gd name="T39" fmla="*/ 60 h 123"/>
                <a:gd name="T40" fmla="*/ 0 w 140"/>
                <a:gd name="T41" fmla="*/ 65 h 123"/>
                <a:gd name="T42" fmla="*/ 1 w 140"/>
                <a:gd name="T43" fmla="*/ 73 h 123"/>
                <a:gd name="T44" fmla="*/ 4 w 140"/>
                <a:gd name="T45" fmla="*/ 82 h 123"/>
                <a:gd name="T46" fmla="*/ 8 w 140"/>
                <a:gd name="T47" fmla="*/ 90 h 123"/>
                <a:gd name="T48" fmla="*/ 12 w 140"/>
                <a:gd name="T49" fmla="*/ 96 h 123"/>
                <a:gd name="T50" fmla="*/ 18 w 140"/>
                <a:gd name="T51" fmla="*/ 101 h 123"/>
                <a:gd name="T52" fmla="*/ 26 w 140"/>
                <a:gd name="T53" fmla="*/ 108 h 123"/>
                <a:gd name="T54" fmla="*/ 39 w 140"/>
                <a:gd name="T55" fmla="*/ 116 h 123"/>
                <a:gd name="T56" fmla="*/ 47 w 140"/>
                <a:gd name="T57" fmla="*/ 119 h 123"/>
                <a:gd name="T58" fmla="*/ 51 w 140"/>
                <a:gd name="T59" fmla="*/ 121 h 123"/>
                <a:gd name="T60" fmla="*/ 57 w 140"/>
                <a:gd name="T61" fmla="*/ 122 h 123"/>
                <a:gd name="T62" fmla="*/ 65 w 140"/>
                <a:gd name="T63" fmla="*/ 123 h 123"/>
                <a:gd name="T64" fmla="*/ 73 w 140"/>
                <a:gd name="T65" fmla="*/ 123 h 123"/>
                <a:gd name="T66" fmla="*/ 80 w 140"/>
                <a:gd name="T67" fmla="*/ 122 h 123"/>
                <a:gd name="T68" fmla="*/ 85 w 140"/>
                <a:gd name="T69" fmla="*/ 122 h 123"/>
                <a:gd name="T70" fmla="*/ 89 w 140"/>
                <a:gd name="T71" fmla="*/ 121 h 123"/>
                <a:gd name="T72" fmla="*/ 96 w 140"/>
                <a:gd name="T73" fmla="*/ 118 h 123"/>
                <a:gd name="T74" fmla="*/ 108 w 140"/>
                <a:gd name="T75" fmla="*/ 112 h 123"/>
                <a:gd name="T76" fmla="*/ 118 w 140"/>
                <a:gd name="T77" fmla="*/ 107 h 123"/>
                <a:gd name="T78" fmla="*/ 126 w 140"/>
                <a:gd name="T79" fmla="*/ 98 h 123"/>
                <a:gd name="T80" fmla="*/ 132 w 140"/>
                <a:gd name="T81" fmla="*/ 90 h 123"/>
                <a:gd name="T82" fmla="*/ 136 w 140"/>
                <a:gd name="T83" fmla="*/ 80 h 123"/>
                <a:gd name="T84" fmla="*/ 139 w 140"/>
                <a:gd name="T85" fmla="*/ 72 h 123"/>
                <a:gd name="T86" fmla="*/ 140 w 140"/>
                <a:gd name="T87" fmla="*/ 66 h 123"/>
                <a:gd name="T88" fmla="*/ 140 w 140"/>
                <a:gd name="T89" fmla="*/ 62 h 123"/>
                <a:gd name="T90" fmla="*/ 140 w 140"/>
                <a:gd name="T91" fmla="*/ 62 h 123"/>
                <a:gd name="T92" fmla="*/ 140 w 140"/>
                <a:gd name="T93" fmla="*/ 57 h 123"/>
                <a:gd name="T94" fmla="*/ 139 w 140"/>
                <a:gd name="T95" fmla="*/ 4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0" h="123">
                  <a:moveTo>
                    <a:pt x="137" y="44"/>
                  </a:moveTo>
                  <a:lnTo>
                    <a:pt x="136" y="40"/>
                  </a:lnTo>
                  <a:lnTo>
                    <a:pt x="133" y="36"/>
                  </a:lnTo>
                  <a:lnTo>
                    <a:pt x="132" y="32"/>
                  </a:lnTo>
                  <a:lnTo>
                    <a:pt x="129" y="29"/>
                  </a:lnTo>
                  <a:lnTo>
                    <a:pt x="125" y="23"/>
                  </a:lnTo>
                  <a:lnTo>
                    <a:pt x="119" y="19"/>
                  </a:lnTo>
                  <a:lnTo>
                    <a:pt x="114" y="14"/>
                  </a:lnTo>
                  <a:lnTo>
                    <a:pt x="108" y="10"/>
                  </a:lnTo>
                  <a:lnTo>
                    <a:pt x="101" y="7"/>
                  </a:lnTo>
                  <a:lnTo>
                    <a:pt x="94" y="4"/>
                  </a:lnTo>
                  <a:lnTo>
                    <a:pt x="87" y="1"/>
                  </a:lnTo>
                  <a:lnTo>
                    <a:pt x="79" y="0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1"/>
                  </a:lnTo>
                  <a:lnTo>
                    <a:pt x="54" y="1"/>
                  </a:lnTo>
                  <a:lnTo>
                    <a:pt x="50" y="3"/>
                  </a:lnTo>
                  <a:lnTo>
                    <a:pt x="43" y="5"/>
                  </a:lnTo>
                  <a:lnTo>
                    <a:pt x="36" y="7"/>
                  </a:lnTo>
                  <a:lnTo>
                    <a:pt x="30" y="10"/>
                  </a:lnTo>
                  <a:lnTo>
                    <a:pt x="26" y="14"/>
                  </a:lnTo>
                  <a:lnTo>
                    <a:pt x="21" y="18"/>
                  </a:lnTo>
                  <a:lnTo>
                    <a:pt x="15" y="22"/>
                  </a:lnTo>
                  <a:lnTo>
                    <a:pt x="11" y="28"/>
                  </a:lnTo>
                  <a:lnTo>
                    <a:pt x="8" y="33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6"/>
                  </a:lnTo>
                  <a:lnTo>
                    <a:pt x="5" y="37"/>
                  </a:lnTo>
                  <a:lnTo>
                    <a:pt x="4" y="43"/>
                  </a:lnTo>
                  <a:lnTo>
                    <a:pt x="3" y="47"/>
                  </a:lnTo>
                  <a:lnTo>
                    <a:pt x="1" y="53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1" y="69"/>
                  </a:lnTo>
                  <a:lnTo>
                    <a:pt x="1" y="73"/>
                  </a:lnTo>
                  <a:lnTo>
                    <a:pt x="3" y="78"/>
                  </a:lnTo>
                  <a:lnTo>
                    <a:pt x="4" y="82"/>
                  </a:lnTo>
                  <a:lnTo>
                    <a:pt x="5" y="86"/>
                  </a:lnTo>
                  <a:lnTo>
                    <a:pt x="8" y="90"/>
                  </a:lnTo>
                  <a:lnTo>
                    <a:pt x="10" y="93"/>
                  </a:lnTo>
                  <a:lnTo>
                    <a:pt x="12" y="96"/>
                  </a:lnTo>
                  <a:lnTo>
                    <a:pt x="15" y="98"/>
                  </a:lnTo>
                  <a:lnTo>
                    <a:pt x="18" y="101"/>
                  </a:lnTo>
                  <a:lnTo>
                    <a:pt x="21" y="104"/>
                  </a:lnTo>
                  <a:lnTo>
                    <a:pt x="26" y="108"/>
                  </a:lnTo>
                  <a:lnTo>
                    <a:pt x="32" y="112"/>
                  </a:lnTo>
                  <a:lnTo>
                    <a:pt x="39" y="116"/>
                  </a:lnTo>
                  <a:lnTo>
                    <a:pt x="44" y="119"/>
                  </a:lnTo>
                  <a:lnTo>
                    <a:pt x="47" y="119"/>
                  </a:lnTo>
                  <a:lnTo>
                    <a:pt x="48" y="119"/>
                  </a:lnTo>
                  <a:lnTo>
                    <a:pt x="51" y="121"/>
                  </a:lnTo>
                  <a:lnTo>
                    <a:pt x="53" y="121"/>
                  </a:lnTo>
                  <a:lnTo>
                    <a:pt x="57" y="122"/>
                  </a:lnTo>
                  <a:lnTo>
                    <a:pt x="61" y="122"/>
                  </a:lnTo>
                  <a:lnTo>
                    <a:pt x="65" y="123"/>
                  </a:lnTo>
                  <a:lnTo>
                    <a:pt x="69" y="123"/>
                  </a:lnTo>
                  <a:lnTo>
                    <a:pt x="73" y="123"/>
                  </a:lnTo>
                  <a:lnTo>
                    <a:pt x="76" y="122"/>
                  </a:lnTo>
                  <a:lnTo>
                    <a:pt x="80" y="122"/>
                  </a:lnTo>
                  <a:lnTo>
                    <a:pt x="83" y="122"/>
                  </a:lnTo>
                  <a:lnTo>
                    <a:pt x="85" y="122"/>
                  </a:lnTo>
                  <a:lnTo>
                    <a:pt x="87" y="121"/>
                  </a:lnTo>
                  <a:lnTo>
                    <a:pt x="89" y="121"/>
                  </a:lnTo>
                  <a:lnTo>
                    <a:pt x="90" y="121"/>
                  </a:lnTo>
                  <a:lnTo>
                    <a:pt x="96" y="118"/>
                  </a:lnTo>
                  <a:lnTo>
                    <a:pt x="103" y="115"/>
                  </a:lnTo>
                  <a:lnTo>
                    <a:pt x="108" y="112"/>
                  </a:lnTo>
                  <a:lnTo>
                    <a:pt x="114" y="109"/>
                  </a:lnTo>
                  <a:lnTo>
                    <a:pt x="118" y="107"/>
                  </a:lnTo>
                  <a:lnTo>
                    <a:pt x="122" y="103"/>
                  </a:lnTo>
                  <a:lnTo>
                    <a:pt x="126" y="98"/>
                  </a:lnTo>
                  <a:lnTo>
                    <a:pt x="129" y="94"/>
                  </a:lnTo>
                  <a:lnTo>
                    <a:pt x="132" y="90"/>
                  </a:lnTo>
                  <a:lnTo>
                    <a:pt x="135" y="85"/>
                  </a:lnTo>
                  <a:lnTo>
                    <a:pt x="136" y="80"/>
                  </a:lnTo>
                  <a:lnTo>
                    <a:pt x="137" y="75"/>
                  </a:lnTo>
                  <a:lnTo>
                    <a:pt x="139" y="72"/>
                  </a:lnTo>
                  <a:lnTo>
                    <a:pt x="139" y="69"/>
                  </a:lnTo>
                  <a:lnTo>
                    <a:pt x="140" y="66"/>
                  </a:lnTo>
                  <a:lnTo>
                    <a:pt x="140" y="64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40" y="61"/>
                  </a:lnTo>
                  <a:lnTo>
                    <a:pt x="140" y="57"/>
                  </a:lnTo>
                  <a:lnTo>
                    <a:pt x="139" y="53"/>
                  </a:lnTo>
                  <a:lnTo>
                    <a:pt x="139" y="48"/>
                  </a:lnTo>
                  <a:lnTo>
                    <a:pt x="137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2496" y="843"/>
              <a:ext cx="37" cy="23"/>
            </a:xfrm>
            <a:custGeom>
              <a:avLst/>
              <a:gdLst>
                <a:gd name="T0" fmla="*/ 37 w 37"/>
                <a:gd name="T1" fmla="*/ 1 h 23"/>
                <a:gd name="T2" fmla="*/ 36 w 37"/>
                <a:gd name="T3" fmla="*/ 0 h 23"/>
                <a:gd name="T4" fmla="*/ 0 w 37"/>
                <a:gd name="T5" fmla="*/ 9 h 23"/>
                <a:gd name="T6" fmla="*/ 12 w 37"/>
                <a:gd name="T7" fmla="*/ 23 h 23"/>
                <a:gd name="T8" fmla="*/ 37 w 37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37" y="1"/>
                  </a:moveTo>
                  <a:lnTo>
                    <a:pt x="36" y="0"/>
                  </a:lnTo>
                  <a:lnTo>
                    <a:pt x="0" y="9"/>
                  </a:lnTo>
                  <a:lnTo>
                    <a:pt x="12" y="23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3" name="Freeform 34"/>
            <p:cNvSpPr>
              <a:spLocks/>
            </p:cNvSpPr>
            <p:nvPr/>
          </p:nvSpPr>
          <p:spPr bwMode="auto">
            <a:xfrm>
              <a:off x="2761" y="1477"/>
              <a:ext cx="29" cy="30"/>
            </a:xfrm>
            <a:custGeom>
              <a:avLst/>
              <a:gdLst>
                <a:gd name="T0" fmla="*/ 15 w 29"/>
                <a:gd name="T1" fmla="*/ 30 h 30"/>
                <a:gd name="T2" fmla="*/ 21 w 29"/>
                <a:gd name="T3" fmla="*/ 29 h 30"/>
                <a:gd name="T4" fmla="*/ 26 w 29"/>
                <a:gd name="T5" fmla="*/ 25 h 30"/>
                <a:gd name="T6" fmla="*/ 29 w 29"/>
                <a:gd name="T7" fmla="*/ 21 h 30"/>
                <a:gd name="T8" fmla="*/ 29 w 29"/>
                <a:gd name="T9" fmla="*/ 15 h 30"/>
                <a:gd name="T10" fmla="*/ 28 w 29"/>
                <a:gd name="T11" fmla="*/ 9 h 30"/>
                <a:gd name="T12" fmla="*/ 25 w 29"/>
                <a:gd name="T13" fmla="*/ 5 h 30"/>
                <a:gd name="T14" fmla="*/ 21 w 29"/>
                <a:gd name="T15" fmla="*/ 2 h 30"/>
                <a:gd name="T16" fmla="*/ 15 w 29"/>
                <a:gd name="T17" fmla="*/ 0 h 30"/>
                <a:gd name="T18" fmla="*/ 10 w 29"/>
                <a:gd name="T19" fmla="*/ 2 h 30"/>
                <a:gd name="T20" fmla="*/ 4 w 29"/>
                <a:gd name="T21" fmla="*/ 7 h 30"/>
                <a:gd name="T22" fmla="*/ 0 w 29"/>
                <a:gd name="T23" fmla="*/ 12 h 30"/>
                <a:gd name="T24" fmla="*/ 0 w 29"/>
                <a:gd name="T25" fmla="*/ 19 h 30"/>
                <a:gd name="T26" fmla="*/ 1 w 29"/>
                <a:gd name="T27" fmla="*/ 25 h 30"/>
                <a:gd name="T28" fmla="*/ 6 w 29"/>
                <a:gd name="T29" fmla="*/ 29 h 30"/>
                <a:gd name="T30" fmla="*/ 10 w 29"/>
                <a:gd name="T31" fmla="*/ 30 h 30"/>
                <a:gd name="T32" fmla="*/ 15 w 29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21" y="29"/>
                  </a:lnTo>
                  <a:lnTo>
                    <a:pt x="26" y="25"/>
                  </a:lnTo>
                  <a:lnTo>
                    <a:pt x="29" y="21"/>
                  </a:lnTo>
                  <a:lnTo>
                    <a:pt x="29" y="15"/>
                  </a:lnTo>
                  <a:lnTo>
                    <a:pt x="28" y="9"/>
                  </a:lnTo>
                  <a:lnTo>
                    <a:pt x="25" y="5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4" y="7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1" y="25"/>
                  </a:lnTo>
                  <a:lnTo>
                    <a:pt x="6" y="29"/>
                  </a:lnTo>
                  <a:lnTo>
                    <a:pt x="10" y="3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2739" y="1833"/>
              <a:ext cx="61" cy="38"/>
            </a:xfrm>
            <a:custGeom>
              <a:avLst/>
              <a:gdLst>
                <a:gd name="T0" fmla="*/ 34 w 61"/>
                <a:gd name="T1" fmla="*/ 6 h 38"/>
                <a:gd name="T2" fmla="*/ 26 w 61"/>
                <a:gd name="T3" fmla="*/ 3 h 38"/>
                <a:gd name="T4" fmla="*/ 15 w 61"/>
                <a:gd name="T5" fmla="*/ 0 h 38"/>
                <a:gd name="T6" fmla="*/ 5 w 61"/>
                <a:gd name="T7" fmla="*/ 2 h 38"/>
                <a:gd name="T8" fmla="*/ 0 w 61"/>
                <a:gd name="T9" fmla="*/ 9 h 38"/>
                <a:gd name="T10" fmla="*/ 1 w 61"/>
                <a:gd name="T11" fmla="*/ 18 h 38"/>
                <a:gd name="T12" fmla="*/ 7 w 61"/>
                <a:gd name="T13" fmla="*/ 25 h 38"/>
                <a:gd name="T14" fmla="*/ 16 w 61"/>
                <a:gd name="T15" fmla="*/ 31 h 38"/>
                <a:gd name="T16" fmla="*/ 25 w 61"/>
                <a:gd name="T17" fmla="*/ 34 h 38"/>
                <a:gd name="T18" fmla="*/ 43 w 61"/>
                <a:gd name="T19" fmla="*/ 38 h 38"/>
                <a:gd name="T20" fmla="*/ 52 w 61"/>
                <a:gd name="T21" fmla="*/ 36 h 38"/>
                <a:gd name="T22" fmla="*/ 58 w 61"/>
                <a:gd name="T23" fmla="*/ 34 h 38"/>
                <a:gd name="T24" fmla="*/ 59 w 61"/>
                <a:gd name="T25" fmla="*/ 29 h 38"/>
                <a:gd name="T26" fmla="*/ 61 w 61"/>
                <a:gd name="T27" fmla="*/ 25 h 38"/>
                <a:gd name="T28" fmla="*/ 58 w 61"/>
                <a:gd name="T29" fmla="*/ 20 h 38"/>
                <a:gd name="T30" fmla="*/ 51 w 61"/>
                <a:gd name="T31" fmla="*/ 13 h 38"/>
                <a:gd name="T32" fmla="*/ 34 w 61"/>
                <a:gd name="T33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34" y="6"/>
                  </a:moveTo>
                  <a:lnTo>
                    <a:pt x="26" y="3"/>
                  </a:lnTo>
                  <a:lnTo>
                    <a:pt x="15" y="0"/>
                  </a:lnTo>
                  <a:lnTo>
                    <a:pt x="5" y="2"/>
                  </a:lnTo>
                  <a:lnTo>
                    <a:pt x="0" y="9"/>
                  </a:lnTo>
                  <a:lnTo>
                    <a:pt x="1" y="18"/>
                  </a:lnTo>
                  <a:lnTo>
                    <a:pt x="7" y="25"/>
                  </a:lnTo>
                  <a:lnTo>
                    <a:pt x="16" y="31"/>
                  </a:lnTo>
                  <a:lnTo>
                    <a:pt x="25" y="34"/>
                  </a:lnTo>
                  <a:lnTo>
                    <a:pt x="43" y="38"/>
                  </a:lnTo>
                  <a:lnTo>
                    <a:pt x="52" y="36"/>
                  </a:lnTo>
                  <a:lnTo>
                    <a:pt x="58" y="34"/>
                  </a:lnTo>
                  <a:lnTo>
                    <a:pt x="59" y="29"/>
                  </a:lnTo>
                  <a:lnTo>
                    <a:pt x="61" y="25"/>
                  </a:lnTo>
                  <a:lnTo>
                    <a:pt x="58" y="20"/>
                  </a:lnTo>
                  <a:lnTo>
                    <a:pt x="51" y="13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5" name="Freeform 36"/>
            <p:cNvSpPr>
              <a:spLocks/>
            </p:cNvSpPr>
            <p:nvPr/>
          </p:nvSpPr>
          <p:spPr bwMode="auto">
            <a:xfrm>
              <a:off x="2493" y="1395"/>
              <a:ext cx="79" cy="312"/>
            </a:xfrm>
            <a:custGeom>
              <a:avLst/>
              <a:gdLst>
                <a:gd name="T0" fmla="*/ 0 w 79"/>
                <a:gd name="T1" fmla="*/ 18 h 312"/>
                <a:gd name="T2" fmla="*/ 7 w 79"/>
                <a:gd name="T3" fmla="*/ 60 h 312"/>
                <a:gd name="T4" fmla="*/ 14 w 79"/>
                <a:gd name="T5" fmla="*/ 103 h 312"/>
                <a:gd name="T6" fmla="*/ 17 w 79"/>
                <a:gd name="T7" fmla="*/ 147 h 312"/>
                <a:gd name="T8" fmla="*/ 18 w 79"/>
                <a:gd name="T9" fmla="*/ 190 h 312"/>
                <a:gd name="T10" fmla="*/ 18 w 79"/>
                <a:gd name="T11" fmla="*/ 219 h 312"/>
                <a:gd name="T12" fmla="*/ 17 w 79"/>
                <a:gd name="T13" fmla="*/ 248 h 312"/>
                <a:gd name="T14" fmla="*/ 14 w 79"/>
                <a:gd name="T15" fmla="*/ 277 h 312"/>
                <a:gd name="T16" fmla="*/ 10 w 79"/>
                <a:gd name="T17" fmla="*/ 305 h 312"/>
                <a:gd name="T18" fmla="*/ 67 w 79"/>
                <a:gd name="T19" fmla="*/ 312 h 312"/>
                <a:gd name="T20" fmla="*/ 68 w 79"/>
                <a:gd name="T21" fmla="*/ 311 h 312"/>
                <a:gd name="T22" fmla="*/ 72 w 79"/>
                <a:gd name="T23" fmla="*/ 295 h 312"/>
                <a:gd name="T24" fmla="*/ 77 w 79"/>
                <a:gd name="T25" fmla="*/ 258 h 312"/>
                <a:gd name="T26" fmla="*/ 79 w 79"/>
                <a:gd name="T27" fmla="*/ 190 h 312"/>
                <a:gd name="T28" fmla="*/ 78 w 79"/>
                <a:gd name="T29" fmla="*/ 141 h 312"/>
                <a:gd name="T30" fmla="*/ 74 w 79"/>
                <a:gd name="T31" fmla="*/ 93 h 312"/>
                <a:gd name="T32" fmla="*/ 67 w 79"/>
                <a:gd name="T33" fmla="*/ 46 h 312"/>
                <a:gd name="T34" fmla="*/ 57 w 79"/>
                <a:gd name="T35" fmla="*/ 0 h 312"/>
                <a:gd name="T36" fmla="*/ 58 w 79"/>
                <a:gd name="T37" fmla="*/ 1 h 312"/>
                <a:gd name="T38" fmla="*/ 58 w 79"/>
                <a:gd name="T39" fmla="*/ 1 h 312"/>
                <a:gd name="T40" fmla="*/ 58 w 79"/>
                <a:gd name="T41" fmla="*/ 3 h 312"/>
                <a:gd name="T42" fmla="*/ 58 w 79"/>
                <a:gd name="T43" fmla="*/ 4 h 312"/>
                <a:gd name="T44" fmla="*/ 0 w 79"/>
                <a:gd name="T45" fmla="*/ 1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9" h="312">
                  <a:moveTo>
                    <a:pt x="0" y="18"/>
                  </a:moveTo>
                  <a:lnTo>
                    <a:pt x="7" y="60"/>
                  </a:lnTo>
                  <a:lnTo>
                    <a:pt x="14" y="103"/>
                  </a:lnTo>
                  <a:lnTo>
                    <a:pt x="17" y="147"/>
                  </a:lnTo>
                  <a:lnTo>
                    <a:pt x="18" y="190"/>
                  </a:lnTo>
                  <a:lnTo>
                    <a:pt x="18" y="219"/>
                  </a:lnTo>
                  <a:lnTo>
                    <a:pt x="17" y="248"/>
                  </a:lnTo>
                  <a:lnTo>
                    <a:pt x="14" y="277"/>
                  </a:lnTo>
                  <a:lnTo>
                    <a:pt x="10" y="305"/>
                  </a:lnTo>
                  <a:lnTo>
                    <a:pt x="67" y="312"/>
                  </a:lnTo>
                  <a:lnTo>
                    <a:pt x="68" y="311"/>
                  </a:lnTo>
                  <a:lnTo>
                    <a:pt x="72" y="295"/>
                  </a:lnTo>
                  <a:lnTo>
                    <a:pt x="77" y="258"/>
                  </a:lnTo>
                  <a:lnTo>
                    <a:pt x="79" y="190"/>
                  </a:lnTo>
                  <a:lnTo>
                    <a:pt x="78" y="141"/>
                  </a:lnTo>
                  <a:lnTo>
                    <a:pt x="74" y="93"/>
                  </a:lnTo>
                  <a:lnTo>
                    <a:pt x="67" y="46"/>
                  </a:lnTo>
                  <a:lnTo>
                    <a:pt x="57" y="0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3"/>
                  </a:lnTo>
                  <a:lnTo>
                    <a:pt x="58" y="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2250" y="1954"/>
              <a:ext cx="227" cy="279"/>
            </a:xfrm>
            <a:custGeom>
              <a:avLst/>
              <a:gdLst>
                <a:gd name="T0" fmla="*/ 0 w 227"/>
                <a:gd name="T1" fmla="*/ 226 h 279"/>
                <a:gd name="T2" fmla="*/ 43 w 227"/>
                <a:gd name="T3" fmla="*/ 266 h 279"/>
                <a:gd name="T4" fmla="*/ 41 w 227"/>
                <a:gd name="T5" fmla="*/ 269 h 279"/>
                <a:gd name="T6" fmla="*/ 38 w 227"/>
                <a:gd name="T7" fmla="*/ 272 h 279"/>
                <a:gd name="T8" fmla="*/ 35 w 227"/>
                <a:gd name="T9" fmla="*/ 276 h 279"/>
                <a:gd name="T10" fmla="*/ 32 w 227"/>
                <a:gd name="T11" fmla="*/ 279 h 279"/>
                <a:gd name="T12" fmla="*/ 61 w 227"/>
                <a:gd name="T13" fmla="*/ 251 h 279"/>
                <a:gd name="T14" fmla="*/ 88 w 227"/>
                <a:gd name="T15" fmla="*/ 222 h 279"/>
                <a:gd name="T16" fmla="*/ 114 w 227"/>
                <a:gd name="T17" fmla="*/ 191 h 279"/>
                <a:gd name="T18" fmla="*/ 141 w 227"/>
                <a:gd name="T19" fmla="*/ 159 h 279"/>
                <a:gd name="T20" fmla="*/ 164 w 227"/>
                <a:gd name="T21" fmla="*/ 128 h 279"/>
                <a:gd name="T22" fmla="*/ 186 w 227"/>
                <a:gd name="T23" fmla="*/ 94 h 279"/>
                <a:gd name="T24" fmla="*/ 207 w 227"/>
                <a:gd name="T25" fmla="*/ 60 h 279"/>
                <a:gd name="T26" fmla="*/ 227 w 227"/>
                <a:gd name="T27" fmla="*/ 25 h 279"/>
                <a:gd name="T28" fmla="*/ 171 w 227"/>
                <a:gd name="T29" fmla="*/ 0 h 279"/>
                <a:gd name="T30" fmla="*/ 154 w 227"/>
                <a:gd name="T31" fmla="*/ 32 h 279"/>
                <a:gd name="T32" fmla="*/ 136 w 227"/>
                <a:gd name="T33" fmla="*/ 62 h 279"/>
                <a:gd name="T34" fmla="*/ 117 w 227"/>
                <a:gd name="T35" fmla="*/ 92 h 279"/>
                <a:gd name="T36" fmla="*/ 96 w 227"/>
                <a:gd name="T37" fmla="*/ 121 h 279"/>
                <a:gd name="T38" fmla="*/ 74 w 227"/>
                <a:gd name="T39" fmla="*/ 148 h 279"/>
                <a:gd name="T40" fmla="*/ 50 w 227"/>
                <a:gd name="T41" fmla="*/ 175 h 279"/>
                <a:gd name="T42" fmla="*/ 27 w 227"/>
                <a:gd name="T43" fmla="*/ 201 h 279"/>
                <a:gd name="T44" fmla="*/ 0 w 227"/>
                <a:gd name="T45" fmla="*/ 226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7" h="279">
                  <a:moveTo>
                    <a:pt x="0" y="226"/>
                  </a:moveTo>
                  <a:lnTo>
                    <a:pt x="43" y="266"/>
                  </a:lnTo>
                  <a:lnTo>
                    <a:pt x="41" y="269"/>
                  </a:lnTo>
                  <a:lnTo>
                    <a:pt x="38" y="272"/>
                  </a:lnTo>
                  <a:lnTo>
                    <a:pt x="35" y="276"/>
                  </a:lnTo>
                  <a:lnTo>
                    <a:pt x="32" y="279"/>
                  </a:lnTo>
                  <a:lnTo>
                    <a:pt x="61" y="251"/>
                  </a:lnTo>
                  <a:lnTo>
                    <a:pt x="88" y="222"/>
                  </a:lnTo>
                  <a:lnTo>
                    <a:pt x="114" y="191"/>
                  </a:lnTo>
                  <a:lnTo>
                    <a:pt x="141" y="159"/>
                  </a:lnTo>
                  <a:lnTo>
                    <a:pt x="164" y="128"/>
                  </a:lnTo>
                  <a:lnTo>
                    <a:pt x="186" y="94"/>
                  </a:lnTo>
                  <a:lnTo>
                    <a:pt x="207" y="60"/>
                  </a:lnTo>
                  <a:lnTo>
                    <a:pt x="227" y="25"/>
                  </a:lnTo>
                  <a:lnTo>
                    <a:pt x="171" y="0"/>
                  </a:lnTo>
                  <a:lnTo>
                    <a:pt x="154" y="32"/>
                  </a:lnTo>
                  <a:lnTo>
                    <a:pt x="136" y="62"/>
                  </a:lnTo>
                  <a:lnTo>
                    <a:pt x="117" y="92"/>
                  </a:lnTo>
                  <a:lnTo>
                    <a:pt x="96" y="121"/>
                  </a:lnTo>
                  <a:lnTo>
                    <a:pt x="74" y="148"/>
                  </a:lnTo>
                  <a:lnTo>
                    <a:pt x="50" y="175"/>
                  </a:lnTo>
                  <a:lnTo>
                    <a:pt x="27" y="201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7" name="Freeform 38"/>
            <p:cNvSpPr>
              <a:spLocks/>
            </p:cNvSpPr>
            <p:nvPr/>
          </p:nvSpPr>
          <p:spPr bwMode="auto">
            <a:xfrm>
              <a:off x="674" y="1339"/>
              <a:ext cx="74" cy="389"/>
            </a:xfrm>
            <a:custGeom>
              <a:avLst/>
              <a:gdLst>
                <a:gd name="T0" fmla="*/ 61 w 74"/>
                <a:gd name="T1" fmla="*/ 246 h 389"/>
                <a:gd name="T2" fmla="*/ 63 w 74"/>
                <a:gd name="T3" fmla="*/ 211 h 389"/>
                <a:gd name="T4" fmla="*/ 64 w 74"/>
                <a:gd name="T5" fmla="*/ 177 h 389"/>
                <a:gd name="T6" fmla="*/ 68 w 74"/>
                <a:gd name="T7" fmla="*/ 142 h 389"/>
                <a:gd name="T8" fmla="*/ 74 w 74"/>
                <a:gd name="T9" fmla="*/ 107 h 389"/>
                <a:gd name="T10" fmla="*/ 14 w 74"/>
                <a:gd name="T11" fmla="*/ 97 h 389"/>
                <a:gd name="T12" fmla="*/ 18 w 74"/>
                <a:gd name="T13" fmla="*/ 73 h 389"/>
                <a:gd name="T14" fmla="*/ 24 w 74"/>
                <a:gd name="T15" fmla="*/ 49 h 389"/>
                <a:gd name="T16" fmla="*/ 29 w 74"/>
                <a:gd name="T17" fmla="*/ 24 h 389"/>
                <a:gd name="T18" fmla="*/ 36 w 74"/>
                <a:gd name="T19" fmla="*/ 0 h 389"/>
                <a:gd name="T20" fmla="*/ 21 w 74"/>
                <a:gd name="T21" fmla="*/ 60 h 389"/>
                <a:gd name="T22" fmla="*/ 10 w 74"/>
                <a:gd name="T23" fmla="*/ 121 h 389"/>
                <a:gd name="T24" fmla="*/ 3 w 74"/>
                <a:gd name="T25" fmla="*/ 183 h 389"/>
                <a:gd name="T26" fmla="*/ 0 w 74"/>
                <a:gd name="T27" fmla="*/ 246 h 389"/>
                <a:gd name="T28" fmla="*/ 2 w 74"/>
                <a:gd name="T29" fmla="*/ 282 h 389"/>
                <a:gd name="T30" fmla="*/ 3 w 74"/>
                <a:gd name="T31" fmla="*/ 318 h 389"/>
                <a:gd name="T32" fmla="*/ 7 w 74"/>
                <a:gd name="T33" fmla="*/ 354 h 389"/>
                <a:gd name="T34" fmla="*/ 11 w 74"/>
                <a:gd name="T35" fmla="*/ 389 h 389"/>
                <a:gd name="T36" fmla="*/ 72 w 74"/>
                <a:gd name="T37" fmla="*/ 380 h 389"/>
                <a:gd name="T38" fmla="*/ 68 w 74"/>
                <a:gd name="T39" fmla="*/ 347 h 389"/>
                <a:gd name="T40" fmla="*/ 64 w 74"/>
                <a:gd name="T41" fmla="*/ 314 h 389"/>
                <a:gd name="T42" fmla="*/ 63 w 74"/>
                <a:gd name="T43" fmla="*/ 281 h 389"/>
                <a:gd name="T44" fmla="*/ 61 w 74"/>
                <a:gd name="T45" fmla="*/ 246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389">
                  <a:moveTo>
                    <a:pt x="61" y="246"/>
                  </a:moveTo>
                  <a:lnTo>
                    <a:pt x="63" y="211"/>
                  </a:lnTo>
                  <a:lnTo>
                    <a:pt x="64" y="177"/>
                  </a:lnTo>
                  <a:lnTo>
                    <a:pt x="68" y="142"/>
                  </a:lnTo>
                  <a:lnTo>
                    <a:pt x="74" y="107"/>
                  </a:lnTo>
                  <a:lnTo>
                    <a:pt x="14" y="97"/>
                  </a:lnTo>
                  <a:lnTo>
                    <a:pt x="18" y="73"/>
                  </a:lnTo>
                  <a:lnTo>
                    <a:pt x="24" y="49"/>
                  </a:lnTo>
                  <a:lnTo>
                    <a:pt x="29" y="24"/>
                  </a:lnTo>
                  <a:lnTo>
                    <a:pt x="36" y="0"/>
                  </a:lnTo>
                  <a:lnTo>
                    <a:pt x="21" y="60"/>
                  </a:lnTo>
                  <a:lnTo>
                    <a:pt x="10" y="121"/>
                  </a:lnTo>
                  <a:lnTo>
                    <a:pt x="3" y="183"/>
                  </a:lnTo>
                  <a:lnTo>
                    <a:pt x="0" y="246"/>
                  </a:lnTo>
                  <a:lnTo>
                    <a:pt x="2" y="282"/>
                  </a:lnTo>
                  <a:lnTo>
                    <a:pt x="3" y="318"/>
                  </a:lnTo>
                  <a:lnTo>
                    <a:pt x="7" y="354"/>
                  </a:lnTo>
                  <a:lnTo>
                    <a:pt x="11" y="389"/>
                  </a:lnTo>
                  <a:lnTo>
                    <a:pt x="72" y="380"/>
                  </a:lnTo>
                  <a:lnTo>
                    <a:pt x="68" y="347"/>
                  </a:lnTo>
                  <a:lnTo>
                    <a:pt x="64" y="314"/>
                  </a:lnTo>
                  <a:lnTo>
                    <a:pt x="63" y="281"/>
                  </a:lnTo>
                  <a:lnTo>
                    <a:pt x="61" y="246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1189" y="2333"/>
              <a:ext cx="315" cy="141"/>
            </a:xfrm>
            <a:custGeom>
              <a:avLst/>
              <a:gdLst>
                <a:gd name="T0" fmla="*/ 28 w 315"/>
                <a:gd name="T1" fmla="*/ 0 h 141"/>
                <a:gd name="T2" fmla="*/ 0 w 315"/>
                <a:gd name="T3" fmla="*/ 50 h 141"/>
                <a:gd name="T4" fmla="*/ 18 w 315"/>
                <a:gd name="T5" fmla="*/ 58 h 141"/>
                <a:gd name="T6" fmla="*/ 36 w 315"/>
                <a:gd name="T7" fmla="*/ 66 h 141"/>
                <a:gd name="T8" fmla="*/ 54 w 315"/>
                <a:gd name="T9" fmla="*/ 73 h 141"/>
                <a:gd name="T10" fmla="*/ 72 w 315"/>
                <a:gd name="T11" fmla="*/ 82 h 141"/>
                <a:gd name="T12" fmla="*/ 92 w 315"/>
                <a:gd name="T13" fmla="*/ 88 h 141"/>
                <a:gd name="T14" fmla="*/ 110 w 315"/>
                <a:gd name="T15" fmla="*/ 95 h 141"/>
                <a:gd name="T16" fmla="*/ 129 w 315"/>
                <a:gd name="T17" fmla="*/ 101 h 141"/>
                <a:gd name="T18" fmla="*/ 148 w 315"/>
                <a:gd name="T19" fmla="*/ 108 h 141"/>
                <a:gd name="T20" fmla="*/ 168 w 315"/>
                <a:gd name="T21" fmla="*/ 113 h 141"/>
                <a:gd name="T22" fmla="*/ 187 w 315"/>
                <a:gd name="T23" fmla="*/ 118 h 141"/>
                <a:gd name="T24" fmla="*/ 207 w 315"/>
                <a:gd name="T25" fmla="*/ 123 h 141"/>
                <a:gd name="T26" fmla="*/ 226 w 315"/>
                <a:gd name="T27" fmla="*/ 127 h 141"/>
                <a:gd name="T28" fmla="*/ 246 w 315"/>
                <a:gd name="T29" fmla="*/ 131 h 141"/>
                <a:gd name="T30" fmla="*/ 266 w 315"/>
                <a:gd name="T31" fmla="*/ 136 h 141"/>
                <a:gd name="T32" fmla="*/ 286 w 315"/>
                <a:gd name="T33" fmla="*/ 138 h 141"/>
                <a:gd name="T34" fmla="*/ 307 w 315"/>
                <a:gd name="T35" fmla="*/ 141 h 141"/>
                <a:gd name="T36" fmla="*/ 315 w 315"/>
                <a:gd name="T37" fmla="*/ 84 h 141"/>
                <a:gd name="T38" fmla="*/ 296 w 315"/>
                <a:gd name="T39" fmla="*/ 82 h 141"/>
                <a:gd name="T40" fmla="*/ 276 w 315"/>
                <a:gd name="T41" fmla="*/ 79 h 141"/>
                <a:gd name="T42" fmla="*/ 258 w 315"/>
                <a:gd name="T43" fmla="*/ 76 h 141"/>
                <a:gd name="T44" fmla="*/ 239 w 315"/>
                <a:gd name="T45" fmla="*/ 72 h 141"/>
                <a:gd name="T46" fmla="*/ 221 w 315"/>
                <a:gd name="T47" fmla="*/ 68 h 141"/>
                <a:gd name="T48" fmla="*/ 203 w 315"/>
                <a:gd name="T49" fmla="*/ 63 h 141"/>
                <a:gd name="T50" fmla="*/ 185 w 315"/>
                <a:gd name="T51" fmla="*/ 58 h 141"/>
                <a:gd name="T52" fmla="*/ 167 w 315"/>
                <a:gd name="T53" fmla="*/ 52 h 141"/>
                <a:gd name="T54" fmla="*/ 148 w 315"/>
                <a:gd name="T55" fmla="*/ 47 h 141"/>
                <a:gd name="T56" fmla="*/ 130 w 315"/>
                <a:gd name="T57" fmla="*/ 41 h 141"/>
                <a:gd name="T58" fmla="*/ 112 w 315"/>
                <a:gd name="T59" fmla="*/ 36 h 141"/>
                <a:gd name="T60" fmla="*/ 96 w 315"/>
                <a:gd name="T61" fmla="*/ 29 h 141"/>
                <a:gd name="T62" fmla="*/ 79 w 315"/>
                <a:gd name="T63" fmla="*/ 22 h 141"/>
                <a:gd name="T64" fmla="*/ 61 w 315"/>
                <a:gd name="T65" fmla="*/ 15 h 141"/>
                <a:gd name="T66" fmla="*/ 44 w 315"/>
                <a:gd name="T67" fmla="*/ 8 h 141"/>
                <a:gd name="T68" fmla="*/ 28 w 315"/>
                <a:gd name="T6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5" h="141">
                  <a:moveTo>
                    <a:pt x="28" y="0"/>
                  </a:moveTo>
                  <a:lnTo>
                    <a:pt x="0" y="50"/>
                  </a:lnTo>
                  <a:lnTo>
                    <a:pt x="18" y="58"/>
                  </a:lnTo>
                  <a:lnTo>
                    <a:pt x="36" y="66"/>
                  </a:lnTo>
                  <a:lnTo>
                    <a:pt x="54" y="73"/>
                  </a:lnTo>
                  <a:lnTo>
                    <a:pt x="72" y="82"/>
                  </a:lnTo>
                  <a:lnTo>
                    <a:pt x="92" y="88"/>
                  </a:lnTo>
                  <a:lnTo>
                    <a:pt x="110" y="95"/>
                  </a:lnTo>
                  <a:lnTo>
                    <a:pt x="129" y="101"/>
                  </a:lnTo>
                  <a:lnTo>
                    <a:pt x="148" y="108"/>
                  </a:lnTo>
                  <a:lnTo>
                    <a:pt x="168" y="113"/>
                  </a:lnTo>
                  <a:lnTo>
                    <a:pt x="187" y="118"/>
                  </a:lnTo>
                  <a:lnTo>
                    <a:pt x="207" y="123"/>
                  </a:lnTo>
                  <a:lnTo>
                    <a:pt x="226" y="127"/>
                  </a:lnTo>
                  <a:lnTo>
                    <a:pt x="246" y="131"/>
                  </a:lnTo>
                  <a:lnTo>
                    <a:pt x="266" y="136"/>
                  </a:lnTo>
                  <a:lnTo>
                    <a:pt x="286" y="138"/>
                  </a:lnTo>
                  <a:lnTo>
                    <a:pt x="307" y="141"/>
                  </a:lnTo>
                  <a:lnTo>
                    <a:pt x="315" y="84"/>
                  </a:lnTo>
                  <a:lnTo>
                    <a:pt x="296" y="82"/>
                  </a:lnTo>
                  <a:lnTo>
                    <a:pt x="276" y="79"/>
                  </a:lnTo>
                  <a:lnTo>
                    <a:pt x="258" y="76"/>
                  </a:lnTo>
                  <a:lnTo>
                    <a:pt x="239" y="72"/>
                  </a:lnTo>
                  <a:lnTo>
                    <a:pt x="221" y="68"/>
                  </a:lnTo>
                  <a:lnTo>
                    <a:pt x="203" y="63"/>
                  </a:lnTo>
                  <a:lnTo>
                    <a:pt x="185" y="58"/>
                  </a:lnTo>
                  <a:lnTo>
                    <a:pt x="167" y="52"/>
                  </a:lnTo>
                  <a:lnTo>
                    <a:pt x="148" y="47"/>
                  </a:lnTo>
                  <a:lnTo>
                    <a:pt x="130" y="41"/>
                  </a:lnTo>
                  <a:lnTo>
                    <a:pt x="112" y="36"/>
                  </a:lnTo>
                  <a:lnTo>
                    <a:pt x="96" y="29"/>
                  </a:lnTo>
                  <a:lnTo>
                    <a:pt x="79" y="22"/>
                  </a:lnTo>
                  <a:lnTo>
                    <a:pt x="61" y="15"/>
                  </a:lnTo>
                  <a:lnTo>
                    <a:pt x="44" y="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9" name="Freeform 40"/>
            <p:cNvSpPr>
              <a:spLocks/>
            </p:cNvSpPr>
            <p:nvPr/>
          </p:nvSpPr>
          <p:spPr bwMode="auto">
            <a:xfrm>
              <a:off x="1769" y="2331"/>
              <a:ext cx="293" cy="139"/>
            </a:xfrm>
            <a:custGeom>
              <a:avLst/>
              <a:gdLst>
                <a:gd name="T0" fmla="*/ 0 w 293"/>
                <a:gd name="T1" fmla="*/ 82 h 139"/>
                <a:gd name="T2" fmla="*/ 10 w 293"/>
                <a:gd name="T3" fmla="*/ 139 h 139"/>
                <a:gd name="T4" fmla="*/ 28 w 293"/>
                <a:gd name="T5" fmla="*/ 136 h 139"/>
                <a:gd name="T6" fmla="*/ 47 w 293"/>
                <a:gd name="T7" fmla="*/ 132 h 139"/>
                <a:gd name="T8" fmla="*/ 65 w 293"/>
                <a:gd name="T9" fmla="*/ 129 h 139"/>
                <a:gd name="T10" fmla="*/ 83 w 293"/>
                <a:gd name="T11" fmla="*/ 125 h 139"/>
                <a:gd name="T12" fmla="*/ 103 w 293"/>
                <a:gd name="T13" fmla="*/ 121 h 139"/>
                <a:gd name="T14" fmla="*/ 121 w 293"/>
                <a:gd name="T15" fmla="*/ 115 h 139"/>
                <a:gd name="T16" fmla="*/ 139 w 293"/>
                <a:gd name="T17" fmla="*/ 110 h 139"/>
                <a:gd name="T18" fmla="*/ 155 w 293"/>
                <a:gd name="T19" fmla="*/ 104 h 139"/>
                <a:gd name="T20" fmla="*/ 173 w 293"/>
                <a:gd name="T21" fmla="*/ 99 h 139"/>
                <a:gd name="T22" fmla="*/ 191 w 293"/>
                <a:gd name="T23" fmla="*/ 93 h 139"/>
                <a:gd name="T24" fmla="*/ 208 w 293"/>
                <a:gd name="T25" fmla="*/ 86 h 139"/>
                <a:gd name="T26" fmla="*/ 226 w 293"/>
                <a:gd name="T27" fmla="*/ 81 h 139"/>
                <a:gd name="T28" fmla="*/ 243 w 293"/>
                <a:gd name="T29" fmla="*/ 72 h 139"/>
                <a:gd name="T30" fmla="*/ 259 w 293"/>
                <a:gd name="T31" fmla="*/ 65 h 139"/>
                <a:gd name="T32" fmla="*/ 276 w 293"/>
                <a:gd name="T33" fmla="*/ 59 h 139"/>
                <a:gd name="T34" fmla="*/ 293 w 293"/>
                <a:gd name="T35" fmla="*/ 50 h 139"/>
                <a:gd name="T36" fmla="*/ 264 w 293"/>
                <a:gd name="T37" fmla="*/ 0 h 139"/>
                <a:gd name="T38" fmla="*/ 248 w 293"/>
                <a:gd name="T39" fmla="*/ 7 h 139"/>
                <a:gd name="T40" fmla="*/ 233 w 293"/>
                <a:gd name="T41" fmla="*/ 14 h 139"/>
                <a:gd name="T42" fmla="*/ 216 w 293"/>
                <a:gd name="T43" fmla="*/ 21 h 139"/>
                <a:gd name="T44" fmla="*/ 201 w 293"/>
                <a:gd name="T45" fmla="*/ 28 h 139"/>
                <a:gd name="T46" fmla="*/ 184 w 293"/>
                <a:gd name="T47" fmla="*/ 35 h 139"/>
                <a:gd name="T48" fmla="*/ 169 w 293"/>
                <a:gd name="T49" fmla="*/ 41 h 139"/>
                <a:gd name="T50" fmla="*/ 153 w 293"/>
                <a:gd name="T51" fmla="*/ 46 h 139"/>
                <a:gd name="T52" fmla="*/ 136 w 293"/>
                <a:gd name="T53" fmla="*/ 52 h 139"/>
                <a:gd name="T54" fmla="*/ 119 w 293"/>
                <a:gd name="T55" fmla="*/ 56 h 139"/>
                <a:gd name="T56" fmla="*/ 103 w 293"/>
                <a:gd name="T57" fmla="*/ 61 h 139"/>
                <a:gd name="T58" fmla="*/ 86 w 293"/>
                <a:gd name="T59" fmla="*/ 65 h 139"/>
                <a:gd name="T60" fmla="*/ 69 w 293"/>
                <a:gd name="T61" fmla="*/ 70 h 139"/>
                <a:gd name="T62" fmla="*/ 51 w 293"/>
                <a:gd name="T63" fmla="*/ 72 h 139"/>
                <a:gd name="T64" fmla="*/ 35 w 293"/>
                <a:gd name="T65" fmla="*/ 77 h 139"/>
                <a:gd name="T66" fmla="*/ 18 w 293"/>
                <a:gd name="T67" fmla="*/ 79 h 139"/>
                <a:gd name="T68" fmla="*/ 0 w 293"/>
                <a:gd name="T69" fmla="*/ 8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139">
                  <a:moveTo>
                    <a:pt x="0" y="82"/>
                  </a:moveTo>
                  <a:lnTo>
                    <a:pt x="10" y="139"/>
                  </a:lnTo>
                  <a:lnTo>
                    <a:pt x="28" y="136"/>
                  </a:lnTo>
                  <a:lnTo>
                    <a:pt x="47" y="132"/>
                  </a:lnTo>
                  <a:lnTo>
                    <a:pt x="65" y="129"/>
                  </a:lnTo>
                  <a:lnTo>
                    <a:pt x="83" y="125"/>
                  </a:lnTo>
                  <a:lnTo>
                    <a:pt x="103" y="121"/>
                  </a:lnTo>
                  <a:lnTo>
                    <a:pt x="121" y="115"/>
                  </a:lnTo>
                  <a:lnTo>
                    <a:pt x="139" y="110"/>
                  </a:lnTo>
                  <a:lnTo>
                    <a:pt x="155" y="104"/>
                  </a:lnTo>
                  <a:lnTo>
                    <a:pt x="173" y="99"/>
                  </a:lnTo>
                  <a:lnTo>
                    <a:pt x="191" y="93"/>
                  </a:lnTo>
                  <a:lnTo>
                    <a:pt x="208" y="86"/>
                  </a:lnTo>
                  <a:lnTo>
                    <a:pt x="226" y="81"/>
                  </a:lnTo>
                  <a:lnTo>
                    <a:pt x="243" y="72"/>
                  </a:lnTo>
                  <a:lnTo>
                    <a:pt x="259" y="65"/>
                  </a:lnTo>
                  <a:lnTo>
                    <a:pt x="276" y="59"/>
                  </a:lnTo>
                  <a:lnTo>
                    <a:pt x="293" y="50"/>
                  </a:lnTo>
                  <a:lnTo>
                    <a:pt x="264" y="0"/>
                  </a:lnTo>
                  <a:lnTo>
                    <a:pt x="248" y="7"/>
                  </a:lnTo>
                  <a:lnTo>
                    <a:pt x="233" y="14"/>
                  </a:lnTo>
                  <a:lnTo>
                    <a:pt x="216" y="21"/>
                  </a:lnTo>
                  <a:lnTo>
                    <a:pt x="201" y="28"/>
                  </a:lnTo>
                  <a:lnTo>
                    <a:pt x="184" y="35"/>
                  </a:lnTo>
                  <a:lnTo>
                    <a:pt x="169" y="41"/>
                  </a:lnTo>
                  <a:lnTo>
                    <a:pt x="153" y="46"/>
                  </a:lnTo>
                  <a:lnTo>
                    <a:pt x="136" y="52"/>
                  </a:lnTo>
                  <a:lnTo>
                    <a:pt x="119" y="56"/>
                  </a:lnTo>
                  <a:lnTo>
                    <a:pt x="103" y="61"/>
                  </a:lnTo>
                  <a:lnTo>
                    <a:pt x="86" y="65"/>
                  </a:lnTo>
                  <a:lnTo>
                    <a:pt x="69" y="70"/>
                  </a:lnTo>
                  <a:lnTo>
                    <a:pt x="51" y="72"/>
                  </a:lnTo>
                  <a:lnTo>
                    <a:pt x="35" y="77"/>
                  </a:lnTo>
                  <a:lnTo>
                    <a:pt x="18" y="79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77" y="1966"/>
              <a:ext cx="221" cy="267"/>
            </a:xfrm>
            <a:custGeom>
              <a:avLst/>
              <a:gdLst>
                <a:gd name="T0" fmla="*/ 186 w 221"/>
                <a:gd name="T1" fmla="*/ 249 h 267"/>
                <a:gd name="T2" fmla="*/ 187 w 221"/>
                <a:gd name="T3" fmla="*/ 246 h 267"/>
                <a:gd name="T4" fmla="*/ 221 w 221"/>
                <a:gd name="T5" fmla="*/ 215 h 267"/>
                <a:gd name="T6" fmla="*/ 211 w 221"/>
                <a:gd name="T7" fmla="*/ 206 h 267"/>
                <a:gd name="T8" fmla="*/ 201 w 221"/>
                <a:gd name="T9" fmla="*/ 196 h 267"/>
                <a:gd name="T10" fmla="*/ 191 w 221"/>
                <a:gd name="T11" fmla="*/ 186 h 267"/>
                <a:gd name="T12" fmla="*/ 182 w 221"/>
                <a:gd name="T13" fmla="*/ 177 h 267"/>
                <a:gd name="T14" fmla="*/ 164 w 221"/>
                <a:gd name="T15" fmla="*/ 157 h 267"/>
                <a:gd name="T16" fmla="*/ 146 w 221"/>
                <a:gd name="T17" fmla="*/ 136 h 267"/>
                <a:gd name="T18" fmla="*/ 129 w 221"/>
                <a:gd name="T19" fmla="*/ 114 h 267"/>
                <a:gd name="T20" fmla="*/ 112 w 221"/>
                <a:gd name="T21" fmla="*/ 92 h 267"/>
                <a:gd name="T22" fmla="*/ 97 w 221"/>
                <a:gd name="T23" fmla="*/ 70 h 267"/>
                <a:gd name="T24" fmla="*/ 82 w 221"/>
                <a:gd name="T25" fmla="*/ 48 h 267"/>
                <a:gd name="T26" fmla="*/ 68 w 221"/>
                <a:gd name="T27" fmla="*/ 24 h 267"/>
                <a:gd name="T28" fmla="*/ 54 w 221"/>
                <a:gd name="T29" fmla="*/ 0 h 267"/>
                <a:gd name="T30" fmla="*/ 0 w 221"/>
                <a:gd name="T31" fmla="*/ 27 h 267"/>
                <a:gd name="T32" fmla="*/ 19 w 221"/>
                <a:gd name="T33" fmla="*/ 60 h 267"/>
                <a:gd name="T34" fmla="*/ 39 w 221"/>
                <a:gd name="T35" fmla="*/ 92 h 267"/>
                <a:gd name="T36" fmla="*/ 61 w 221"/>
                <a:gd name="T37" fmla="*/ 124 h 267"/>
                <a:gd name="T38" fmla="*/ 85 w 221"/>
                <a:gd name="T39" fmla="*/ 154 h 267"/>
                <a:gd name="T40" fmla="*/ 110 w 221"/>
                <a:gd name="T41" fmla="*/ 184 h 267"/>
                <a:gd name="T42" fmla="*/ 135 w 221"/>
                <a:gd name="T43" fmla="*/ 213 h 267"/>
                <a:gd name="T44" fmla="*/ 162 w 221"/>
                <a:gd name="T45" fmla="*/ 240 h 267"/>
                <a:gd name="T46" fmla="*/ 190 w 221"/>
                <a:gd name="T47" fmla="*/ 267 h 267"/>
                <a:gd name="T48" fmla="*/ 189 w 221"/>
                <a:gd name="T49" fmla="*/ 250 h 267"/>
                <a:gd name="T50" fmla="*/ 187 w 221"/>
                <a:gd name="T51" fmla="*/ 250 h 267"/>
                <a:gd name="T52" fmla="*/ 187 w 221"/>
                <a:gd name="T53" fmla="*/ 249 h 267"/>
                <a:gd name="T54" fmla="*/ 187 w 221"/>
                <a:gd name="T55" fmla="*/ 249 h 267"/>
                <a:gd name="T56" fmla="*/ 186 w 221"/>
                <a:gd name="T57" fmla="*/ 249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1" h="267">
                  <a:moveTo>
                    <a:pt x="186" y="249"/>
                  </a:moveTo>
                  <a:lnTo>
                    <a:pt x="187" y="246"/>
                  </a:lnTo>
                  <a:lnTo>
                    <a:pt x="221" y="215"/>
                  </a:lnTo>
                  <a:lnTo>
                    <a:pt x="211" y="206"/>
                  </a:lnTo>
                  <a:lnTo>
                    <a:pt x="201" y="196"/>
                  </a:lnTo>
                  <a:lnTo>
                    <a:pt x="191" y="186"/>
                  </a:lnTo>
                  <a:lnTo>
                    <a:pt x="182" y="177"/>
                  </a:lnTo>
                  <a:lnTo>
                    <a:pt x="164" y="157"/>
                  </a:lnTo>
                  <a:lnTo>
                    <a:pt x="146" y="136"/>
                  </a:lnTo>
                  <a:lnTo>
                    <a:pt x="129" y="114"/>
                  </a:lnTo>
                  <a:lnTo>
                    <a:pt x="112" y="92"/>
                  </a:lnTo>
                  <a:lnTo>
                    <a:pt x="97" y="70"/>
                  </a:lnTo>
                  <a:lnTo>
                    <a:pt x="82" y="48"/>
                  </a:lnTo>
                  <a:lnTo>
                    <a:pt x="68" y="24"/>
                  </a:lnTo>
                  <a:lnTo>
                    <a:pt x="54" y="0"/>
                  </a:lnTo>
                  <a:lnTo>
                    <a:pt x="0" y="27"/>
                  </a:lnTo>
                  <a:lnTo>
                    <a:pt x="19" y="60"/>
                  </a:lnTo>
                  <a:lnTo>
                    <a:pt x="39" y="92"/>
                  </a:lnTo>
                  <a:lnTo>
                    <a:pt x="61" y="124"/>
                  </a:lnTo>
                  <a:lnTo>
                    <a:pt x="85" y="154"/>
                  </a:lnTo>
                  <a:lnTo>
                    <a:pt x="110" y="184"/>
                  </a:lnTo>
                  <a:lnTo>
                    <a:pt x="135" y="213"/>
                  </a:lnTo>
                  <a:lnTo>
                    <a:pt x="162" y="240"/>
                  </a:lnTo>
                  <a:lnTo>
                    <a:pt x="190" y="267"/>
                  </a:lnTo>
                  <a:lnTo>
                    <a:pt x="189" y="250"/>
                  </a:lnTo>
                  <a:lnTo>
                    <a:pt x="187" y="250"/>
                  </a:lnTo>
                  <a:lnTo>
                    <a:pt x="187" y="249"/>
                  </a:lnTo>
                  <a:lnTo>
                    <a:pt x="187" y="249"/>
                  </a:lnTo>
                  <a:lnTo>
                    <a:pt x="186" y="249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83" y="937"/>
              <a:ext cx="226" cy="259"/>
            </a:xfrm>
            <a:custGeom>
              <a:avLst/>
              <a:gdLst>
                <a:gd name="T0" fmla="*/ 185 w 226"/>
                <a:gd name="T1" fmla="*/ 0 h 259"/>
                <a:gd name="T2" fmla="*/ 172 w 226"/>
                <a:gd name="T3" fmla="*/ 13 h 259"/>
                <a:gd name="T4" fmla="*/ 159 w 226"/>
                <a:gd name="T5" fmla="*/ 25 h 259"/>
                <a:gd name="T6" fmla="*/ 147 w 226"/>
                <a:gd name="T7" fmla="*/ 38 h 259"/>
                <a:gd name="T8" fmla="*/ 134 w 226"/>
                <a:gd name="T9" fmla="*/ 50 h 259"/>
                <a:gd name="T10" fmla="*/ 122 w 226"/>
                <a:gd name="T11" fmla="*/ 62 h 259"/>
                <a:gd name="T12" fmla="*/ 109 w 226"/>
                <a:gd name="T13" fmla="*/ 76 h 259"/>
                <a:gd name="T14" fmla="*/ 98 w 226"/>
                <a:gd name="T15" fmla="*/ 89 h 259"/>
                <a:gd name="T16" fmla="*/ 87 w 226"/>
                <a:gd name="T17" fmla="*/ 103 h 259"/>
                <a:gd name="T18" fmla="*/ 74 w 226"/>
                <a:gd name="T19" fmla="*/ 118 h 259"/>
                <a:gd name="T20" fmla="*/ 63 w 226"/>
                <a:gd name="T21" fmla="*/ 133 h 259"/>
                <a:gd name="T22" fmla="*/ 51 w 226"/>
                <a:gd name="T23" fmla="*/ 148 h 259"/>
                <a:gd name="T24" fmla="*/ 40 w 226"/>
                <a:gd name="T25" fmla="*/ 165 h 259"/>
                <a:gd name="T26" fmla="*/ 30 w 226"/>
                <a:gd name="T27" fmla="*/ 182 h 259"/>
                <a:gd name="T28" fmla="*/ 19 w 226"/>
                <a:gd name="T29" fmla="*/ 198 h 259"/>
                <a:gd name="T30" fmla="*/ 9 w 226"/>
                <a:gd name="T31" fmla="*/ 215 h 259"/>
                <a:gd name="T32" fmla="*/ 0 w 226"/>
                <a:gd name="T33" fmla="*/ 232 h 259"/>
                <a:gd name="T34" fmla="*/ 54 w 226"/>
                <a:gd name="T35" fmla="*/ 259 h 259"/>
                <a:gd name="T36" fmla="*/ 63 w 226"/>
                <a:gd name="T37" fmla="*/ 241 h 259"/>
                <a:gd name="T38" fmla="*/ 73 w 226"/>
                <a:gd name="T39" fmla="*/ 225 h 259"/>
                <a:gd name="T40" fmla="*/ 84 w 226"/>
                <a:gd name="T41" fmla="*/ 208 h 259"/>
                <a:gd name="T42" fmla="*/ 94 w 226"/>
                <a:gd name="T43" fmla="*/ 193 h 259"/>
                <a:gd name="T44" fmla="*/ 108 w 226"/>
                <a:gd name="T45" fmla="*/ 172 h 259"/>
                <a:gd name="T46" fmla="*/ 123 w 226"/>
                <a:gd name="T47" fmla="*/ 153 h 259"/>
                <a:gd name="T48" fmla="*/ 138 w 226"/>
                <a:gd name="T49" fmla="*/ 133 h 259"/>
                <a:gd name="T50" fmla="*/ 155 w 226"/>
                <a:gd name="T51" fmla="*/ 114 h 259"/>
                <a:gd name="T52" fmla="*/ 172 w 226"/>
                <a:gd name="T53" fmla="*/ 94 h 259"/>
                <a:gd name="T54" fmla="*/ 190 w 226"/>
                <a:gd name="T55" fmla="*/ 76 h 259"/>
                <a:gd name="T56" fmla="*/ 208 w 226"/>
                <a:gd name="T57" fmla="*/ 60 h 259"/>
                <a:gd name="T58" fmla="*/ 226 w 226"/>
                <a:gd name="T59" fmla="*/ 42 h 259"/>
                <a:gd name="T60" fmla="*/ 185 w 226"/>
                <a:gd name="T61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6" h="259">
                  <a:moveTo>
                    <a:pt x="185" y="0"/>
                  </a:moveTo>
                  <a:lnTo>
                    <a:pt x="172" y="13"/>
                  </a:lnTo>
                  <a:lnTo>
                    <a:pt x="159" y="25"/>
                  </a:lnTo>
                  <a:lnTo>
                    <a:pt x="147" y="38"/>
                  </a:lnTo>
                  <a:lnTo>
                    <a:pt x="134" y="50"/>
                  </a:lnTo>
                  <a:lnTo>
                    <a:pt x="122" y="62"/>
                  </a:lnTo>
                  <a:lnTo>
                    <a:pt x="109" y="76"/>
                  </a:lnTo>
                  <a:lnTo>
                    <a:pt x="98" y="89"/>
                  </a:lnTo>
                  <a:lnTo>
                    <a:pt x="87" y="103"/>
                  </a:lnTo>
                  <a:lnTo>
                    <a:pt x="74" y="118"/>
                  </a:lnTo>
                  <a:lnTo>
                    <a:pt x="63" y="133"/>
                  </a:lnTo>
                  <a:lnTo>
                    <a:pt x="51" y="148"/>
                  </a:lnTo>
                  <a:lnTo>
                    <a:pt x="40" y="165"/>
                  </a:lnTo>
                  <a:lnTo>
                    <a:pt x="30" y="182"/>
                  </a:lnTo>
                  <a:lnTo>
                    <a:pt x="19" y="198"/>
                  </a:lnTo>
                  <a:lnTo>
                    <a:pt x="9" y="215"/>
                  </a:lnTo>
                  <a:lnTo>
                    <a:pt x="0" y="232"/>
                  </a:lnTo>
                  <a:lnTo>
                    <a:pt x="54" y="259"/>
                  </a:lnTo>
                  <a:lnTo>
                    <a:pt x="63" y="241"/>
                  </a:lnTo>
                  <a:lnTo>
                    <a:pt x="73" y="225"/>
                  </a:lnTo>
                  <a:lnTo>
                    <a:pt x="84" y="208"/>
                  </a:lnTo>
                  <a:lnTo>
                    <a:pt x="94" y="193"/>
                  </a:lnTo>
                  <a:lnTo>
                    <a:pt x="108" y="172"/>
                  </a:lnTo>
                  <a:lnTo>
                    <a:pt x="123" y="153"/>
                  </a:lnTo>
                  <a:lnTo>
                    <a:pt x="138" y="133"/>
                  </a:lnTo>
                  <a:lnTo>
                    <a:pt x="155" y="114"/>
                  </a:lnTo>
                  <a:lnTo>
                    <a:pt x="172" y="94"/>
                  </a:lnTo>
                  <a:lnTo>
                    <a:pt x="190" y="76"/>
                  </a:lnTo>
                  <a:lnTo>
                    <a:pt x="208" y="60"/>
                  </a:lnTo>
                  <a:lnTo>
                    <a:pt x="226" y="4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2" name="Freeform 43"/>
            <p:cNvSpPr>
              <a:spLocks/>
            </p:cNvSpPr>
            <p:nvPr/>
          </p:nvSpPr>
          <p:spPr bwMode="auto">
            <a:xfrm>
              <a:off x="2218" y="911"/>
              <a:ext cx="228" cy="256"/>
            </a:xfrm>
            <a:custGeom>
              <a:avLst/>
              <a:gdLst>
                <a:gd name="T0" fmla="*/ 103 w 228"/>
                <a:gd name="T1" fmla="*/ 66 h 256"/>
                <a:gd name="T2" fmla="*/ 84 w 228"/>
                <a:gd name="T3" fmla="*/ 47 h 256"/>
                <a:gd name="T4" fmla="*/ 67 w 228"/>
                <a:gd name="T5" fmla="*/ 30 h 256"/>
                <a:gd name="T6" fmla="*/ 50 w 228"/>
                <a:gd name="T7" fmla="*/ 18 h 256"/>
                <a:gd name="T8" fmla="*/ 38 w 228"/>
                <a:gd name="T9" fmla="*/ 8 h 256"/>
                <a:gd name="T10" fmla="*/ 30 w 228"/>
                <a:gd name="T11" fmla="*/ 1 h 256"/>
                <a:gd name="T12" fmla="*/ 25 w 228"/>
                <a:gd name="T13" fmla="*/ 0 h 256"/>
                <a:gd name="T14" fmla="*/ 27 w 228"/>
                <a:gd name="T15" fmla="*/ 4 h 256"/>
                <a:gd name="T16" fmla="*/ 35 w 228"/>
                <a:gd name="T17" fmla="*/ 12 h 256"/>
                <a:gd name="T18" fmla="*/ 0 w 228"/>
                <a:gd name="T19" fmla="*/ 51 h 256"/>
                <a:gd name="T20" fmla="*/ 13 w 228"/>
                <a:gd name="T21" fmla="*/ 62 h 256"/>
                <a:gd name="T22" fmla="*/ 25 w 228"/>
                <a:gd name="T23" fmla="*/ 72 h 256"/>
                <a:gd name="T24" fmla="*/ 37 w 228"/>
                <a:gd name="T25" fmla="*/ 83 h 256"/>
                <a:gd name="T26" fmla="*/ 49 w 228"/>
                <a:gd name="T27" fmla="*/ 94 h 256"/>
                <a:gd name="T28" fmla="*/ 60 w 228"/>
                <a:gd name="T29" fmla="*/ 105 h 256"/>
                <a:gd name="T30" fmla="*/ 71 w 228"/>
                <a:gd name="T31" fmla="*/ 116 h 256"/>
                <a:gd name="T32" fmla="*/ 81 w 228"/>
                <a:gd name="T33" fmla="*/ 127 h 256"/>
                <a:gd name="T34" fmla="*/ 92 w 228"/>
                <a:gd name="T35" fmla="*/ 140 h 256"/>
                <a:gd name="T36" fmla="*/ 103 w 228"/>
                <a:gd name="T37" fmla="*/ 154 h 256"/>
                <a:gd name="T38" fmla="*/ 114 w 228"/>
                <a:gd name="T39" fmla="*/ 168 h 256"/>
                <a:gd name="T40" fmla="*/ 125 w 228"/>
                <a:gd name="T41" fmla="*/ 183 h 256"/>
                <a:gd name="T42" fmla="*/ 136 w 228"/>
                <a:gd name="T43" fmla="*/ 197 h 256"/>
                <a:gd name="T44" fmla="*/ 146 w 228"/>
                <a:gd name="T45" fmla="*/ 212 h 256"/>
                <a:gd name="T46" fmla="*/ 156 w 228"/>
                <a:gd name="T47" fmla="*/ 226 h 256"/>
                <a:gd name="T48" fmla="*/ 166 w 228"/>
                <a:gd name="T49" fmla="*/ 241 h 256"/>
                <a:gd name="T50" fmla="*/ 175 w 228"/>
                <a:gd name="T51" fmla="*/ 256 h 256"/>
                <a:gd name="T52" fmla="*/ 228 w 228"/>
                <a:gd name="T53" fmla="*/ 227 h 256"/>
                <a:gd name="T54" fmla="*/ 214 w 228"/>
                <a:gd name="T55" fmla="*/ 205 h 256"/>
                <a:gd name="T56" fmla="*/ 200 w 228"/>
                <a:gd name="T57" fmla="*/ 184 h 256"/>
                <a:gd name="T58" fmla="*/ 185 w 228"/>
                <a:gd name="T59" fmla="*/ 163 h 256"/>
                <a:gd name="T60" fmla="*/ 170 w 228"/>
                <a:gd name="T61" fmla="*/ 143 h 256"/>
                <a:gd name="T62" fmla="*/ 154 w 228"/>
                <a:gd name="T63" fmla="*/ 123 h 256"/>
                <a:gd name="T64" fmla="*/ 138 w 228"/>
                <a:gd name="T65" fmla="*/ 104 h 256"/>
                <a:gd name="T66" fmla="*/ 121 w 228"/>
                <a:gd name="T67" fmla="*/ 84 h 256"/>
                <a:gd name="T68" fmla="*/ 103 w 228"/>
                <a:gd name="T69" fmla="*/ 6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8" h="256">
                  <a:moveTo>
                    <a:pt x="103" y="66"/>
                  </a:moveTo>
                  <a:lnTo>
                    <a:pt x="84" y="47"/>
                  </a:lnTo>
                  <a:lnTo>
                    <a:pt x="67" y="30"/>
                  </a:lnTo>
                  <a:lnTo>
                    <a:pt x="50" y="18"/>
                  </a:lnTo>
                  <a:lnTo>
                    <a:pt x="38" y="8"/>
                  </a:lnTo>
                  <a:lnTo>
                    <a:pt x="30" y="1"/>
                  </a:lnTo>
                  <a:lnTo>
                    <a:pt x="25" y="0"/>
                  </a:lnTo>
                  <a:lnTo>
                    <a:pt x="27" y="4"/>
                  </a:lnTo>
                  <a:lnTo>
                    <a:pt x="35" y="12"/>
                  </a:lnTo>
                  <a:lnTo>
                    <a:pt x="0" y="51"/>
                  </a:lnTo>
                  <a:lnTo>
                    <a:pt x="13" y="62"/>
                  </a:lnTo>
                  <a:lnTo>
                    <a:pt x="25" y="72"/>
                  </a:lnTo>
                  <a:lnTo>
                    <a:pt x="37" y="83"/>
                  </a:lnTo>
                  <a:lnTo>
                    <a:pt x="49" y="94"/>
                  </a:lnTo>
                  <a:lnTo>
                    <a:pt x="60" y="105"/>
                  </a:lnTo>
                  <a:lnTo>
                    <a:pt x="71" y="116"/>
                  </a:lnTo>
                  <a:lnTo>
                    <a:pt x="81" y="127"/>
                  </a:lnTo>
                  <a:lnTo>
                    <a:pt x="92" y="140"/>
                  </a:lnTo>
                  <a:lnTo>
                    <a:pt x="103" y="154"/>
                  </a:lnTo>
                  <a:lnTo>
                    <a:pt x="114" y="168"/>
                  </a:lnTo>
                  <a:lnTo>
                    <a:pt x="125" y="183"/>
                  </a:lnTo>
                  <a:lnTo>
                    <a:pt x="136" y="197"/>
                  </a:lnTo>
                  <a:lnTo>
                    <a:pt x="146" y="212"/>
                  </a:lnTo>
                  <a:lnTo>
                    <a:pt x="156" y="226"/>
                  </a:lnTo>
                  <a:lnTo>
                    <a:pt x="166" y="241"/>
                  </a:lnTo>
                  <a:lnTo>
                    <a:pt x="175" y="256"/>
                  </a:lnTo>
                  <a:lnTo>
                    <a:pt x="228" y="227"/>
                  </a:lnTo>
                  <a:lnTo>
                    <a:pt x="214" y="205"/>
                  </a:lnTo>
                  <a:lnTo>
                    <a:pt x="200" y="184"/>
                  </a:lnTo>
                  <a:lnTo>
                    <a:pt x="185" y="163"/>
                  </a:lnTo>
                  <a:lnTo>
                    <a:pt x="170" y="143"/>
                  </a:lnTo>
                  <a:lnTo>
                    <a:pt x="154" y="123"/>
                  </a:lnTo>
                  <a:lnTo>
                    <a:pt x="138" y="104"/>
                  </a:lnTo>
                  <a:lnTo>
                    <a:pt x="121" y="84"/>
                  </a:lnTo>
                  <a:lnTo>
                    <a:pt x="103" y="66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1744" y="697"/>
              <a:ext cx="273" cy="124"/>
            </a:xfrm>
            <a:custGeom>
              <a:avLst/>
              <a:gdLst>
                <a:gd name="T0" fmla="*/ 248 w 273"/>
                <a:gd name="T1" fmla="*/ 124 h 124"/>
                <a:gd name="T2" fmla="*/ 273 w 273"/>
                <a:gd name="T3" fmla="*/ 71 h 124"/>
                <a:gd name="T4" fmla="*/ 258 w 273"/>
                <a:gd name="T5" fmla="*/ 64 h 124"/>
                <a:gd name="T6" fmla="*/ 241 w 273"/>
                <a:gd name="T7" fmla="*/ 58 h 124"/>
                <a:gd name="T8" fmla="*/ 226 w 273"/>
                <a:gd name="T9" fmla="*/ 53 h 124"/>
                <a:gd name="T10" fmla="*/ 209 w 273"/>
                <a:gd name="T11" fmla="*/ 47 h 124"/>
                <a:gd name="T12" fmla="*/ 194 w 273"/>
                <a:gd name="T13" fmla="*/ 42 h 124"/>
                <a:gd name="T14" fmla="*/ 178 w 273"/>
                <a:gd name="T15" fmla="*/ 36 h 124"/>
                <a:gd name="T16" fmla="*/ 161 w 273"/>
                <a:gd name="T17" fmla="*/ 31 h 124"/>
                <a:gd name="T18" fmla="*/ 144 w 273"/>
                <a:gd name="T19" fmla="*/ 26 h 124"/>
                <a:gd name="T20" fmla="*/ 128 w 273"/>
                <a:gd name="T21" fmla="*/ 22 h 124"/>
                <a:gd name="T22" fmla="*/ 111 w 273"/>
                <a:gd name="T23" fmla="*/ 18 h 124"/>
                <a:gd name="T24" fmla="*/ 94 w 273"/>
                <a:gd name="T25" fmla="*/ 14 h 124"/>
                <a:gd name="T26" fmla="*/ 78 w 273"/>
                <a:gd name="T27" fmla="*/ 11 h 124"/>
                <a:gd name="T28" fmla="*/ 60 w 273"/>
                <a:gd name="T29" fmla="*/ 8 h 124"/>
                <a:gd name="T30" fmla="*/ 43 w 273"/>
                <a:gd name="T31" fmla="*/ 4 h 124"/>
                <a:gd name="T32" fmla="*/ 26 w 273"/>
                <a:gd name="T33" fmla="*/ 3 h 124"/>
                <a:gd name="T34" fmla="*/ 8 w 273"/>
                <a:gd name="T35" fmla="*/ 0 h 124"/>
                <a:gd name="T36" fmla="*/ 0 w 273"/>
                <a:gd name="T37" fmla="*/ 57 h 124"/>
                <a:gd name="T38" fmla="*/ 17 w 273"/>
                <a:gd name="T39" fmla="*/ 60 h 124"/>
                <a:gd name="T40" fmla="*/ 32 w 273"/>
                <a:gd name="T41" fmla="*/ 61 h 124"/>
                <a:gd name="T42" fmla="*/ 49 w 273"/>
                <a:gd name="T43" fmla="*/ 64 h 124"/>
                <a:gd name="T44" fmla="*/ 65 w 273"/>
                <a:gd name="T45" fmla="*/ 67 h 124"/>
                <a:gd name="T46" fmla="*/ 80 w 273"/>
                <a:gd name="T47" fmla="*/ 71 h 124"/>
                <a:gd name="T48" fmla="*/ 97 w 273"/>
                <a:gd name="T49" fmla="*/ 74 h 124"/>
                <a:gd name="T50" fmla="*/ 112 w 273"/>
                <a:gd name="T51" fmla="*/ 78 h 124"/>
                <a:gd name="T52" fmla="*/ 128 w 273"/>
                <a:gd name="T53" fmla="*/ 82 h 124"/>
                <a:gd name="T54" fmla="*/ 143 w 273"/>
                <a:gd name="T55" fmla="*/ 86 h 124"/>
                <a:gd name="T56" fmla="*/ 158 w 273"/>
                <a:gd name="T57" fmla="*/ 90 h 124"/>
                <a:gd name="T58" fmla="*/ 173 w 273"/>
                <a:gd name="T59" fmla="*/ 96 h 124"/>
                <a:gd name="T60" fmla="*/ 189 w 273"/>
                <a:gd name="T61" fmla="*/ 100 h 124"/>
                <a:gd name="T62" fmla="*/ 204 w 273"/>
                <a:gd name="T63" fmla="*/ 105 h 124"/>
                <a:gd name="T64" fmla="*/ 219 w 273"/>
                <a:gd name="T65" fmla="*/ 111 h 124"/>
                <a:gd name="T66" fmla="*/ 233 w 273"/>
                <a:gd name="T67" fmla="*/ 118 h 124"/>
                <a:gd name="T68" fmla="*/ 248 w 273"/>
                <a:gd name="T6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3" h="124">
                  <a:moveTo>
                    <a:pt x="248" y="124"/>
                  </a:moveTo>
                  <a:lnTo>
                    <a:pt x="273" y="71"/>
                  </a:lnTo>
                  <a:lnTo>
                    <a:pt x="258" y="64"/>
                  </a:lnTo>
                  <a:lnTo>
                    <a:pt x="241" y="58"/>
                  </a:lnTo>
                  <a:lnTo>
                    <a:pt x="226" y="53"/>
                  </a:lnTo>
                  <a:lnTo>
                    <a:pt x="209" y="47"/>
                  </a:lnTo>
                  <a:lnTo>
                    <a:pt x="194" y="42"/>
                  </a:lnTo>
                  <a:lnTo>
                    <a:pt x="178" y="36"/>
                  </a:lnTo>
                  <a:lnTo>
                    <a:pt x="161" y="31"/>
                  </a:lnTo>
                  <a:lnTo>
                    <a:pt x="144" y="26"/>
                  </a:lnTo>
                  <a:lnTo>
                    <a:pt x="128" y="22"/>
                  </a:lnTo>
                  <a:lnTo>
                    <a:pt x="111" y="18"/>
                  </a:lnTo>
                  <a:lnTo>
                    <a:pt x="94" y="14"/>
                  </a:lnTo>
                  <a:lnTo>
                    <a:pt x="78" y="11"/>
                  </a:lnTo>
                  <a:lnTo>
                    <a:pt x="60" y="8"/>
                  </a:lnTo>
                  <a:lnTo>
                    <a:pt x="43" y="4"/>
                  </a:lnTo>
                  <a:lnTo>
                    <a:pt x="26" y="3"/>
                  </a:lnTo>
                  <a:lnTo>
                    <a:pt x="8" y="0"/>
                  </a:lnTo>
                  <a:lnTo>
                    <a:pt x="0" y="57"/>
                  </a:lnTo>
                  <a:lnTo>
                    <a:pt x="17" y="60"/>
                  </a:lnTo>
                  <a:lnTo>
                    <a:pt x="32" y="61"/>
                  </a:lnTo>
                  <a:lnTo>
                    <a:pt x="49" y="64"/>
                  </a:lnTo>
                  <a:lnTo>
                    <a:pt x="65" y="67"/>
                  </a:lnTo>
                  <a:lnTo>
                    <a:pt x="80" y="71"/>
                  </a:lnTo>
                  <a:lnTo>
                    <a:pt x="97" y="74"/>
                  </a:lnTo>
                  <a:lnTo>
                    <a:pt x="112" y="78"/>
                  </a:lnTo>
                  <a:lnTo>
                    <a:pt x="128" y="82"/>
                  </a:lnTo>
                  <a:lnTo>
                    <a:pt x="143" y="86"/>
                  </a:lnTo>
                  <a:lnTo>
                    <a:pt x="158" y="90"/>
                  </a:lnTo>
                  <a:lnTo>
                    <a:pt x="173" y="96"/>
                  </a:lnTo>
                  <a:lnTo>
                    <a:pt x="189" y="100"/>
                  </a:lnTo>
                  <a:lnTo>
                    <a:pt x="204" y="105"/>
                  </a:lnTo>
                  <a:lnTo>
                    <a:pt x="219" y="111"/>
                  </a:lnTo>
                  <a:lnTo>
                    <a:pt x="233" y="118"/>
                  </a:lnTo>
                  <a:lnTo>
                    <a:pt x="248" y="124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1203" y="700"/>
              <a:ext cx="277" cy="133"/>
            </a:xfrm>
            <a:custGeom>
              <a:avLst/>
              <a:gdLst>
                <a:gd name="T0" fmla="*/ 277 w 277"/>
                <a:gd name="T1" fmla="*/ 57 h 133"/>
                <a:gd name="T2" fmla="*/ 269 w 277"/>
                <a:gd name="T3" fmla="*/ 0 h 133"/>
                <a:gd name="T4" fmla="*/ 251 w 277"/>
                <a:gd name="T5" fmla="*/ 3 h 133"/>
                <a:gd name="T6" fmla="*/ 233 w 277"/>
                <a:gd name="T7" fmla="*/ 5 h 133"/>
                <a:gd name="T8" fmla="*/ 216 w 277"/>
                <a:gd name="T9" fmla="*/ 10 h 133"/>
                <a:gd name="T10" fmla="*/ 198 w 277"/>
                <a:gd name="T11" fmla="*/ 12 h 133"/>
                <a:gd name="T12" fmla="*/ 182 w 277"/>
                <a:gd name="T13" fmla="*/ 16 h 133"/>
                <a:gd name="T14" fmla="*/ 164 w 277"/>
                <a:gd name="T15" fmla="*/ 22 h 133"/>
                <a:gd name="T16" fmla="*/ 147 w 277"/>
                <a:gd name="T17" fmla="*/ 26 h 133"/>
                <a:gd name="T18" fmla="*/ 130 w 277"/>
                <a:gd name="T19" fmla="*/ 32 h 133"/>
                <a:gd name="T20" fmla="*/ 114 w 277"/>
                <a:gd name="T21" fmla="*/ 37 h 133"/>
                <a:gd name="T22" fmla="*/ 97 w 277"/>
                <a:gd name="T23" fmla="*/ 43 h 133"/>
                <a:gd name="T24" fmla="*/ 80 w 277"/>
                <a:gd name="T25" fmla="*/ 48 h 133"/>
                <a:gd name="T26" fmla="*/ 64 w 277"/>
                <a:gd name="T27" fmla="*/ 54 h 133"/>
                <a:gd name="T28" fmla="*/ 47 w 277"/>
                <a:gd name="T29" fmla="*/ 61 h 133"/>
                <a:gd name="T30" fmla="*/ 32 w 277"/>
                <a:gd name="T31" fmla="*/ 68 h 133"/>
                <a:gd name="T32" fmla="*/ 15 w 277"/>
                <a:gd name="T33" fmla="*/ 75 h 133"/>
                <a:gd name="T34" fmla="*/ 0 w 277"/>
                <a:gd name="T35" fmla="*/ 82 h 133"/>
                <a:gd name="T36" fmla="*/ 25 w 277"/>
                <a:gd name="T37" fmla="*/ 133 h 133"/>
                <a:gd name="T38" fmla="*/ 40 w 277"/>
                <a:gd name="T39" fmla="*/ 126 h 133"/>
                <a:gd name="T40" fmla="*/ 55 w 277"/>
                <a:gd name="T41" fmla="*/ 121 h 133"/>
                <a:gd name="T42" fmla="*/ 69 w 277"/>
                <a:gd name="T43" fmla="*/ 114 h 133"/>
                <a:gd name="T44" fmla="*/ 85 w 277"/>
                <a:gd name="T45" fmla="*/ 108 h 133"/>
                <a:gd name="T46" fmla="*/ 101 w 277"/>
                <a:gd name="T47" fmla="*/ 102 h 133"/>
                <a:gd name="T48" fmla="*/ 116 w 277"/>
                <a:gd name="T49" fmla="*/ 97 h 133"/>
                <a:gd name="T50" fmla="*/ 132 w 277"/>
                <a:gd name="T51" fmla="*/ 91 h 133"/>
                <a:gd name="T52" fmla="*/ 147 w 277"/>
                <a:gd name="T53" fmla="*/ 86 h 133"/>
                <a:gd name="T54" fmla="*/ 164 w 277"/>
                <a:gd name="T55" fmla="*/ 82 h 133"/>
                <a:gd name="T56" fmla="*/ 179 w 277"/>
                <a:gd name="T57" fmla="*/ 78 h 133"/>
                <a:gd name="T58" fmla="*/ 196 w 277"/>
                <a:gd name="T59" fmla="*/ 73 h 133"/>
                <a:gd name="T60" fmla="*/ 212 w 277"/>
                <a:gd name="T61" fmla="*/ 69 h 133"/>
                <a:gd name="T62" fmla="*/ 227 w 277"/>
                <a:gd name="T63" fmla="*/ 66 h 133"/>
                <a:gd name="T64" fmla="*/ 244 w 277"/>
                <a:gd name="T65" fmla="*/ 62 h 133"/>
                <a:gd name="T66" fmla="*/ 261 w 277"/>
                <a:gd name="T67" fmla="*/ 59 h 133"/>
                <a:gd name="T68" fmla="*/ 277 w 277"/>
                <a:gd name="T69" fmla="*/ 5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7" h="133">
                  <a:moveTo>
                    <a:pt x="277" y="57"/>
                  </a:moveTo>
                  <a:lnTo>
                    <a:pt x="269" y="0"/>
                  </a:lnTo>
                  <a:lnTo>
                    <a:pt x="251" y="3"/>
                  </a:lnTo>
                  <a:lnTo>
                    <a:pt x="233" y="5"/>
                  </a:lnTo>
                  <a:lnTo>
                    <a:pt x="216" y="10"/>
                  </a:lnTo>
                  <a:lnTo>
                    <a:pt x="198" y="12"/>
                  </a:lnTo>
                  <a:lnTo>
                    <a:pt x="182" y="16"/>
                  </a:lnTo>
                  <a:lnTo>
                    <a:pt x="164" y="22"/>
                  </a:lnTo>
                  <a:lnTo>
                    <a:pt x="147" y="26"/>
                  </a:lnTo>
                  <a:lnTo>
                    <a:pt x="130" y="32"/>
                  </a:lnTo>
                  <a:lnTo>
                    <a:pt x="114" y="37"/>
                  </a:lnTo>
                  <a:lnTo>
                    <a:pt x="97" y="43"/>
                  </a:lnTo>
                  <a:lnTo>
                    <a:pt x="80" y="48"/>
                  </a:lnTo>
                  <a:lnTo>
                    <a:pt x="64" y="54"/>
                  </a:lnTo>
                  <a:lnTo>
                    <a:pt x="47" y="61"/>
                  </a:lnTo>
                  <a:lnTo>
                    <a:pt x="32" y="68"/>
                  </a:lnTo>
                  <a:lnTo>
                    <a:pt x="15" y="75"/>
                  </a:lnTo>
                  <a:lnTo>
                    <a:pt x="0" y="82"/>
                  </a:lnTo>
                  <a:lnTo>
                    <a:pt x="25" y="133"/>
                  </a:lnTo>
                  <a:lnTo>
                    <a:pt x="40" y="126"/>
                  </a:lnTo>
                  <a:lnTo>
                    <a:pt x="55" y="121"/>
                  </a:lnTo>
                  <a:lnTo>
                    <a:pt x="69" y="114"/>
                  </a:lnTo>
                  <a:lnTo>
                    <a:pt x="85" y="108"/>
                  </a:lnTo>
                  <a:lnTo>
                    <a:pt x="101" y="102"/>
                  </a:lnTo>
                  <a:lnTo>
                    <a:pt x="116" y="97"/>
                  </a:lnTo>
                  <a:lnTo>
                    <a:pt x="132" y="91"/>
                  </a:lnTo>
                  <a:lnTo>
                    <a:pt x="147" y="86"/>
                  </a:lnTo>
                  <a:lnTo>
                    <a:pt x="164" y="82"/>
                  </a:lnTo>
                  <a:lnTo>
                    <a:pt x="179" y="78"/>
                  </a:lnTo>
                  <a:lnTo>
                    <a:pt x="196" y="73"/>
                  </a:lnTo>
                  <a:lnTo>
                    <a:pt x="212" y="69"/>
                  </a:lnTo>
                  <a:lnTo>
                    <a:pt x="227" y="66"/>
                  </a:lnTo>
                  <a:lnTo>
                    <a:pt x="244" y="62"/>
                  </a:lnTo>
                  <a:lnTo>
                    <a:pt x="261" y="59"/>
                  </a:lnTo>
                  <a:lnTo>
                    <a:pt x="277" y="57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5" name="Freeform 46"/>
            <p:cNvSpPr>
              <a:spLocks/>
            </p:cNvSpPr>
            <p:nvPr/>
          </p:nvSpPr>
          <p:spPr bwMode="auto">
            <a:xfrm>
              <a:off x="1128" y="1799"/>
              <a:ext cx="146" cy="158"/>
            </a:xfrm>
            <a:custGeom>
              <a:avLst/>
              <a:gdLst>
                <a:gd name="T0" fmla="*/ 54 w 146"/>
                <a:gd name="T1" fmla="*/ 0 h 158"/>
                <a:gd name="T2" fmla="*/ 0 w 146"/>
                <a:gd name="T3" fmla="*/ 26 h 158"/>
                <a:gd name="T4" fmla="*/ 11 w 146"/>
                <a:gd name="T5" fmla="*/ 44 h 158"/>
                <a:gd name="T6" fmla="*/ 22 w 146"/>
                <a:gd name="T7" fmla="*/ 62 h 158"/>
                <a:gd name="T8" fmla="*/ 35 w 146"/>
                <a:gd name="T9" fmla="*/ 79 h 158"/>
                <a:gd name="T10" fmla="*/ 47 w 146"/>
                <a:gd name="T11" fmla="*/ 95 h 158"/>
                <a:gd name="T12" fmla="*/ 60 w 146"/>
                <a:gd name="T13" fmla="*/ 112 h 158"/>
                <a:gd name="T14" fmla="*/ 74 w 146"/>
                <a:gd name="T15" fmla="*/ 129 h 158"/>
                <a:gd name="T16" fmla="*/ 87 w 146"/>
                <a:gd name="T17" fmla="*/ 144 h 158"/>
                <a:gd name="T18" fmla="*/ 103 w 146"/>
                <a:gd name="T19" fmla="*/ 158 h 158"/>
                <a:gd name="T20" fmla="*/ 146 w 146"/>
                <a:gd name="T21" fmla="*/ 117 h 158"/>
                <a:gd name="T22" fmla="*/ 132 w 146"/>
                <a:gd name="T23" fmla="*/ 104 h 158"/>
                <a:gd name="T24" fmla="*/ 119 w 146"/>
                <a:gd name="T25" fmla="*/ 91 h 158"/>
                <a:gd name="T26" fmla="*/ 107 w 146"/>
                <a:gd name="T27" fmla="*/ 77 h 158"/>
                <a:gd name="T28" fmla="*/ 96 w 146"/>
                <a:gd name="T29" fmla="*/ 62 h 158"/>
                <a:gd name="T30" fmla="*/ 83 w 146"/>
                <a:gd name="T31" fmla="*/ 47 h 158"/>
                <a:gd name="T32" fmla="*/ 74 w 146"/>
                <a:gd name="T33" fmla="*/ 31 h 158"/>
                <a:gd name="T34" fmla="*/ 64 w 146"/>
                <a:gd name="T35" fmla="*/ 16 h 158"/>
                <a:gd name="T36" fmla="*/ 54 w 146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158">
                  <a:moveTo>
                    <a:pt x="54" y="0"/>
                  </a:moveTo>
                  <a:lnTo>
                    <a:pt x="0" y="26"/>
                  </a:lnTo>
                  <a:lnTo>
                    <a:pt x="11" y="44"/>
                  </a:lnTo>
                  <a:lnTo>
                    <a:pt x="22" y="62"/>
                  </a:lnTo>
                  <a:lnTo>
                    <a:pt x="35" y="79"/>
                  </a:lnTo>
                  <a:lnTo>
                    <a:pt x="47" y="95"/>
                  </a:lnTo>
                  <a:lnTo>
                    <a:pt x="60" y="112"/>
                  </a:lnTo>
                  <a:lnTo>
                    <a:pt x="74" y="129"/>
                  </a:lnTo>
                  <a:lnTo>
                    <a:pt x="87" y="144"/>
                  </a:lnTo>
                  <a:lnTo>
                    <a:pt x="103" y="158"/>
                  </a:lnTo>
                  <a:lnTo>
                    <a:pt x="146" y="117"/>
                  </a:lnTo>
                  <a:lnTo>
                    <a:pt x="132" y="104"/>
                  </a:lnTo>
                  <a:lnTo>
                    <a:pt x="119" y="91"/>
                  </a:lnTo>
                  <a:lnTo>
                    <a:pt x="107" y="77"/>
                  </a:lnTo>
                  <a:lnTo>
                    <a:pt x="96" y="62"/>
                  </a:lnTo>
                  <a:lnTo>
                    <a:pt x="83" y="47"/>
                  </a:lnTo>
                  <a:lnTo>
                    <a:pt x="74" y="31"/>
                  </a:lnTo>
                  <a:lnTo>
                    <a:pt x="64" y="1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6" name="Freeform 47"/>
            <p:cNvSpPr>
              <a:spLocks/>
            </p:cNvSpPr>
            <p:nvPr/>
          </p:nvSpPr>
          <p:spPr bwMode="auto">
            <a:xfrm>
              <a:off x="1067" y="1502"/>
              <a:ext cx="68" cy="170"/>
            </a:xfrm>
            <a:custGeom>
              <a:avLst/>
              <a:gdLst>
                <a:gd name="T0" fmla="*/ 68 w 68"/>
                <a:gd name="T1" fmla="*/ 9 h 170"/>
                <a:gd name="T2" fmla="*/ 8 w 68"/>
                <a:gd name="T3" fmla="*/ 0 h 170"/>
                <a:gd name="T4" fmla="*/ 4 w 68"/>
                <a:gd name="T5" fmla="*/ 20 h 170"/>
                <a:gd name="T6" fmla="*/ 3 w 68"/>
                <a:gd name="T7" fmla="*/ 41 h 170"/>
                <a:gd name="T8" fmla="*/ 0 w 68"/>
                <a:gd name="T9" fmla="*/ 62 h 170"/>
                <a:gd name="T10" fmla="*/ 0 w 68"/>
                <a:gd name="T11" fmla="*/ 83 h 170"/>
                <a:gd name="T12" fmla="*/ 0 w 68"/>
                <a:gd name="T13" fmla="*/ 105 h 170"/>
                <a:gd name="T14" fmla="*/ 3 w 68"/>
                <a:gd name="T15" fmla="*/ 127 h 170"/>
                <a:gd name="T16" fmla="*/ 4 w 68"/>
                <a:gd name="T17" fmla="*/ 148 h 170"/>
                <a:gd name="T18" fmla="*/ 8 w 68"/>
                <a:gd name="T19" fmla="*/ 170 h 170"/>
                <a:gd name="T20" fmla="*/ 68 w 68"/>
                <a:gd name="T21" fmla="*/ 161 h 170"/>
                <a:gd name="T22" fmla="*/ 65 w 68"/>
                <a:gd name="T23" fmla="*/ 141 h 170"/>
                <a:gd name="T24" fmla="*/ 62 w 68"/>
                <a:gd name="T25" fmla="*/ 122 h 170"/>
                <a:gd name="T26" fmla="*/ 61 w 68"/>
                <a:gd name="T27" fmla="*/ 102 h 170"/>
                <a:gd name="T28" fmla="*/ 61 w 68"/>
                <a:gd name="T29" fmla="*/ 83 h 170"/>
                <a:gd name="T30" fmla="*/ 61 w 68"/>
                <a:gd name="T31" fmla="*/ 65 h 170"/>
                <a:gd name="T32" fmla="*/ 62 w 68"/>
                <a:gd name="T33" fmla="*/ 45 h 170"/>
                <a:gd name="T34" fmla="*/ 65 w 68"/>
                <a:gd name="T35" fmla="*/ 27 h 170"/>
                <a:gd name="T36" fmla="*/ 68 w 68"/>
                <a:gd name="T37" fmla="*/ 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170">
                  <a:moveTo>
                    <a:pt x="68" y="9"/>
                  </a:moveTo>
                  <a:lnTo>
                    <a:pt x="8" y="0"/>
                  </a:lnTo>
                  <a:lnTo>
                    <a:pt x="4" y="20"/>
                  </a:lnTo>
                  <a:lnTo>
                    <a:pt x="3" y="41"/>
                  </a:lnTo>
                  <a:lnTo>
                    <a:pt x="0" y="62"/>
                  </a:lnTo>
                  <a:lnTo>
                    <a:pt x="0" y="83"/>
                  </a:lnTo>
                  <a:lnTo>
                    <a:pt x="0" y="105"/>
                  </a:lnTo>
                  <a:lnTo>
                    <a:pt x="3" y="127"/>
                  </a:lnTo>
                  <a:lnTo>
                    <a:pt x="4" y="148"/>
                  </a:lnTo>
                  <a:lnTo>
                    <a:pt x="8" y="170"/>
                  </a:lnTo>
                  <a:lnTo>
                    <a:pt x="68" y="161"/>
                  </a:lnTo>
                  <a:lnTo>
                    <a:pt x="65" y="141"/>
                  </a:lnTo>
                  <a:lnTo>
                    <a:pt x="62" y="122"/>
                  </a:lnTo>
                  <a:lnTo>
                    <a:pt x="61" y="102"/>
                  </a:lnTo>
                  <a:lnTo>
                    <a:pt x="61" y="83"/>
                  </a:lnTo>
                  <a:lnTo>
                    <a:pt x="61" y="65"/>
                  </a:lnTo>
                  <a:lnTo>
                    <a:pt x="62" y="45"/>
                  </a:lnTo>
                  <a:lnTo>
                    <a:pt x="65" y="27"/>
                  </a:lnTo>
                  <a:lnTo>
                    <a:pt x="68" y="9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1691" y="1065"/>
              <a:ext cx="168" cy="97"/>
            </a:xfrm>
            <a:custGeom>
              <a:avLst/>
              <a:gdLst>
                <a:gd name="T0" fmla="*/ 143 w 168"/>
                <a:gd name="T1" fmla="*/ 97 h 97"/>
                <a:gd name="T2" fmla="*/ 168 w 168"/>
                <a:gd name="T3" fmla="*/ 44 h 97"/>
                <a:gd name="T4" fmla="*/ 149 w 168"/>
                <a:gd name="T5" fmla="*/ 36 h 97"/>
                <a:gd name="T6" fmla="*/ 129 w 168"/>
                <a:gd name="T7" fmla="*/ 29 h 97"/>
                <a:gd name="T8" fmla="*/ 110 w 168"/>
                <a:gd name="T9" fmla="*/ 22 h 97"/>
                <a:gd name="T10" fmla="*/ 90 w 168"/>
                <a:gd name="T11" fmla="*/ 16 h 97"/>
                <a:gd name="T12" fmla="*/ 70 w 168"/>
                <a:gd name="T13" fmla="*/ 11 h 97"/>
                <a:gd name="T14" fmla="*/ 50 w 168"/>
                <a:gd name="T15" fmla="*/ 7 h 97"/>
                <a:gd name="T16" fmla="*/ 29 w 168"/>
                <a:gd name="T17" fmla="*/ 2 h 97"/>
                <a:gd name="T18" fmla="*/ 9 w 168"/>
                <a:gd name="T19" fmla="*/ 0 h 97"/>
                <a:gd name="T20" fmla="*/ 0 w 168"/>
                <a:gd name="T21" fmla="*/ 57 h 97"/>
                <a:gd name="T22" fmla="*/ 18 w 168"/>
                <a:gd name="T23" fmla="*/ 59 h 97"/>
                <a:gd name="T24" fmla="*/ 38 w 168"/>
                <a:gd name="T25" fmla="*/ 63 h 97"/>
                <a:gd name="T26" fmla="*/ 56 w 168"/>
                <a:gd name="T27" fmla="*/ 66 h 97"/>
                <a:gd name="T28" fmla="*/ 74 w 168"/>
                <a:gd name="T29" fmla="*/ 72 h 97"/>
                <a:gd name="T30" fmla="*/ 92 w 168"/>
                <a:gd name="T31" fmla="*/ 77 h 97"/>
                <a:gd name="T32" fmla="*/ 108 w 168"/>
                <a:gd name="T33" fmla="*/ 83 h 97"/>
                <a:gd name="T34" fmla="*/ 127 w 168"/>
                <a:gd name="T35" fmla="*/ 90 h 97"/>
                <a:gd name="T36" fmla="*/ 143 w 168"/>
                <a:gd name="T3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97">
                  <a:moveTo>
                    <a:pt x="143" y="97"/>
                  </a:moveTo>
                  <a:lnTo>
                    <a:pt x="168" y="44"/>
                  </a:lnTo>
                  <a:lnTo>
                    <a:pt x="149" y="36"/>
                  </a:lnTo>
                  <a:lnTo>
                    <a:pt x="129" y="29"/>
                  </a:lnTo>
                  <a:lnTo>
                    <a:pt x="110" y="22"/>
                  </a:lnTo>
                  <a:lnTo>
                    <a:pt x="90" y="16"/>
                  </a:lnTo>
                  <a:lnTo>
                    <a:pt x="70" y="11"/>
                  </a:lnTo>
                  <a:lnTo>
                    <a:pt x="50" y="7"/>
                  </a:lnTo>
                  <a:lnTo>
                    <a:pt x="29" y="2"/>
                  </a:lnTo>
                  <a:lnTo>
                    <a:pt x="9" y="0"/>
                  </a:lnTo>
                  <a:lnTo>
                    <a:pt x="0" y="57"/>
                  </a:lnTo>
                  <a:lnTo>
                    <a:pt x="18" y="59"/>
                  </a:lnTo>
                  <a:lnTo>
                    <a:pt x="38" y="63"/>
                  </a:lnTo>
                  <a:lnTo>
                    <a:pt x="56" y="66"/>
                  </a:lnTo>
                  <a:lnTo>
                    <a:pt x="74" y="72"/>
                  </a:lnTo>
                  <a:lnTo>
                    <a:pt x="92" y="77"/>
                  </a:lnTo>
                  <a:lnTo>
                    <a:pt x="108" y="83"/>
                  </a:lnTo>
                  <a:lnTo>
                    <a:pt x="127" y="90"/>
                  </a:lnTo>
                  <a:lnTo>
                    <a:pt x="143" y="97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1963" y="1201"/>
              <a:ext cx="147" cy="158"/>
            </a:xfrm>
            <a:custGeom>
              <a:avLst/>
              <a:gdLst>
                <a:gd name="T0" fmla="*/ 95 w 147"/>
                <a:gd name="T1" fmla="*/ 158 h 158"/>
                <a:gd name="T2" fmla="*/ 147 w 147"/>
                <a:gd name="T3" fmla="*/ 129 h 158"/>
                <a:gd name="T4" fmla="*/ 136 w 147"/>
                <a:gd name="T5" fmla="*/ 111 h 158"/>
                <a:gd name="T6" fmla="*/ 124 w 147"/>
                <a:gd name="T7" fmla="*/ 93 h 158"/>
                <a:gd name="T8" fmla="*/ 111 w 147"/>
                <a:gd name="T9" fmla="*/ 76 h 158"/>
                <a:gd name="T10" fmla="*/ 99 w 147"/>
                <a:gd name="T11" fmla="*/ 59 h 158"/>
                <a:gd name="T12" fmla="*/ 85 w 147"/>
                <a:gd name="T13" fmla="*/ 44 h 158"/>
                <a:gd name="T14" fmla="*/ 70 w 147"/>
                <a:gd name="T15" fmla="*/ 29 h 158"/>
                <a:gd name="T16" fmla="*/ 54 w 147"/>
                <a:gd name="T17" fmla="*/ 14 h 158"/>
                <a:gd name="T18" fmla="*/ 39 w 147"/>
                <a:gd name="T19" fmla="*/ 0 h 158"/>
                <a:gd name="T20" fmla="*/ 0 w 147"/>
                <a:gd name="T21" fmla="*/ 43 h 158"/>
                <a:gd name="T22" fmla="*/ 14 w 147"/>
                <a:gd name="T23" fmla="*/ 55 h 158"/>
                <a:gd name="T24" fmla="*/ 27 w 147"/>
                <a:gd name="T25" fmla="*/ 69 h 158"/>
                <a:gd name="T26" fmla="*/ 40 w 147"/>
                <a:gd name="T27" fmla="*/ 83 h 158"/>
                <a:gd name="T28" fmla="*/ 52 w 147"/>
                <a:gd name="T29" fmla="*/ 97 h 158"/>
                <a:gd name="T30" fmla="*/ 64 w 147"/>
                <a:gd name="T31" fmla="*/ 111 h 158"/>
                <a:gd name="T32" fmla="*/ 75 w 147"/>
                <a:gd name="T33" fmla="*/ 126 h 158"/>
                <a:gd name="T34" fmla="*/ 85 w 147"/>
                <a:gd name="T35" fmla="*/ 143 h 158"/>
                <a:gd name="T36" fmla="*/ 95 w 147"/>
                <a:gd name="T3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" h="158">
                  <a:moveTo>
                    <a:pt x="95" y="158"/>
                  </a:moveTo>
                  <a:lnTo>
                    <a:pt x="147" y="129"/>
                  </a:lnTo>
                  <a:lnTo>
                    <a:pt x="136" y="111"/>
                  </a:lnTo>
                  <a:lnTo>
                    <a:pt x="124" y="93"/>
                  </a:lnTo>
                  <a:lnTo>
                    <a:pt x="111" y="76"/>
                  </a:lnTo>
                  <a:lnTo>
                    <a:pt x="99" y="59"/>
                  </a:lnTo>
                  <a:lnTo>
                    <a:pt x="85" y="44"/>
                  </a:lnTo>
                  <a:lnTo>
                    <a:pt x="70" y="29"/>
                  </a:lnTo>
                  <a:lnTo>
                    <a:pt x="54" y="14"/>
                  </a:lnTo>
                  <a:lnTo>
                    <a:pt x="39" y="0"/>
                  </a:lnTo>
                  <a:lnTo>
                    <a:pt x="0" y="43"/>
                  </a:lnTo>
                  <a:lnTo>
                    <a:pt x="14" y="55"/>
                  </a:lnTo>
                  <a:lnTo>
                    <a:pt x="27" y="69"/>
                  </a:lnTo>
                  <a:lnTo>
                    <a:pt x="40" y="83"/>
                  </a:lnTo>
                  <a:lnTo>
                    <a:pt x="52" y="97"/>
                  </a:lnTo>
                  <a:lnTo>
                    <a:pt x="64" y="111"/>
                  </a:lnTo>
                  <a:lnTo>
                    <a:pt x="75" y="126"/>
                  </a:lnTo>
                  <a:lnTo>
                    <a:pt x="85" y="143"/>
                  </a:lnTo>
                  <a:lnTo>
                    <a:pt x="95" y="158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1371" y="1067"/>
              <a:ext cx="168" cy="103"/>
            </a:xfrm>
            <a:custGeom>
              <a:avLst/>
              <a:gdLst>
                <a:gd name="T0" fmla="*/ 168 w 168"/>
                <a:gd name="T1" fmla="*/ 57 h 103"/>
                <a:gd name="T2" fmla="*/ 159 w 168"/>
                <a:gd name="T3" fmla="*/ 0 h 103"/>
                <a:gd name="T4" fmla="*/ 139 w 168"/>
                <a:gd name="T5" fmla="*/ 5 h 103"/>
                <a:gd name="T6" fmla="*/ 118 w 168"/>
                <a:gd name="T7" fmla="*/ 9 h 103"/>
                <a:gd name="T8" fmla="*/ 97 w 168"/>
                <a:gd name="T9" fmla="*/ 14 h 103"/>
                <a:gd name="T10" fmla="*/ 76 w 168"/>
                <a:gd name="T11" fmla="*/ 20 h 103"/>
                <a:gd name="T12" fmla="*/ 57 w 168"/>
                <a:gd name="T13" fmla="*/ 27 h 103"/>
                <a:gd name="T14" fmla="*/ 37 w 168"/>
                <a:gd name="T15" fmla="*/ 34 h 103"/>
                <a:gd name="T16" fmla="*/ 18 w 168"/>
                <a:gd name="T17" fmla="*/ 42 h 103"/>
                <a:gd name="T18" fmla="*/ 0 w 168"/>
                <a:gd name="T19" fmla="*/ 50 h 103"/>
                <a:gd name="T20" fmla="*/ 25 w 168"/>
                <a:gd name="T21" fmla="*/ 103 h 103"/>
                <a:gd name="T22" fmla="*/ 41 w 168"/>
                <a:gd name="T23" fmla="*/ 95 h 103"/>
                <a:gd name="T24" fmla="*/ 59 w 168"/>
                <a:gd name="T25" fmla="*/ 88 h 103"/>
                <a:gd name="T26" fmla="*/ 76 w 168"/>
                <a:gd name="T27" fmla="*/ 81 h 103"/>
                <a:gd name="T28" fmla="*/ 94 w 168"/>
                <a:gd name="T29" fmla="*/ 75 h 103"/>
                <a:gd name="T30" fmla="*/ 112 w 168"/>
                <a:gd name="T31" fmla="*/ 70 h 103"/>
                <a:gd name="T32" fmla="*/ 130 w 168"/>
                <a:gd name="T33" fmla="*/ 64 h 103"/>
                <a:gd name="T34" fmla="*/ 150 w 168"/>
                <a:gd name="T35" fmla="*/ 60 h 103"/>
                <a:gd name="T36" fmla="*/ 168 w 168"/>
                <a:gd name="T37" fmla="*/ 5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103">
                  <a:moveTo>
                    <a:pt x="168" y="57"/>
                  </a:moveTo>
                  <a:lnTo>
                    <a:pt x="159" y="0"/>
                  </a:lnTo>
                  <a:lnTo>
                    <a:pt x="139" y="5"/>
                  </a:lnTo>
                  <a:lnTo>
                    <a:pt x="118" y="9"/>
                  </a:lnTo>
                  <a:lnTo>
                    <a:pt x="97" y="14"/>
                  </a:lnTo>
                  <a:lnTo>
                    <a:pt x="76" y="20"/>
                  </a:lnTo>
                  <a:lnTo>
                    <a:pt x="57" y="27"/>
                  </a:lnTo>
                  <a:lnTo>
                    <a:pt x="37" y="34"/>
                  </a:lnTo>
                  <a:lnTo>
                    <a:pt x="18" y="42"/>
                  </a:lnTo>
                  <a:lnTo>
                    <a:pt x="0" y="50"/>
                  </a:lnTo>
                  <a:lnTo>
                    <a:pt x="25" y="103"/>
                  </a:lnTo>
                  <a:lnTo>
                    <a:pt x="41" y="95"/>
                  </a:lnTo>
                  <a:lnTo>
                    <a:pt x="59" y="88"/>
                  </a:lnTo>
                  <a:lnTo>
                    <a:pt x="76" y="81"/>
                  </a:lnTo>
                  <a:lnTo>
                    <a:pt x="94" y="75"/>
                  </a:lnTo>
                  <a:lnTo>
                    <a:pt x="112" y="70"/>
                  </a:lnTo>
                  <a:lnTo>
                    <a:pt x="130" y="64"/>
                  </a:lnTo>
                  <a:lnTo>
                    <a:pt x="150" y="60"/>
                  </a:lnTo>
                  <a:lnTo>
                    <a:pt x="168" y="57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1129" y="1212"/>
              <a:ext cx="143" cy="159"/>
            </a:xfrm>
            <a:custGeom>
              <a:avLst/>
              <a:gdLst>
                <a:gd name="T0" fmla="*/ 143 w 143"/>
                <a:gd name="T1" fmla="*/ 43 h 159"/>
                <a:gd name="T2" fmla="*/ 103 w 143"/>
                <a:gd name="T3" fmla="*/ 0 h 159"/>
                <a:gd name="T4" fmla="*/ 88 w 143"/>
                <a:gd name="T5" fmla="*/ 15 h 159"/>
                <a:gd name="T6" fmla="*/ 73 w 143"/>
                <a:gd name="T7" fmla="*/ 30 h 159"/>
                <a:gd name="T8" fmla="*/ 59 w 143"/>
                <a:gd name="T9" fmla="*/ 46 h 159"/>
                <a:gd name="T10" fmla="*/ 46 w 143"/>
                <a:gd name="T11" fmla="*/ 62 h 159"/>
                <a:gd name="T12" fmla="*/ 34 w 143"/>
                <a:gd name="T13" fmla="*/ 79 h 159"/>
                <a:gd name="T14" fmla="*/ 21 w 143"/>
                <a:gd name="T15" fmla="*/ 97 h 159"/>
                <a:gd name="T16" fmla="*/ 10 w 143"/>
                <a:gd name="T17" fmla="*/ 115 h 159"/>
                <a:gd name="T18" fmla="*/ 0 w 143"/>
                <a:gd name="T19" fmla="*/ 133 h 159"/>
                <a:gd name="T20" fmla="*/ 54 w 143"/>
                <a:gd name="T21" fmla="*/ 159 h 159"/>
                <a:gd name="T22" fmla="*/ 64 w 143"/>
                <a:gd name="T23" fmla="*/ 144 h 159"/>
                <a:gd name="T24" fmla="*/ 74 w 143"/>
                <a:gd name="T25" fmla="*/ 127 h 159"/>
                <a:gd name="T26" fmla="*/ 84 w 143"/>
                <a:gd name="T27" fmla="*/ 112 h 159"/>
                <a:gd name="T28" fmla="*/ 95 w 143"/>
                <a:gd name="T29" fmla="*/ 98 h 159"/>
                <a:gd name="T30" fmla="*/ 106 w 143"/>
                <a:gd name="T31" fmla="*/ 83 h 159"/>
                <a:gd name="T32" fmla="*/ 117 w 143"/>
                <a:gd name="T33" fmla="*/ 69 h 159"/>
                <a:gd name="T34" fmla="*/ 129 w 143"/>
                <a:gd name="T35" fmla="*/ 57 h 159"/>
                <a:gd name="T36" fmla="*/ 143 w 143"/>
                <a:gd name="T37" fmla="*/ 4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3" h="159">
                  <a:moveTo>
                    <a:pt x="143" y="43"/>
                  </a:moveTo>
                  <a:lnTo>
                    <a:pt x="103" y="0"/>
                  </a:lnTo>
                  <a:lnTo>
                    <a:pt x="88" y="15"/>
                  </a:lnTo>
                  <a:lnTo>
                    <a:pt x="73" y="30"/>
                  </a:lnTo>
                  <a:lnTo>
                    <a:pt x="59" y="46"/>
                  </a:lnTo>
                  <a:lnTo>
                    <a:pt x="46" y="62"/>
                  </a:lnTo>
                  <a:lnTo>
                    <a:pt x="34" y="79"/>
                  </a:lnTo>
                  <a:lnTo>
                    <a:pt x="21" y="97"/>
                  </a:lnTo>
                  <a:lnTo>
                    <a:pt x="10" y="115"/>
                  </a:lnTo>
                  <a:lnTo>
                    <a:pt x="0" y="133"/>
                  </a:lnTo>
                  <a:lnTo>
                    <a:pt x="54" y="159"/>
                  </a:lnTo>
                  <a:lnTo>
                    <a:pt x="64" y="144"/>
                  </a:lnTo>
                  <a:lnTo>
                    <a:pt x="74" y="127"/>
                  </a:lnTo>
                  <a:lnTo>
                    <a:pt x="84" y="112"/>
                  </a:lnTo>
                  <a:lnTo>
                    <a:pt x="95" y="98"/>
                  </a:lnTo>
                  <a:lnTo>
                    <a:pt x="106" y="83"/>
                  </a:lnTo>
                  <a:lnTo>
                    <a:pt x="117" y="69"/>
                  </a:lnTo>
                  <a:lnTo>
                    <a:pt x="129" y="57"/>
                  </a:lnTo>
                  <a:lnTo>
                    <a:pt x="143" y="43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1972" y="1793"/>
              <a:ext cx="151" cy="166"/>
            </a:xfrm>
            <a:custGeom>
              <a:avLst/>
              <a:gdLst>
                <a:gd name="T0" fmla="*/ 151 w 151"/>
                <a:gd name="T1" fmla="*/ 25 h 166"/>
                <a:gd name="T2" fmla="*/ 97 w 151"/>
                <a:gd name="T3" fmla="*/ 0 h 166"/>
                <a:gd name="T4" fmla="*/ 87 w 151"/>
                <a:gd name="T5" fmla="*/ 18 h 166"/>
                <a:gd name="T6" fmla="*/ 76 w 151"/>
                <a:gd name="T7" fmla="*/ 35 h 166"/>
                <a:gd name="T8" fmla="*/ 65 w 151"/>
                <a:gd name="T9" fmla="*/ 51 h 166"/>
                <a:gd name="T10" fmla="*/ 54 w 151"/>
                <a:gd name="T11" fmla="*/ 67 h 166"/>
                <a:gd name="T12" fmla="*/ 41 w 151"/>
                <a:gd name="T13" fmla="*/ 82 h 166"/>
                <a:gd name="T14" fmla="*/ 27 w 151"/>
                <a:gd name="T15" fmla="*/ 97 h 166"/>
                <a:gd name="T16" fmla="*/ 13 w 151"/>
                <a:gd name="T17" fmla="*/ 112 h 166"/>
                <a:gd name="T18" fmla="*/ 0 w 151"/>
                <a:gd name="T19" fmla="*/ 126 h 166"/>
                <a:gd name="T20" fmla="*/ 43 w 151"/>
                <a:gd name="T21" fmla="*/ 166 h 166"/>
                <a:gd name="T22" fmla="*/ 59 w 151"/>
                <a:gd name="T23" fmla="*/ 151 h 166"/>
                <a:gd name="T24" fmla="*/ 74 w 151"/>
                <a:gd name="T25" fmla="*/ 135 h 166"/>
                <a:gd name="T26" fmla="*/ 88 w 151"/>
                <a:gd name="T27" fmla="*/ 118 h 166"/>
                <a:gd name="T28" fmla="*/ 104 w 151"/>
                <a:gd name="T29" fmla="*/ 100 h 166"/>
                <a:gd name="T30" fmla="*/ 116 w 151"/>
                <a:gd name="T31" fmla="*/ 82 h 166"/>
                <a:gd name="T32" fmla="*/ 129 w 151"/>
                <a:gd name="T33" fmla="*/ 64 h 166"/>
                <a:gd name="T34" fmla="*/ 140 w 151"/>
                <a:gd name="T35" fmla="*/ 44 h 166"/>
                <a:gd name="T36" fmla="*/ 151 w 151"/>
                <a:gd name="T37" fmla="*/ 2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166">
                  <a:moveTo>
                    <a:pt x="151" y="25"/>
                  </a:moveTo>
                  <a:lnTo>
                    <a:pt x="97" y="0"/>
                  </a:lnTo>
                  <a:lnTo>
                    <a:pt x="87" y="18"/>
                  </a:lnTo>
                  <a:lnTo>
                    <a:pt x="76" y="35"/>
                  </a:lnTo>
                  <a:lnTo>
                    <a:pt x="65" y="51"/>
                  </a:lnTo>
                  <a:lnTo>
                    <a:pt x="54" y="67"/>
                  </a:lnTo>
                  <a:lnTo>
                    <a:pt x="41" y="82"/>
                  </a:lnTo>
                  <a:lnTo>
                    <a:pt x="27" y="97"/>
                  </a:lnTo>
                  <a:lnTo>
                    <a:pt x="13" y="112"/>
                  </a:lnTo>
                  <a:lnTo>
                    <a:pt x="0" y="126"/>
                  </a:lnTo>
                  <a:lnTo>
                    <a:pt x="43" y="166"/>
                  </a:lnTo>
                  <a:lnTo>
                    <a:pt x="59" y="151"/>
                  </a:lnTo>
                  <a:lnTo>
                    <a:pt x="74" y="135"/>
                  </a:lnTo>
                  <a:lnTo>
                    <a:pt x="88" y="118"/>
                  </a:lnTo>
                  <a:lnTo>
                    <a:pt x="104" y="100"/>
                  </a:lnTo>
                  <a:lnTo>
                    <a:pt x="116" y="82"/>
                  </a:lnTo>
                  <a:lnTo>
                    <a:pt x="129" y="64"/>
                  </a:lnTo>
                  <a:lnTo>
                    <a:pt x="140" y="44"/>
                  </a:lnTo>
                  <a:lnTo>
                    <a:pt x="151" y="25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1371" y="2002"/>
              <a:ext cx="182" cy="103"/>
            </a:xfrm>
            <a:custGeom>
              <a:avLst/>
              <a:gdLst>
                <a:gd name="T0" fmla="*/ 29 w 182"/>
                <a:gd name="T1" fmla="*/ 0 h 103"/>
                <a:gd name="T2" fmla="*/ 0 w 182"/>
                <a:gd name="T3" fmla="*/ 52 h 103"/>
                <a:gd name="T4" fmla="*/ 21 w 182"/>
                <a:gd name="T5" fmla="*/ 62 h 103"/>
                <a:gd name="T6" fmla="*/ 41 w 182"/>
                <a:gd name="T7" fmla="*/ 70 h 103"/>
                <a:gd name="T8" fmla="*/ 62 w 182"/>
                <a:gd name="T9" fmla="*/ 77 h 103"/>
                <a:gd name="T10" fmla="*/ 84 w 182"/>
                <a:gd name="T11" fmla="*/ 84 h 103"/>
                <a:gd name="T12" fmla="*/ 107 w 182"/>
                <a:gd name="T13" fmla="*/ 89 h 103"/>
                <a:gd name="T14" fmla="*/ 129 w 182"/>
                <a:gd name="T15" fmla="*/ 95 h 103"/>
                <a:gd name="T16" fmla="*/ 151 w 182"/>
                <a:gd name="T17" fmla="*/ 99 h 103"/>
                <a:gd name="T18" fmla="*/ 175 w 182"/>
                <a:gd name="T19" fmla="*/ 103 h 103"/>
                <a:gd name="T20" fmla="*/ 182 w 182"/>
                <a:gd name="T21" fmla="*/ 46 h 103"/>
                <a:gd name="T22" fmla="*/ 161 w 182"/>
                <a:gd name="T23" fmla="*/ 44 h 103"/>
                <a:gd name="T24" fmla="*/ 141 w 182"/>
                <a:gd name="T25" fmla="*/ 39 h 103"/>
                <a:gd name="T26" fmla="*/ 122 w 182"/>
                <a:gd name="T27" fmla="*/ 35 h 103"/>
                <a:gd name="T28" fmla="*/ 102 w 182"/>
                <a:gd name="T29" fmla="*/ 30 h 103"/>
                <a:gd name="T30" fmla="*/ 83 w 182"/>
                <a:gd name="T31" fmla="*/ 24 h 103"/>
                <a:gd name="T32" fmla="*/ 65 w 182"/>
                <a:gd name="T33" fmla="*/ 17 h 103"/>
                <a:gd name="T34" fmla="*/ 47 w 182"/>
                <a:gd name="T35" fmla="*/ 9 h 103"/>
                <a:gd name="T36" fmla="*/ 29 w 182"/>
                <a:gd name="T3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2" h="103">
                  <a:moveTo>
                    <a:pt x="29" y="0"/>
                  </a:moveTo>
                  <a:lnTo>
                    <a:pt x="0" y="52"/>
                  </a:lnTo>
                  <a:lnTo>
                    <a:pt x="21" y="62"/>
                  </a:lnTo>
                  <a:lnTo>
                    <a:pt x="41" y="70"/>
                  </a:lnTo>
                  <a:lnTo>
                    <a:pt x="62" y="77"/>
                  </a:lnTo>
                  <a:lnTo>
                    <a:pt x="84" y="84"/>
                  </a:lnTo>
                  <a:lnTo>
                    <a:pt x="107" y="89"/>
                  </a:lnTo>
                  <a:lnTo>
                    <a:pt x="129" y="95"/>
                  </a:lnTo>
                  <a:lnTo>
                    <a:pt x="151" y="99"/>
                  </a:lnTo>
                  <a:lnTo>
                    <a:pt x="175" y="103"/>
                  </a:lnTo>
                  <a:lnTo>
                    <a:pt x="182" y="46"/>
                  </a:lnTo>
                  <a:lnTo>
                    <a:pt x="161" y="44"/>
                  </a:lnTo>
                  <a:lnTo>
                    <a:pt x="141" y="39"/>
                  </a:lnTo>
                  <a:lnTo>
                    <a:pt x="122" y="35"/>
                  </a:lnTo>
                  <a:lnTo>
                    <a:pt x="102" y="30"/>
                  </a:lnTo>
                  <a:lnTo>
                    <a:pt x="83" y="24"/>
                  </a:lnTo>
                  <a:lnTo>
                    <a:pt x="65" y="17"/>
                  </a:lnTo>
                  <a:lnTo>
                    <a:pt x="47" y="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1707" y="2004"/>
              <a:ext cx="169" cy="100"/>
            </a:xfrm>
            <a:custGeom>
              <a:avLst/>
              <a:gdLst>
                <a:gd name="T0" fmla="*/ 0 w 169"/>
                <a:gd name="T1" fmla="*/ 43 h 100"/>
                <a:gd name="T2" fmla="*/ 9 w 169"/>
                <a:gd name="T3" fmla="*/ 100 h 100"/>
                <a:gd name="T4" fmla="*/ 30 w 169"/>
                <a:gd name="T5" fmla="*/ 96 h 100"/>
                <a:gd name="T6" fmla="*/ 51 w 169"/>
                <a:gd name="T7" fmla="*/ 91 h 100"/>
                <a:gd name="T8" fmla="*/ 70 w 169"/>
                <a:gd name="T9" fmla="*/ 86 h 100"/>
                <a:gd name="T10" fmla="*/ 91 w 169"/>
                <a:gd name="T11" fmla="*/ 80 h 100"/>
                <a:gd name="T12" fmla="*/ 111 w 169"/>
                <a:gd name="T13" fmla="*/ 73 h 100"/>
                <a:gd name="T14" fmla="*/ 130 w 169"/>
                <a:gd name="T15" fmla="*/ 66 h 100"/>
                <a:gd name="T16" fmla="*/ 149 w 169"/>
                <a:gd name="T17" fmla="*/ 58 h 100"/>
                <a:gd name="T18" fmla="*/ 169 w 169"/>
                <a:gd name="T19" fmla="*/ 50 h 100"/>
                <a:gd name="T20" fmla="*/ 140 w 169"/>
                <a:gd name="T21" fmla="*/ 0 h 100"/>
                <a:gd name="T22" fmla="*/ 123 w 169"/>
                <a:gd name="T23" fmla="*/ 7 h 100"/>
                <a:gd name="T24" fmla="*/ 106 w 169"/>
                <a:gd name="T25" fmla="*/ 14 h 100"/>
                <a:gd name="T26" fmla="*/ 90 w 169"/>
                <a:gd name="T27" fmla="*/ 21 h 100"/>
                <a:gd name="T28" fmla="*/ 72 w 169"/>
                <a:gd name="T29" fmla="*/ 26 h 100"/>
                <a:gd name="T30" fmla="*/ 55 w 169"/>
                <a:gd name="T31" fmla="*/ 32 h 100"/>
                <a:gd name="T32" fmla="*/ 37 w 169"/>
                <a:gd name="T33" fmla="*/ 36 h 100"/>
                <a:gd name="T34" fmla="*/ 18 w 169"/>
                <a:gd name="T35" fmla="*/ 40 h 100"/>
                <a:gd name="T36" fmla="*/ 0 w 169"/>
                <a:gd name="T37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" h="100">
                  <a:moveTo>
                    <a:pt x="0" y="43"/>
                  </a:moveTo>
                  <a:lnTo>
                    <a:pt x="9" y="100"/>
                  </a:lnTo>
                  <a:lnTo>
                    <a:pt x="30" y="96"/>
                  </a:lnTo>
                  <a:lnTo>
                    <a:pt x="51" y="91"/>
                  </a:lnTo>
                  <a:lnTo>
                    <a:pt x="70" y="86"/>
                  </a:lnTo>
                  <a:lnTo>
                    <a:pt x="91" y="80"/>
                  </a:lnTo>
                  <a:lnTo>
                    <a:pt x="111" y="73"/>
                  </a:lnTo>
                  <a:lnTo>
                    <a:pt x="130" y="66"/>
                  </a:lnTo>
                  <a:lnTo>
                    <a:pt x="149" y="58"/>
                  </a:lnTo>
                  <a:lnTo>
                    <a:pt x="169" y="50"/>
                  </a:lnTo>
                  <a:lnTo>
                    <a:pt x="140" y="0"/>
                  </a:lnTo>
                  <a:lnTo>
                    <a:pt x="123" y="7"/>
                  </a:lnTo>
                  <a:lnTo>
                    <a:pt x="106" y="14"/>
                  </a:lnTo>
                  <a:lnTo>
                    <a:pt x="90" y="21"/>
                  </a:lnTo>
                  <a:lnTo>
                    <a:pt x="72" y="26"/>
                  </a:lnTo>
                  <a:lnTo>
                    <a:pt x="55" y="32"/>
                  </a:lnTo>
                  <a:lnTo>
                    <a:pt x="37" y="36"/>
                  </a:lnTo>
                  <a:lnTo>
                    <a:pt x="18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2110" y="1484"/>
              <a:ext cx="71" cy="176"/>
            </a:xfrm>
            <a:custGeom>
              <a:avLst/>
              <a:gdLst>
                <a:gd name="T0" fmla="*/ 4 w 71"/>
                <a:gd name="T1" fmla="*/ 168 h 176"/>
                <a:gd name="T2" fmla="*/ 65 w 71"/>
                <a:gd name="T3" fmla="*/ 176 h 176"/>
                <a:gd name="T4" fmla="*/ 67 w 71"/>
                <a:gd name="T5" fmla="*/ 156 h 176"/>
                <a:gd name="T6" fmla="*/ 70 w 71"/>
                <a:gd name="T7" fmla="*/ 138 h 176"/>
                <a:gd name="T8" fmla="*/ 71 w 71"/>
                <a:gd name="T9" fmla="*/ 119 h 176"/>
                <a:gd name="T10" fmla="*/ 71 w 71"/>
                <a:gd name="T11" fmla="*/ 101 h 176"/>
                <a:gd name="T12" fmla="*/ 70 w 71"/>
                <a:gd name="T13" fmla="*/ 75 h 176"/>
                <a:gd name="T14" fmla="*/ 68 w 71"/>
                <a:gd name="T15" fmla="*/ 50 h 176"/>
                <a:gd name="T16" fmla="*/ 64 w 71"/>
                <a:gd name="T17" fmla="*/ 25 h 176"/>
                <a:gd name="T18" fmla="*/ 60 w 71"/>
                <a:gd name="T19" fmla="*/ 0 h 176"/>
                <a:gd name="T20" fmla="*/ 0 w 71"/>
                <a:gd name="T21" fmla="*/ 12 h 176"/>
                <a:gd name="T22" fmla="*/ 4 w 71"/>
                <a:gd name="T23" fmla="*/ 34 h 176"/>
                <a:gd name="T24" fmla="*/ 7 w 71"/>
                <a:gd name="T25" fmla="*/ 57 h 176"/>
                <a:gd name="T26" fmla="*/ 10 w 71"/>
                <a:gd name="T27" fmla="*/ 79 h 176"/>
                <a:gd name="T28" fmla="*/ 10 w 71"/>
                <a:gd name="T29" fmla="*/ 101 h 176"/>
                <a:gd name="T30" fmla="*/ 10 w 71"/>
                <a:gd name="T31" fmla="*/ 119 h 176"/>
                <a:gd name="T32" fmla="*/ 9 w 71"/>
                <a:gd name="T33" fmla="*/ 136 h 176"/>
                <a:gd name="T34" fmla="*/ 7 w 71"/>
                <a:gd name="T35" fmla="*/ 152 h 176"/>
                <a:gd name="T36" fmla="*/ 4 w 71"/>
                <a:gd name="T37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176">
                  <a:moveTo>
                    <a:pt x="4" y="168"/>
                  </a:moveTo>
                  <a:lnTo>
                    <a:pt x="65" y="176"/>
                  </a:lnTo>
                  <a:lnTo>
                    <a:pt x="67" y="156"/>
                  </a:lnTo>
                  <a:lnTo>
                    <a:pt x="70" y="138"/>
                  </a:lnTo>
                  <a:lnTo>
                    <a:pt x="71" y="119"/>
                  </a:lnTo>
                  <a:lnTo>
                    <a:pt x="71" y="101"/>
                  </a:lnTo>
                  <a:lnTo>
                    <a:pt x="70" y="75"/>
                  </a:lnTo>
                  <a:lnTo>
                    <a:pt x="68" y="50"/>
                  </a:lnTo>
                  <a:lnTo>
                    <a:pt x="64" y="25"/>
                  </a:lnTo>
                  <a:lnTo>
                    <a:pt x="60" y="0"/>
                  </a:lnTo>
                  <a:lnTo>
                    <a:pt x="0" y="12"/>
                  </a:lnTo>
                  <a:lnTo>
                    <a:pt x="4" y="34"/>
                  </a:lnTo>
                  <a:lnTo>
                    <a:pt x="7" y="57"/>
                  </a:lnTo>
                  <a:lnTo>
                    <a:pt x="10" y="79"/>
                  </a:lnTo>
                  <a:lnTo>
                    <a:pt x="10" y="101"/>
                  </a:lnTo>
                  <a:lnTo>
                    <a:pt x="10" y="119"/>
                  </a:lnTo>
                  <a:lnTo>
                    <a:pt x="9" y="136"/>
                  </a:lnTo>
                  <a:lnTo>
                    <a:pt x="7" y="152"/>
                  </a:lnTo>
                  <a:lnTo>
                    <a:pt x="4" y="168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2477" y="1914"/>
              <a:ext cx="30" cy="65"/>
            </a:xfrm>
            <a:custGeom>
              <a:avLst/>
              <a:gdLst>
                <a:gd name="T0" fmla="*/ 1 w 30"/>
                <a:gd name="T1" fmla="*/ 65 h 65"/>
                <a:gd name="T2" fmla="*/ 8 w 30"/>
                <a:gd name="T3" fmla="*/ 50 h 65"/>
                <a:gd name="T4" fmla="*/ 16 w 30"/>
                <a:gd name="T5" fmla="*/ 33 h 65"/>
                <a:gd name="T6" fmla="*/ 23 w 30"/>
                <a:gd name="T7" fmla="*/ 16 h 65"/>
                <a:gd name="T8" fmla="*/ 30 w 30"/>
                <a:gd name="T9" fmla="*/ 0 h 65"/>
                <a:gd name="T10" fmla="*/ 23 w 30"/>
                <a:gd name="T11" fmla="*/ 16 h 65"/>
                <a:gd name="T12" fmla="*/ 15 w 30"/>
                <a:gd name="T13" fmla="*/ 33 h 65"/>
                <a:gd name="T14" fmla="*/ 8 w 30"/>
                <a:gd name="T15" fmla="*/ 50 h 65"/>
                <a:gd name="T16" fmla="*/ 0 w 30"/>
                <a:gd name="T17" fmla="*/ 65 h 65"/>
                <a:gd name="T18" fmla="*/ 1 w 30"/>
                <a:gd name="T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5">
                  <a:moveTo>
                    <a:pt x="1" y="65"/>
                  </a:moveTo>
                  <a:lnTo>
                    <a:pt x="8" y="50"/>
                  </a:lnTo>
                  <a:lnTo>
                    <a:pt x="16" y="33"/>
                  </a:lnTo>
                  <a:lnTo>
                    <a:pt x="23" y="16"/>
                  </a:lnTo>
                  <a:lnTo>
                    <a:pt x="30" y="0"/>
                  </a:lnTo>
                  <a:lnTo>
                    <a:pt x="23" y="16"/>
                  </a:lnTo>
                  <a:lnTo>
                    <a:pt x="15" y="33"/>
                  </a:lnTo>
                  <a:lnTo>
                    <a:pt x="8" y="50"/>
                  </a:lnTo>
                  <a:lnTo>
                    <a:pt x="0" y="65"/>
                  </a:lnTo>
                  <a:lnTo>
                    <a:pt x="1" y="65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2393" y="1138"/>
              <a:ext cx="158" cy="275"/>
            </a:xfrm>
            <a:custGeom>
              <a:avLst/>
              <a:gdLst>
                <a:gd name="T0" fmla="*/ 100 w 158"/>
                <a:gd name="T1" fmla="*/ 275 h 275"/>
                <a:gd name="T2" fmla="*/ 158 w 158"/>
                <a:gd name="T3" fmla="*/ 261 h 275"/>
                <a:gd name="T4" fmla="*/ 158 w 158"/>
                <a:gd name="T5" fmla="*/ 260 h 275"/>
                <a:gd name="T6" fmla="*/ 158 w 158"/>
                <a:gd name="T7" fmla="*/ 258 h 275"/>
                <a:gd name="T8" fmla="*/ 158 w 158"/>
                <a:gd name="T9" fmla="*/ 258 h 275"/>
                <a:gd name="T10" fmla="*/ 157 w 158"/>
                <a:gd name="T11" fmla="*/ 257 h 275"/>
                <a:gd name="T12" fmla="*/ 149 w 158"/>
                <a:gd name="T13" fmla="*/ 222 h 275"/>
                <a:gd name="T14" fmla="*/ 139 w 158"/>
                <a:gd name="T15" fmla="*/ 189 h 275"/>
                <a:gd name="T16" fmla="*/ 128 w 158"/>
                <a:gd name="T17" fmla="*/ 156 h 275"/>
                <a:gd name="T18" fmla="*/ 115 w 158"/>
                <a:gd name="T19" fmla="*/ 124 h 275"/>
                <a:gd name="T20" fmla="*/ 102 w 158"/>
                <a:gd name="T21" fmla="*/ 92 h 275"/>
                <a:gd name="T22" fmla="*/ 86 w 158"/>
                <a:gd name="T23" fmla="*/ 60 h 275"/>
                <a:gd name="T24" fmla="*/ 71 w 158"/>
                <a:gd name="T25" fmla="*/ 29 h 275"/>
                <a:gd name="T26" fmla="*/ 53 w 158"/>
                <a:gd name="T27" fmla="*/ 0 h 275"/>
                <a:gd name="T28" fmla="*/ 0 w 158"/>
                <a:gd name="T29" fmla="*/ 29 h 275"/>
                <a:gd name="T30" fmla="*/ 17 w 158"/>
                <a:gd name="T31" fmla="*/ 58 h 275"/>
                <a:gd name="T32" fmla="*/ 32 w 158"/>
                <a:gd name="T33" fmla="*/ 88 h 275"/>
                <a:gd name="T34" fmla="*/ 47 w 158"/>
                <a:gd name="T35" fmla="*/ 117 h 275"/>
                <a:gd name="T36" fmla="*/ 60 w 158"/>
                <a:gd name="T37" fmla="*/ 147 h 275"/>
                <a:gd name="T38" fmla="*/ 72 w 158"/>
                <a:gd name="T39" fmla="*/ 179 h 275"/>
                <a:gd name="T40" fmla="*/ 82 w 158"/>
                <a:gd name="T41" fmla="*/ 210 h 275"/>
                <a:gd name="T42" fmla="*/ 92 w 158"/>
                <a:gd name="T43" fmla="*/ 243 h 275"/>
                <a:gd name="T44" fmla="*/ 100 w 158"/>
                <a:gd name="T45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8" h="275">
                  <a:moveTo>
                    <a:pt x="100" y="275"/>
                  </a:moveTo>
                  <a:lnTo>
                    <a:pt x="158" y="261"/>
                  </a:lnTo>
                  <a:lnTo>
                    <a:pt x="158" y="260"/>
                  </a:lnTo>
                  <a:lnTo>
                    <a:pt x="158" y="258"/>
                  </a:lnTo>
                  <a:lnTo>
                    <a:pt x="158" y="258"/>
                  </a:lnTo>
                  <a:lnTo>
                    <a:pt x="157" y="257"/>
                  </a:lnTo>
                  <a:lnTo>
                    <a:pt x="149" y="222"/>
                  </a:lnTo>
                  <a:lnTo>
                    <a:pt x="139" y="189"/>
                  </a:lnTo>
                  <a:lnTo>
                    <a:pt x="128" y="156"/>
                  </a:lnTo>
                  <a:lnTo>
                    <a:pt x="115" y="124"/>
                  </a:lnTo>
                  <a:lnTo>
                    <a:pt x="102" y="92"/>
                  </a:lnTo>
                  <a:lnTo>
                    <a:pt x="86" y="60"/>
                  </a:lnTo>
                  <a:lnTo>
                    <a:pt x="71" y="29"/>
                  </a:lnTo>
                  <a:lnTo>
                    <a:pt x="53" y="0"/>
                  </a:lnTo>
                  <a:lnTo>
                    <a:pt x="0" y="29"/>
                  </a:lnTo>
                  <a:lnTo>
                    <a:pt x="17" y="58"/>
                  </a:lnTo>
                  <a:lnTo>
                    <a:pt x="32" y="88"/>
                  </a:lnTo>
                  <a:lnTo>
                    <a:pt x="47" y="117"/>
                  </a:lnTo>
                  <a:lnTo>
                    <a:pt x="60" y="147"/>
                  </a:lnTo>
                  <a:lnTo>
                    <a:pt x="72" y="179"/>
                  </a:lnTo>
                  <a:lnTo>
                    <a:pt x="82" y="210"/>
                  </a:lnTo>
                  <a:lnTo>
                    <a:pt x="92" y="243"/>
                  </a:lnTo>
                  <a:lnTo>
                    <a:pt x="100" y="275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2421" y="1700"/>
              <a:ext cx="146" cy="279"/>
            </a:xfrm>
            <a:custGeom>
              <a:avLst/>
              <a:gdLst>
                <a:gd name="T0" fmla="*/ 82 w 146"/>
                <a:gd name="T1" fmla="*/ 0 h 279"/>
                <a:gd name="T2" fmla="*/ 76 w 146"/>
                <a:gd name="T3" fmla="*/ 33 h 279"/>
                <a:gd name="T4" fmla="*/ 69 w 146"/>
                <a:gd name="T5" fmla="*/ 67 h 279"/>
                <a:gd name="T6" fmla="*/ 61 w 146"/>
                <a:gd name="T7" fmla="*/ 99 h 279"/>
                <a:gd name="T8" fmla="*/ 51 w 146"/>
                <a:gd name="T9" fmla="*/ 130 h 279"/>
                <a:gd name="T10" fmla="*/ 40 w 146"/>
                <a:gd name="T11" fmla="*/ 162 h 279"/>
                <a:gd name="T12" fmla="*/ 29 w 146"/>
                <a:gd name="T13" fmla="*/ 193 h 279"/>
                <a:gd name="T14" fmla="*/ 15 w 146"/>
                <a:gd name="T15" fmla="*/ 223 h 279"/>
                <a:gd name="T16" fmla="*/ 0 w 146"/>
                <a:gd name="T17" fmla="*/ 254 h 279"/>
                <a:gd name="T18" fmla="*/ 56 w 146"/>
                <a:gd name="T19" fmla="*/ 279 h 279"/>
                <a:gd name="T20" fmla="*/ 64 w 146"/>
                <a:gd name="T21" fmla="*/ 264 h 279"/>
                <a:gd name="T22" fmla="*/ 71 w 146"/>
                <a:gd name="T23" fmla="*/ 247 h 279"/>
                <a:gd name="T24" fmla="*/ 78 w 146"/>
                <a:gd name="T25" fmla="*/ 230 h 279"/>
                <a:gd name="T26" fmla="*/ 86 w 146"/>
                <a:gd name="T27" fmla="*/ 214 h 279"/>
                <a:gd name="T28" fmla="*/ 99 w 146"/>
                <a:gd name="T29" fmla="*/ 186 h 279"/>
                <a:gd name="T30" fmla="*/ 108 w 146"/>
                <a:gd name="T31" fmla="*/ 160 h 279"/>
                <a:gd name="T32" fmla="*/ 118 w 146"/>
                <a:gd name="T33" fmla="*/ 133 h 279"/>
                <a:gd name="T34" fmla="*/ 126 w 146"/>
                <a:gd name="T35" fmla="*/ 107 h 279"/>
                <a:gd name="T36" fmla="*/ 132 w 146"/>
                <a:gd name="T37" fmla="*/ 82 h 279"/>
                <a:gd name="T38" fmla="*/ 137 w 146"/>
                <a:gd name="T39" fmla="*/ 56 h 279"/>
                <a:gd name="T40" fmla="*/ 142 w 146"/>
                <a:gd name="T41" fmla="*/ 29 h 279"/>
                <a:gd name="T42" fmla="*/ 146 w 146"/>
                <a:gd name="T43" fmla="*/ 3 h 279"/>
                <a:gd name="T44" fmla="*/ 82 w 146"/>
                <a:gd name="T45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" h="279">
                  <a:moveTo>
                    <a:pt x="82" y="0"/>
                  </a:moveTo>
                  <a:lnTo>
                    <a:pt x="76" y="33"/>
                  </a:lnTo>
                  <a:lnTo>
                    <a:pt x="69" y="67"/>
                  </a:lnTo>
                  <a:lnTo>
                    <a:pt x="61" y="99"/>
                  </a:lnTo>
                  <a:lnTo>
                    <a:pt x="51" y="130"/>
                  </a:lnTo>
                  <a:lnTo>
                    <a:pt x="40" y="162"/>
                  </a:lnTo>
                  <a:lnTo>
                    <a:pt x="29" y="193"/>
                  </a:lnTo>
                  <a:lnTo>
                    <a:pt x="15" y="223"/>
                  </a:lnTo>
                  <a:lnTo>
                    <a:pt x="0" y="254"/>
                  </a:lnTo>
                  <a:lnTo>
                    <a:pt x="56" y="279"/>
                  </a:lnTo>
                  <a:lnTo>
                    <a:pt x="64" y="264"/>
                  </a:lnTo>
                  <a:lnTo>
                    <a:pt x="71" y="247"/>
                  </a:lnTo>
                  <a:lnTo>
                    <a:pt x="78" y="230"/>
                  </a:lnTo>
                  <a:lnTo>
                    <a:pt x="86" y="214"/>
                  </a:lnTo>
                  <a:lnTo>
                    <a:pt x="99" y="186"/>
                  </a:lnTo>
                  <a:lnTo>
                    <a:pt x="108" y="160"/>
                  </a:lnTo>
                  <a:lnTo>
                    <a:pt x="118" y="133"/>
                  </a:lnTo>
                  <a:lnTo>
                    <a:pt x="126" y="107"/>
                  </a:lnTo>
                  <a:lnTo>
                    <a:pt x="132" y="82"/>
                  </a:lnTo>
                  <a:lnTo>
                    <a:pt x="137" y="56"/>
                  </a:lnTo>
                  <a:lnTo>
                    <a:pt x="142" y="29"/>
                  </a:lnTo>
                  <a:lnTo>
                    <a:pt x="146" y="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710" y="1167"/>
              <a:ext cx="73" cy="172"/>
            </a:xfrm>
            <a:custGeom>
              <a:avLst/>
              <a:gdLst>
                <a:gd name="T0" fmla="*/ 71 w 73"/>
                <a:gd name="T1" fmla="*/ 0 h 172"/>
                <a:gd name="T2" fmla="*/ 60 w 73"/>
                <a:gd name="T3" fmla="*/ 21 h 172"/>
                <a:gd name="T4" fmla="*/ 50 w 73"/>
                <a:gd name="T5" fmla="*/ 42 h 172"/>
                <a:gd name="T6" fmla="*/ 41 w 73"/>
                <a:gd name="T7" fmla="*/ 63 h 172"/>
                <a:gd name="T8" fmla="*/ 31 w 73"/>
                <a:gd name="T9" fmla="*/ 84 h 172"/>
                <a:gd name="T10" fmla="*/ 23 w 73"/>
                <a:gd name="T11" fmla="*/ 106 h 172"/>
                <a:gd name="T12" fmla="*/ 14 w 73"/>
                <a:gd name="T13" fmla="*/ 128 h 172"/>
                <a:gd name="T14" fmla="*/ 7 w 73"/>
                <a:gd name="T15" fmla="*/ 150 h 172"/>
                <a:gd name="T16" fmla="*/ 0 w 73"/>
                <a:gd name="T17" fmla="*/ 172 h 172"/>
                <a:gd name="T18" fmla="*/ 7 w 73"/>
                <a:gd name="T19" fmla="*/ 150 h 172"/>
                <a:gd name="T20" fmla="*/ 16 w 73"/>
                <a:gd name="T21" fmla="*/ 128 h 172"/>
                <a:gd name="T22" fmla="*/ 23 w 73"/>
                <a:gd name="T23" fmla="*/ 106 h 172"/>
                <a:gd name="T24" fmla="*/ 32 w 73"/>
                <a:gd name="T25" fmla="*/ 85 h 172"/>
                <a:gd name="T26" fmla="*/ 41 w 73"/>
                <a:gd name="T27" fmla="*/ 64 h 172"/>
                <a:gd name="T28" fmla="*/ 50 w 73"/>
                <a:gd name="T29" fmla="*/ 43 h 172"/>
                <a:gd name="T30" fmla="*/ 61 w 73"/>
                <a:gd name="T31" fmla="*/ 23 h 172"/>
                <a:gd name="T32" fmla="*/ 73 w 73"/>
                <a:gd name="T33" fmla="*/ 2 h 172"/>
                <a:gd name="T34" fmla="*/ 71 w 73"/>
                <a:gd name="T3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172">
                  <a:moveTo>
                    <a:pt x="71" y="0"/>
                  </a:moveTo>
                  <a:lnTo>
                    <a:pt x="60" y="21"/>
                  </a:lnTo>
                  <a:lnTo>
                    <a:pt x="50" y="42"/>
                  </a:lnTo>
                  <a:lnTo>
                    <a:pt x="41" y="63"/>
                  </a:lnTo>
                  <a:lnTo>
                    <a:pt x="31" y="84"/>
                  </a:lnTo>
                  <a:lnTo>
                    <a:pt x="23" y="106"/>
                  </a:lnTo>
                  <a:lnTo>
                    <a:pt x="14" y="128"/>
                  </a:lnTo>
                  <a:lnTo>
                    <a:pt x="7" y="150"/>
                  </a:lnTo>
                  <a:lnTo>
                    <a:pt x="0" y="172"/>
                  </a:lnTo>
                  <a:lnTo>
                    <a:pt x="7" y="150"/>
                  </a:lnTo>
                  <a:lnTo>
                    <a:pt x="16" y="128"/>
                  </a:lnTo>
                  <a:lnTo>
                    <a:pt x="23" y="106"/>
                  </a:lnTo>
                  <a:lnTo>
                    <a:pt x="32" y="85"/>
                  </a:lnTo>
                  <a:lnTo>
                    <a:pt x="41" y="64"/>
                  </a:lnTo>
                  <a:lnTo>
                    <a:pt x="50" y="43"/>
                  </a:lnTo>
                  <a:lnTo>
                    <a:pt x="61" y="23"/>
                  </a:lnTo>
                  <a:lnTo>
                    <a:pt x="73" y="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963" y="2212"/>
              <a:ext cx="3" cy="4"/>
            </a:xfrm>
            <a:custGeom>
              <a:avLst/>
              <a:gdLst>
                <a:gd name="T0" fmla="*/ 0 w 3"/>
                <a:gd name="T1" fmla="*/ 3 h 4"/>
                <a:gd name="T2" fmla="*/ 1 w 3"/>
                <a:gd name="T3" fmla="*/ 3 h 4"/>
                <a:gd name="T4" fmla="*/ 1 w 3"/>
                <a:gd name="T5" fmla="*/ 3 h 4"/>
                <a:gd name="T6" fmla="*/ 1 w 3"/>
                <a:gd name="T7" fmla="*/ 4 h 4"/>
                <a:gd name="T8" fmla="*/ 3 w 3"/>
                <a:gd name="T9" fmla="*/ 4 h 4"/>
                <a:gd name="T10" fmla="*/ 1 w 3"/>
                <a:gd name="T11" fmla="*/ 0 h 4"/>
                <a:gd name="T12" fmla="*/ 0 w 3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3" y="4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688" y="1169"/>
              <a:ext cx="149" cy="277"/>
            </a:xfrm>
            <a:custGeom>
              <a:avLst/>
              <a:gdLst>
                <a:gd name="T0" fmla="*/ 60 w 149"/>
                <a:gd name="T1" fmla="*/ 277 h 277"/>
                <a:gd name="T2" fmla="*/ 67 w 149"/>
                <a:gd name="T3" fmla="*/ 244 h 277"/>
                <a:gd name="T4" fmla="*/ 74 w 149"/>
                <a:gd name="T5" fmla="*/ 212 h 277"/>
                <a:gd name="T6" fmla="*/ 83 w 149"/>
                <a:gd name="T7" fmla="*/ 179 h 277"/>
                <a:gd name="T8" fmla="*/ 95 w 149"/>
                <a:gd name="T9" fmla="*/ 148 h 277"/>
                <a:gd name="T10" fmla="*/ 106 w 149"/>
                <a:gd name="T11" fmla="*/ 116 h 277"/>
                <a:gd name="T12" fmla="*/ 118 w 149"/>
                <a:gd name="T13" fmla="*/ 86 h 277"/>
                <a:gd name="T14" fmla="*/ 133 w 149"/>
                <a:gd name="T15" fmla="*/ 57 h 277"/>
                <a:gd name="T16" fmla="*/ 149 w 149"/>
                <a:gd name="T17" fmla="*/ 27 h 277"/>
                <a:gd name="T18" fmla="*/ 95 w 149"/>
                <a:gd name="T19" fmla="*/ 0 h 277"/>
                <a:gd name="T20" fmla="*/ 83 w 149"/>
                <a:gd name="T21" fmla="*/ 21 h 277"/>
                <a:gd name="T22" fmla="*/ 72 w 149"/>
                <a:gd name="T23" fmla="*/ 41 h 277"/>
                <a:gd name="T24" fmla="*/ 63 w 149"/>
                <a:gd name="T25" fmla="*/ 62 h 277"/>
                <a:gd name="T26" fmla="*/ 54 w 149"/>
                <a:gd name="T27" fmla="*/ 83 h 277"/>
                <a:gd name="T28" fmla="*/ 45 w 149"/>
                <a:gd name="T29" fmla="*/ 104 h 277"/>
                <a:gd name="T30" fmla="*/ 38 w 149"/>
                <a:gd name="T31" fmla="*/ 126 h 277"/>
                <a:gd name="T32" fmla="*/ 29 w 149"/>
                <a:gd name="T33" fmla="*/ 148 h 277"/>
                <a:gd name="T34" fmla="*/ 22 w 149"/>
                <a:gd name="T35" fmla="*/ 170 h 277"/>
                <a:gd name="T36" fmla="*/ 15 w 149"/>
                <a:gd name="T37" fmla="*/ 194 h 277"/>
                <a:gd name="T38" fmla="*/ 10 w 149"/>
                <a:gd name="T39" fmla="*/ 219 h 277"/>
                <a:gd name="T40" fmla="*/ 4 w 149"/>
                <a:gd name="T41" fmla="*/ 243 h 277"/>
                <a:gd name="T42" fmla="*/ 0 w 149"/>
                <a:gd name="T43" fmla="*/ 267 h 277"/>
                <a:gd name="T44" fmla="*/ 60 w 149"/>
                <a:gd name="T45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277">
                  <a:moveTo>
                    <a:pt x="60" y="277"/>
                  </a:moveTo>
                  <a:lnTo>
                    <a:pt x="67" y="244"/>
                  </a:lnTo>
                  <a:lnTo>
                    <a:pt x="74" y="212"/>
                  </a:lnTo>
                  <a:lnTo>
                    <a:pt x="83" y="179"/>
                  </a:lnTo>
                  <a:lnTo>
                    <a:pt x="95" y="148"/>
                  </a:lnTo>
                  <a:lnTo>
                    <a:pt x="106" y="116"/>
                  </a:lnTo>
                  <a:lnTo>
                    <a:pt x="118" y="86"/>
                  </a:lnTo>
                  <a:lnTo>
                    <a:pt x="133" y="57"/>
                  </a:lnTo>
                  <a:lnTo>
                    <a:pt x="149" y="27"/>
                  </a:lnTo>
                  <a:lnTo>
                    <a:pt x="95" y="0"/>
                  </a:lnTo>
                  <a:lnTo>
                    <a:pt x="83" y="21"/>
                  </a:lnTo>
                  <a:lnTo>
                    <a:pt x="72" y="41"/>
                  </a:lnTo>
                  <a:lnTo>
                    <a:pt x="63" y="62"/>
                  </a:lnTo>
                  <a:lnTo>
                    <a:pt x="54" y="83"/>
                  </a:lnTo>
                  <a:lnTo>
                    <a:pt x="45" y="104"/>
                  </a:lnTo>
                  <a:lnTo>
                    <a:pt x="38" y="126"/>
                  </a:lnTo>
                  <a:lnTo>
                    <a:pt x="29" y="148"/>
                  </a:lnTo>
                  <a:lnTo>
                    <a:pt x="22" y="170"/>
                  </a:lnTo>
                  <a:lnTo>
                    <a:pt x="15" y="194"/>
                  </a:lnTo>
                  <a:lnTo>
                    <a:pt x="10" y="219"/>
                  </a:lnTo>
                  <a:lnTo>
                    <a:pt x="4" y="243"/>
                  </a:lnTo>
                  <a:lnTo>
                    <a:pt x="0" y="267"/>
                  </a:lnTo>
                  <a:lnTo>
                    <a:pt x="60" y="277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1" name="Freeform 62"/>
            <p:cNvSpPr>
              <a:spLocks/>
            </p:cNvSpPr>
            <p:nvPr/>
          </p:nvSpPr>
          <p:spPr bwMode="auto">
            <a:xfrm>
              <a:off x="685" y="1719"/>
              <a:ext cx="146" cy="274"/>
            </a:xfrm>
            <a:custGeom>
              <a:avLst/>
              <a:gdLst>
                <a:gd name="T0" fmla="*/ 61 w 146"/>
                <a:gd name="T1" fmla="*/ 0 h 274"/>
                <a:gd name="T2" fmla="*/ 0 w 146"/>
                <a:gd name="T3" fmla="*/ 9 h 274"/>
                <a:gd name="T4" fmla="*/ 7 w 146"/>
                <a:gd name="T5" fmla="*/ 43 h 274"/>
                <a:gd name="T6" fmla="*/ 16 w 146"/>
                <a:gd name="T7" fmla="*/ 78 h 274"/>
                <a:gd name="T8" fmla="*/ 25 w 146"/>
                <a:gd name="T9" fmla="*/ 113 h 274"/>
                <a:gd name="T10" fmla="*/ 36 w 146"/>
                <a:gd name="T11" fmla="*/ 146 h 274"/>
                <a:gd name="T12" fmla="*/ 48 w 146"/>
                <a:gd name="T13" fmla="*/ 179 h 274"/>
                <a:gd name="T14" fmla="*/ 61 w 146"/>
                <a:gd name="T15" fmla="*/ 211 h 274"/>
                <a:gd name="T16" fmla="*/ 75 w 146"/>
                <a:gd name="T17" fmla="*/ 243 h 274"/>
                <a:gd name="T18" fmla="*/ 92 w 146"/>
                <a:gd name="T19" fmla="*/ 274 h 274"/>
                <a:gd name="T20" fmla="*/ 146 w 146"/>
                <a:gd name="T21" fmla="*/ 247 h 274"/>
                <a:gd name="T22" fmla="*/ 132 w 146"/>
                <a:gd name="T23" fmla="*/ 218 h 274"/>
                <a:gd name="T24" fmla="*/ 118 w 146"/>
                <a:gd name="T25" fmla="*/ 189 h 274"/>
                <a:gd name="T26" fmla="*/ 106 w 146"/>
                <a:gd name="T27" fmla="*/ 159 h 274"/>
                <a:gd name="T28" fmla="*/ 95 w 146"/>
                <a:gd name="T29" fmla="*/ 128 h 274"/>
                <a:gd name="T30" fmla="*/ 84 w 146"/>
                <a:gd name="T31" fmla="*/ 98 h 274"/>
                <a:gd name="T32" fmla="*/ 75 w 146"/>
                <a:gd name="T33" fmla="*/ 66 h 274"/>
                <a:gd name="T34" fmla="*/ 68 w 146"/>
                <a:gd name="T35" fmla="*/ 32 h 274"/>
                <a:gd name="T36" fmla="*/ 61 w 146"/>
                <a:gd name="T3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274">
                  <a:moveTo>
                    <a:pt x="61" y="0"/>
                  </a:moveTo>
                  <a:lnTo>
                    <a:pt x="0" y="9"/>
                  </a:lnTo>
                  <a:lnTo>
                    <a:pt x="7" y="43"/>
                  </a:lnTo>
                  <a:lnTo>
                    <a:pt x="16" y="78"/>
                  </a:lnTo>
                  <a:lnTo>
                    <a:pt x="25" y="113"/>
                  </a:lnTo>
                  <a:lnTo>
                    <a:pt x="36" y="146"/>
                  </a:lnTo>
                  <a:lnTo>
                    <a:pt x="48" y="179"/>
                  </a:lnTo>
                  <a:lnTo>
                    <a:pt x="61" y="211"/>
                  </a:lnTo>
                  <a:lnTo>
                    <a:pt x="75" y="243"/>
                  </a:lnTo>
                  <a:lnTo>
                    <a:pt x="92" y="274"/>
                  </a:lnTo>
                  <a:lnTo>
                    <a:pt x="146" y="247"/>
                  </a:lnTo>
                  <a:lnTo>
                    <a:pt x="132" y="218"/>
                  </a:lnTo>
                  <a:lnTo>
                    <a:pt x="118" y="189"/>
                  </a:lnTo>
                  <a:lnTo>
                    <a:pt x="106" y="159"/>
                  </a:lnTo>
                  <a:lnTo>
                    <a:pt x="95" y="128"/>
                  </a:lnTo>
                  <a:lnTo>
                    <a:pt x="84" y="98"/>
                  </a:lnTo>
                  <a:lnTo>
                    <a:pt x="75" y="66"/>
                  </a:lnTo>
                  <a:lnTo>
                    <a:pt x="68" y="3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2" name="Freeform 63"/>
            <p:cNvSpPr>
              <a:spLocks/>
            </p:cNvSpPr>
            <p:nvPr/>
          </p:nvSpPr>
          <p:spPr bwMode="auto">
            <a:xfrm>
              <a:off x="1472" y="689"/>
              <a:ext cx="280" cy="68"/>
            </a:xfrm>
            <a:custGeom>
              <a:avLst/>
              <a:gdLst>
                <a:gd name="T0" fmla="*/ 151 w 280"/>
                <a:gd name="T1" fmla="*/ 57 h 68"/>
                <a:gd name="T2" fmla="*/ 167 w 280"/>
                <a:gd name="T3" fmla="*/ 57 h 68"/>
                <a:gd name="T4" fmla="*/ 182 w 280"/>
                <a:gd name="T5" fmla="*/ 57 h 68"/>
                <a:gd name="T6" fmla="*/ 197 w 280"/>
                <a:gd name="T7" fmla="*/ 58 h 68"/>
                <a:gd name="T8" fmla="*/ 212 w 280"/>
                <a:gd name="T9" fmla="*/ 58 h 68"/>
                <a:gd name="T10" fmla="*/ 228 w 280"/>
                <a:gd name="T11" fmla="*/ 59 h 68"/>
                <a:gd name="T12" fmla="*/ 243 w 280"/>
                <a:gd name="T13" fmla="*/ 61 h 68"/>
                <a:gd name="T14" fmla="*/ 257 w 280"/>
                <a:gd name="T15" fmla="*/ 64 h 68"/>
                <a:gd name="T16" fmla="*/ 272 w 280"/>
                <a:gd name="T17" fmla="*/ 65 h 68"/>
                <a:gd name="T18" fmla="*/ 280 w 280"/>
                <a:gd name="T19" fmla="*/ 8 h 68"/>
                <a:gd name="T20" fmla="*/ 265 w 280"/>
                <a:gd name="T21" fmla="*/ 7 h 68"/>
                <a:gd name="T22" fmla="*/ 248 w 280"/>
                <a:gd name="T23" fmla="*/ 4 h 68"/>
                <a:gd name="T24" fmla="*/ 233 w 280"/>
                <a:gd name="T25" fmla="*/ 2 h 68"/>
                <a:gd name="T26" fmla="*/ 217 w 280"/>
                <a:gd name="T27" fmla="*/ 1 h 68"/>
                <a:gd name="T28" fmla="*/ 201 w 280"/>
                <a:gd name="T29" fmla="*/ 1 h 68"/>
                <a:gd name="T30" fmla="*/ 185 w 280"/>
                <a:gd name="T31" fmla="*/ 0 h 68"/>
                <a:gd name="T32" fmla="*/ 168 w 280"/>
                <a:gd name="T33" fmla="*/ 0 h 68"/>
                <a:gd name="T34" fmla="*/ 151 w 280"/>
                <a:gd name="T35" fmla="*/ 0 h 68"/>
                <a:gd name="T36" fmla="*/ 132 w 280"/>
                <a:gd name="T37" fmla="*/ 0 h 68"/>
                <a:gd name="T38" fmla="*/ 112 w 280"/>
                <a:gd name="T39" fmla="*/ 1 h 68"/>
                <a:gd name="T40" fmla="*/ 93 w 280"/>
                <a:gd name="T41" fmla="*/ 1 h 68"/>
                <a:gd name="T42" fmla="*/ 75 w 280"/>
                <a:gd name="T43" fmla="*/ 2 h 68"/>
                <a:gd name="T44" fmla="*/ 56 w 280"/>
                <a:gd name="T45" fmla="*/ 4 h 68"/>
                <a:gd name="T46" fmla="*/ 38 w 280"/>
                <a:gd name="T47" fmla="*/ 7 h 68"/>
                <a:gd name="T48" fmla="*/ 18 w 280"/>
                <a:gd name="T49" fmla="*/ 8 h 68"/>
                <a:gd name="T50" fmla="*/ 0 w 280"/>
                <a:gd name="T51" fmla="*/ 11 h 68"/>
                <a:gd name="T52" fmla="*/ 8 w 280"/>
                <a:gd name="T53" fmla="*/ 68 h 68"/>
                <a:gd name="T54" fmla="*/ 26 w 280"/>
                <a:gd name="T55" fmla="*/ 65 h 68"/>
                <a:gd name="T56" fmla="*/ 44 w 280"/>
                <a:gd name="T57" fmla="*/ 64 h 68"/>
                <a:gd name="T58" fmla="*/ 61 w 280"/>
                <a:gd name="T59" fmla="*/ 61 h 68"/>
                <a:gd name="T60" fmla="*/ 79 w 280"/>
                <a:gd name="T61" fmla="*/ 59 h 68"/>
                <a:gd name="T62" fmla="*/ 97 w 280"/>
                <a:gd name="T63" fmla="*/ 58 h 68"/>
                <a:gd name="T64" fmla="*/ 115 w 280"/>
                <a:gd name="T65" fmla="*/ 58 h 68"/>
                <a:gd name="T66" fmla="*/ 133 w 280"/>
                <a:gd name="T67" fmla="*/ 57 h 68"/>
                <a:gd name="T68" fmla="*/ 151 w 280"/>
                <a:gd name="T69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0" h="68">
                  <a:moveTo>
                    <a:pt x="151" y="57"/>
                  </a:moveTo>
                  <a:lnTo>
                    <a:pt x="167" y="57"/>
                  </a:lnTo>
                  <a:lnTo>
                    <a:pt x="182" y="57"/>
                  </a:lnTo>
                  <a:lnTo>
                    <a:pt x="197" y="58"/>
                  </a:lnTo>
                  <a:lnTo>
                    <a:pt x="212" y="58"/>
                  </a:lnTo>
                  <a:lnTo>
                    <a:pt x="228" y="59"/>
                  </a:lnTo>
                  <a:lnTo>
                    <a:pt x="243" y="61"/>
                  </a:lnTo>
                  <a:lnTo>
                    <a:pt x="257" y="64"/>
                  </a:lnTo>
                  <a:lnTo>
                    <a:pt x="272" y="65"/>
                  </a:lnTo>
                  <a:lnTo>
                    <a:pt x="280" y="8"/>
                  </a:lnTo>
                  <a:lnTo>
                    <a:pt x="265" y="7"/>
                  </a:lnTo>
                  <a:lnTo>
                    <a:pt x="248" y="4"/>
                  </a:lnTo>
                  <a:lnTo>
                    <a:pt x="233" y="2"/>
                  </a:lnTo>
                  <a:lnTo>
                    <a:pt x="217" y="1"/>
                  </a:lnTo>
                  <a:lnTo>
                    <a:pt x="201" y="1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51" y="0"/>
                  </a:lnTo>
                  <a:lnTo>
                    <a:pt x="132" y="0"/>
                  </a:lnTo>
                  <a:lnTo>
                    <a:pt x="112" y="1"/>
                  </a:lnTo>
                  <a:lnTo>
                    <a:pt x="93" y="1"/>
                  </a:lnTo>
                  <a:lnTo>
                    <a:pt x="75" y="2"/>
                  </a:lnTo>
                  <a:lnTo>
                    <a:pt x="56" y="4"/>
                  </a:lnTo>
                  <a:lnTo>
                    <a:pt x="38" y="7"/>
                  </a:lnTo>
                  <a:lnTo>
                    <a:pt x="18" y="8"/>
                  </a:lnTo>
                  <a:lnTo>
                    <a:pt x="0" y="11"/>
                  </a:lnTo>
                  <a:lnTo>
                    <a:pt x="8" y="68"/>
                  </a:lnTo>
                  <a:lnTo>
                    <a:pt x="26" y="65"/>
                  </a:lnTo>
                  <a:lnTo>
                    <a:pt x="44" y="64"/>
                  </a:lnTo>
                  <a:lnTo>
                    <a:pt x="61" y="61"/>
                  </a:lnTo>
                  <a:lnTo>
                    <a:pt x="79" y="59"/>
                  </a:lnTo>
                  <a:lnTo>
                    <a:pt x="97" y="58"/>
                  </a:lnTo>
                  <a:lnTo>
                    <a:pt x="115" y="58"/>
                  </a:lnTo>
                  <a:lnTo>
                    <a:pt x="133" y="57"/>
                  </a:lnTo>
                  <a:lnTo>
                    <a:pt x="151" y="57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3" name="Freeform 64"/>
            <p:cNvSpPr>
              <a:spLocks/>
            </p:cNvSpPr>
            <p:nvPr/>
          </p:nvSpPr>
          <p:spPr bwMode="auto">
            <a:xfrm>
              <a:off x="1530" y="1061"/>
              <a:ext cx="170" cy="63"/>
            </a:xfrm>
            <a:custGeom>
              <a:avLst/>
              <a:gdLst>
                <a:gd name="T0" fmla="*/ 93 w 170"/>
                <a:gd name="T1" fmla="*/ 56 h 63"/>
                <a:gd name="T2" fmla="*/ 102 w 170"/>
                <a:gd name="T3" fmla="*/ 56 h 63"/>
                <a:gd name="T4" fmla="*/ 111 w 170"/>
                <a:gd name="T5" fmla="*/ 56 h 63"/>
                <a:gd name="T6" fmla="*/ 120 w 170"/>
                <a:gd name="T7" fmla="*/ 56 h 63"/>
                <a:gd name="T8" fmla="*/ 128 w 170"/>
                <a:gd name="T9" fmla="*/ 58 h 63"/>
                <a:gd name="T10" fmla="*/ 136 w 170"/>
                <a:gd name="T11" fmla="*/ 58 h 63"/>
                <a:gd name="T12" fmla="*/ 145 w 170"/>
                <a:gd name="T13" fmla="*/ 59 h 63"/>
                <a:gd name="T14" fmla="*/ 153 w 170"/>
                <a:gd name="T15" fmla="*/ 59 h 63"/>
                <a:gd name="T16" fmla="*/ 161 w 170"/>
                <a:gd name="T17" fmla="*/ 61 h 63"/>
                <a:gd name="T18" fmla="*/ 170 w 170"/>
                <a:gd name="T19" fmla="*/ 4 h 63"/>
                <a:gd name="T20" fmla="*/ 160 w 170"/>
                <a:gd name="T21" fmla="*/ 2 h 63"/>
                <a:gd name="T22" fmla="*/ 150 w 170"/>
                <a:gd name="T23" fmla="*/ 2 h 63"/>
                <a:gd name="T24" fmla="*/ 142 w 170"/>
                <a:gd name="T25" fmla="*/ 1 h 63"/>
                <a:gd name="T26" fmla="*/ 132 w 170"/>
                <a:gd name="T27" fmla="*/ 1 h 63"/>
                <a:gd name="T28" fmla="*/ 122 w 170"/>
                <a:gd name="T29" fmla="*/ 0 h 63"/>
                <a:gd name="T30" fmla="*/ 113 w 170"/>
                <a:gd name="T31" fmla="*/ 0 h 63"/>
                <a:gd name="T32" fmla="*/ 103 w 170"/>
                <a:gd name="T33" fmla="*/ 0 h 63"/>
                <a:gd name="T34" fmla="*/ 93 w 170"/>
                <a:gd name="T35" fmla="*/ 0 h 63"/>
                <a:gd name="T36" fmla="*/ 81 w 170"/>
                <a:gd name="T37" fmla="*/ 0 h 63"/>
                <a:gd name="T38" fmla="*/ 70 w 170"/>
                <a:gd name="T39" fmla="*/ 0 h 63"/>
                <a:gd name="T40" fmla="*/ 57 w 170"/>
                <a:gd name="T41" fmla="*/ 1 h 63"/>
                <a:gd name="T42" fmla="*/ 46 w 170"/>
                <a:gd name="T43" fmla="*/ 1 h 63"/>
                <a:gd name="T44" fmla="*/ 35 w 170"/>
                <a:gd name="T45" fmla="*/ 2 h 63"/>
                <a:gd name="T46" fmla="*/ 24 w 170"/>
                <a:gd name="T47" fmla="*/ 4 h 63"/>
                <a:gd name="T48" fmla="*/ 11 w 170"/>
                <a:gd name="T49" fmla="*/ 5 h 63"/>
                <a:gd name="T50" fmla="*/ 0 w 170"/>
                <a:gd name="T51" fmla="*/ 6 h 63"/>
                <a:gd name="T52" fmla="*/ 9 w 170"/>
                <a:gd name="T53" fmla="*/ 63 h 63"/>
                <a:gd name="T54" fmla="*/ 20 w 170"/>
                <a:gd name="T55" fmla="*/ 62 h 63"/>
                <a:gd name="T56" fmla="*/ 29 w 170"/>
                <a:gd name="T57" fmla="*/ 61 h 63"/>
                <a:gd name="T58" fmla="*/ 41 w 170"/>
                <a:gd name="T59" fmla="*/ 59 h 63"/>
                <a:gd name="T60" fmla="*/ 52 w 170"/>
                <a:gd name="T61" fmla="*/ 58 h 63"/>
                <a:gd name="T62" fmla="*/ 61 w 170"/>
                <a:gd name="T63" fmla="*/ 58 h 63"/>
                <a:gd name="T64" fmla="*/ 72 w 170"/>
                <a:gd name="T65" fmla="*/ 56 h 63"/>
                <a:gd name="T66" fmla="*/ 82 w 170"/>
                <a:gd name="T67" fmla="*/ 56 h 63"/>
                <a:gd name="T68" fmla="*/ 93 w 170"/>
                <a:gd name="T69" fmla="*/ 5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0" h="63">
                  <a:moveTo>
                    <a:pt x="93" y="56"/>
                  </a:moveTo>
                  <a:lnTo>
                    <a:pt x="102" y="56"/>
                  </a:lnTo>
                  <a:lnTo>
                    <a:pt x="111" y="56"/>
                  </a:lnTo>
                  <a:lnTo>
                    <a:pt x="120" y="56"/>
                  </a:lnTo>
                  <a:lnTo>
                    <a:pt x="128" y="58"/>
                  </a:lnTo>
                  <a:lnTo>
                    <a:pt x="136" y="58"/>
                  </a:lnTo>
                  <a:lnTo>
                    <a:pt x="145" y="59"/>
                  </a:lnTo>
                  <a:lnTo>
                    <a:pt x="153" y="59"/>
                  </a:lnTo>
                  <a:lnTo>
                    <a:pt x="161" y="61"/>
                  </a:lnTo>
                  <a:lnTo>
                    <a:pt x="170" y="4"/>
                  </a:lnTo>
                  <a:lnTo>
                    <a:pt x="160" y="2"/>
                  </a:lnTo>
                  <a:lnTo>
                    <a:pt x="150" y="2"/>
                  </a:lnTo>
                  <a:lnTo>
                    <a:pt x="142" y="1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0"/>
                  </a:lnTo>
                  <a:lnTo>
                    <a:pt x="81" y="0"/>
                  </a:lnTo>
                  <a:lnTo>
                    <a:pt x="70" y="0"/>
                  </a:lnTo>
                  <a:lnTo>
                    <a:pt x="57" y="1"/>
                  </a:lnTo>
                  <a:lnTo>
                    <a:pt x="46" y="1"/>
                  </a:lnTo>
                  <a:lnTo>
                    <a:pt x="35" y="2"/>
                  </a:lnTo>
                  <a:lnTo>
                    <a:pt x="24" y="4"/>
                  </a:lnTo>
                  <a:lnTo>
                    <a:pt x="11" y="5"/>
                  </a:lnTo>
                  <a:lnTo>
                    <a:pt x="0" y="6"/>
                  </a:lnTo>
                  <a:lnTo>
                    <a:pt x="9" y="63"/>
                  </a:lnTo>
                  <a:lnTo>
                    <a:pt x="20" y="62"/>
                  </a:lnTo>
                  <a:lnTo>
                    <a:pt x="29" y="61"/>
                  </a:lnTo>
                  <a:lnTo>
                    <a:pt x="41" y="59"/>
                  </a:lnTo>
                  <a:lnTo>
                    <a:pt x="52" y="58"/>
                  </a:lnTo>
                  <a:lnTo>
                    <a:pt x="61" y="58"/>
                  </a:lnTo>
                  <a:lnTo>
                    <a:pt x="72" y="56"/>
                  </a:lnTo>
                  <a:lnTo>
                    <a:pt x="82" y="56"/>
                  </a:lnTo>
                  <a:lnTo>
                    <a:pt x="93" y="5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1496" y="2413"/>
              <a:ext cx="283" cy="70"/>
            </a:xfrm>
            <a:custGeom>
              <a:avLst/>
              <a:gdLst>
                <a:gd name="T0" fmla="*/ 127 w 283"/>
                <a:gd name="T1" fmla="*/ 11 h 70"/>
                <a:gd name="T2" fmla="*/ 112 w 283"/>
                <a:gd name="T3" fmla="*/ 11 h 70"/>
                <a:gd name="T4" fmla="*/ 97 w 283"/>
                <a:gd name="T5" fmla="*/ 11 h 70"/>
                <a:gd name="T6" fmla="*/ 82 w 283"/>
                <a:gd name="T7" fmla="*/ 10 h 70"/>
                <a:gd name="T8" fmla="*/ 68 w 283"/>
                <a:gd name="T9" fmla="*/ 10 h 70"/>
                <a:gd name="T10" fmla="*/ 52 w 283"/>
                <a:gd name="T11" fmla="*/ 8 h 70"/>
                <a:gd name="T12" fmla="*/ 37 w 283"/>
                <a:gd name="T13" fmla="*/ 7 h 70"/>
                <a:gd name="T14" fmla="*/ 23 w 283"/>
                <a:gd name="T15" fmla="*/ 6 h 70"/>
                <a:gd name="T16" fmla="*/ 8 w 283"/>
                <a:gd name="T17" fmla="*/ 4 h 70"/>
                <a:gd name="T18" fmla="*/ 0 w 283"/>
                <a:gd name="T19" fmla="*/ 61 h 70"/>
                <a:gd name="T20" fmla="*/ 15 w 283"/>
                <a:gd name="T21" fmla="*/ 63 h 70"/>
                <a:gd name="T22" fmla="*/ 32 w 283"/>
                <a:gd name="T23" fmla="*/ 65 h 70"/>
                <a:gd name="T24" fmla="*/ 47 w 283"/>
                <a:gd name="T25" fmla="*/ 67 h 70"/>
                <a:gd name="T26" fmla="*/ 63 w 283"/>
                <a:gd name="T27" fmla="*/ 67 h 70"/>
                <a:gd name="T28" fmla="*/ 79 w 283"/>
                <a:gd name="T29" fmla="*/ 68 h 70"/>
                <a:gd name="T30" fmla="*/ 95 w 283"/>
                <a:gd name="T31" fmla="*/ 70 h 70"/>
                <a:gd name="T32" fmla="*/ 111 w 283"/>
                <a:gd name="T33" fmla="*/ 70 h 70"/>
                <a:gd name="T34" fmla="*/ 127 w 283"/>
                <a:gd name="T35" fmla="*/ 70 h 70"/>
                <a:gd name="T36" fmla="*/ 147 w 283"/>
                <a:gd name="T37" fmla="*/ 70 h 70"/>
                <a:gd name="T38" fmla="*/ 166 w 283"/>
                <a:gd name="T39" fmla="*/ 68 h 70"/>
                <a:gd name="T40" fmla="*/ 187 w 283"/>
                <a:gd name="T41" fmla="*/ 68 h 70"/>
                <a:gd name="T42" fmla="*/ 206 w 283"/>
                <a:gd name="T43" fmla="*/ 67 h 70"/>
                <a:gd name="T44" fmla="*/ 226 w 283"/>
                <a:gd name="T45" fmla="*/ 64 h 70"/>
                <a:gd name="T46" fmla="*/ 245 w 283"/>
                <a:gd name="T47" fmla="*/ 63 h 70"/>
                <a:gd name="T48" fmla="*/ 263 w 283"/>
                <a:gd name="T49" fmla="*/ 60 h 70"/>
                <a:gd name="T50" fmla="*/ 283 w 283"/>
                <a:gd name="T51" fmla="*/ 57 h 70"/>
                <a:gd name="T52" fmla="*/ 273 w 283"/>
                <a:gd name="T53" fmla="*/ 0 h 70"/>
                <a:gd name="T54" fmla="*/ 255 w 283"/>
                <a:gd name="T55" fmla="*/ 3 h 70"/>
                <a:gd name="T56" fmla="*/ 237 w 283"/>
                <a:gd name="T57" fmla="*/ 6 h 70"/>
                <a:gd name="T58" fmla="*/ 219 w 283"/>
                <a:gd name="T59" fmla="*/ 7 h 70"/>
                <a:gd name="T60" fmla="*/ 201 w 283"/>
                <a:gd name="T61" fmla="*/ 8 h 70"/>
                <a:gd name="T62" fmla="*/ 183 w 283"/>
                <a:gd name="T63" fmla="*/ 10 h 70"/>
                <a:gd name="T64" fmla="*/ 165 w 283"/>
                <a:gd name="T65" fmla="*/ 11 h 70"/>
                <a:gd name="T66" fmla="*/ 145 w 283"/>
                <a:gd name="T67" fmla="*/ 11 h 70"/>
                <a:gd name="T68" fmla="*/ 127 w 283"/>
                <a:gd name="T69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3" h="70">
                  <a:moveTo>
                    <a:pt x="127" y="11"/>
                  </a:moveTo>
                  <a:lnTo>
                    <a:pt x="112" y="11"/>
                  </a:lnTo>
                  <a:lnTo>
                    <a:pt x="97" y="11"/>
                  </a:lnTo>
                  <a:lnTo>
                    <a:pt x="82" y="10"/>
                  </a:lnTo>
                  <a:lnTo>
                    <a:pt x="68" y="10"/>
                  </a:lnTo>
                  <a:lnTo>
                    <a:pt x="52" y="8"/>
                  </a:lnTo>
                  <a:lnTo>
                    <a:pt x="37" y="7"/>
                  </a:lnTo>
                  <a:lnTo>
                    <a:pt x="23" y="6"/>
                  </a:lnTo>
                  <a:lnTo>
                    <a:pt x="8" y="4"/>
                  </a:lnTo>
                  <a:lnTo>
                    <a:pt x="0" y="61"/>
                  </a:lnTo>
                  <a:lnTo>
                    <a:pt x="15" y="63"/>
                  </a:lnTo>
                  <a:lnTo>
                    <a:pt x="32" y="65"/>
                  </a:lnTo>
                  <a:lnTo>
                    <a:pt x="47" y="67"/>
                  </a:lnTo>
                  <a:lnTo>
                    <a:pt x="63" y="67"/>
                  </a:lnTo>
                  <a:lnTo>
                    <a:pt x="79" y="68"/>
                  </a:lnTo>
                  <a:lnTo>
                    <a:pt x="95" y="70"/>
                  </a:lnTo>
                  <a:lnTo>
                    <a:pt x="111" y="70"/>
                  </a:lnTo>
                  <a:lnTo>
                    <a:pt x="127" y="70"/>
                  </a:lnTo>
                  <a:lnTo>
                    <a:pt x="147" y="70"/>
                  </a:lnTo>
                  <a:lnTo>
                    <a:pt x="166" y="68"/>
                  </a:lnTo>
                  <a:lnTo>
                    <a:pt x="187" y="68"/>
                  </a:lnTo>
                  <a:lnTo>
                    <a:pt x="206" y="67"/>
                  </a:lnTo>
                  <a:lnTo>
                    <a:pt x="226" y="64"/>
                  </a:lnTo>
                  <a:lnTo>
                    <a:pt x="245" y="63"/>
                  </a:lnTo>
                  <a:lnTo>
                    <a:pt x="263" y="60"/>
                  </a:lnTo>
                  <a:lnTo>
                    <a:pt x="283" y="57"/>
                  </a:lnTo>
                  <a:lnTo>
                    <a:pt x="273" y="0"/>
                  </a:lnTo>
                  <a:lnTo>
                    <a:pt x="255" y="3"/>
                  </a:lnTo>
                  <a:lnTo>
                    <a:pt x="237" y="6"/>
                  </a:lnTo>
                  <a:lnTo>
                    <a:pt x="219" y="7"/>
                  </a:lnTo>
                  <a:lnTo>
                    <a:pt x="201" y="8"/>
                  </a:lnTo>
                  <a:lnTo>
                    <a:pt x="183" y="10"/>
                  </a:lnTo>
                  <a:lnTo>
                    <a:pt x="165" y="11"/>
                  </a:lnTo>
                  <a:lnTo>
                    <a:pt x="145" y="11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1546" y="2047"/>
              <a:ext cx="170" cy="64"/>
            </a:xfrm>
            <a:custGeom>
              <a:avLst/>
              <a:gdLst>
                <a:gd name="T0" fmla="*/ 77 w 170"/>
                <a:gd name="T1" fmla="*/ 7 h 64"/>
                <a:gd name="T2" fmla="*/ 69 w 170"/>
                <a:gd name="T3" fmla="*/ 7 h 64"/>
                <a:gd name="T4" fmla="*/ 59 w 170"/>
                <a:gd name="T5" fmla="*/ 7 h 64"/>
                <a:gd name="T6" fmla="*/ 51 w 170"/>
                <a:gd name="T7" fmla="*/ 7 h 64"/>
                <a:gd name="T8" fmla="*/ 43 w 170"/>
                <a:gd name="T9" fmla="*/ 5 h 64"/>
                <a:gd name="T10" fmla="*/ 33 w 170"/>
                <a:gd name="T11" fmla="*/ 5 h 64"/>
                <a:gd name="T12" fmla="*/ 25 w 170"/>
                <a:gd name="T13" fmla="*/ 4 h 64"/>
                <a:gd name="T14" fmla="*/ 15 w 170"/>
                <a:gd name="T15" fmla="*/ 3 h 64"/>
                <a:gd name="T16" fmla="*/ 7 w 170"/>
                <a:gd name="T17" fmla="*/ 1 h 64"/>
                <a:gd name="T18" fmla="*/ 0 w 170"/>
                <a:gd name="T19" fmla="*/ 58 h 64"/>
                <a:gd name="T20" fmla="*/ 9 w 170"/>
                <a:gd name="T21" fmla="*/ 60 h 64"/>
                <a:gd name="T22" fmla="*/ 19 w 170"/>
                <a:gd name="T23" fmla="*/ 61 h 64"/>
                <a:gd name="T24" fmla="*/ 29 w 170"/>
                <a:gd name="T25" fmla="*/ 62 h 64"/>
                <a:gd name="T26" fmla="*/ 38 w 170"/>
                <a:gd name="T27" fmla="*/ 62 h 64"/>
                <a:gd name="T28" fmla="*/ 48 w 170"/>
                <a:gd name="T29" fmla="*/ 64 h 64"/>
                <a:gd name="T30" fmla="*/ 58 w 170"/>
                <a:gd name="T31" fmla="*/ 64 h 64"/>
                <a:gd name="T32" fmla="*/ 68 w 170"/>
                <a:gd name="T33" fmla="*/ 64 h 64"/>
                <a:gd name="T34" fmla="*/ 77 w 170"/>
                <a:gd name="T35" fmla="*/ 64 h 64"/>
                <a:gd name="T36" fmla="*/ 90 w 170"/>
                <a:gd name="T37" fmla="*/ 64 h 64"/>
                <a:gd name="T38" fmla="*/ 101 w 170"/>
                <a:gd name="T39" fmla="*/ 64 h 64"/>
                <a:gd name="T40" fmla="*/ 113 w 170"/>
                <a:gd name="T41" fmla="*/ 62 h 64"/>
                <a:gd name="T42" fmla="*/ 124 w 170"/>
                <a:gd name="T43" fmla="*/ 62 h 64"/>
                <a:gd name="T44" fmla="*/ 136 w 170"/>
                <a:gd name="T45" fmla="*/ 61 h 64"/>
                <a:gd name="T46" fmla="*/ 147 w 170"/>
                <a:gd name="T47" fmla="*/ 60 h 64"/>
                <a:gd name="T48" fmla="*/ 159 w 170"/>
                <a:gd name="T49" fmla="*/ 58 h 64"/>
                <a:gd name="T50" fmla="*/ 170 w 170"/>
                <a:gd name="T51" fmla="*/ 57 h 64"/>
                <a:gd name="T52" fmla="*/ 161 w 170"/>
                <a:gd name="T53" fmla="*/ 0 h 64"/>
                <a:gd name="T54" fmla="*/ 151 w 170"/>
                <a:gd name="T55" fmla="*/ 1 h 64"/>
                <a:gd name="T56" fmla="*/ 140 w 170"/>
                <a:gd name="T57" fmla="*/ 3 h 64"/>
                <a:gd name="T58" fmla="*/ 130 w 170"/>
                <a:gd name="T59" fmla="*/ 4 h 64"/>
                <a:gd name="T60" fmla="*/ 119 w 170"/>
                <a:gd name="T61" fmla="*/ 5 h 64"/>
                <a:gd name="T62" fmla="*/ 109 w 170"/>
                <a:gd name="T63" fmla="*/ 5 h 64"/>
                <a:gd name="T64" fmla="*/ 98 w 170"/>
                <a:gd name="T65" fmla="*/ 7 h 64"/>
                <a:gd name="T66" fmla="*/ 88 w 170"/>
                <a:gd name="T67" fmla="*/ 7 h 64"/>
                <a:gd name="T68" fmla="*/ 77 w 170"/>
                <a:gd name="T69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0" h="64">
                  <a:moveTo>
                    <a:pt x="77" y="7"/>
                  </a:moveTo>
                  <a:lnTo>
                    <a:pt x="69" y="7"/>
                  </a:lnTo>
                  <a:lnTo>
                    <a:pt x="59" y="7"/>
                  </a:lnTo>
                  <a:lnTo>
                    <a:pt x="51" y="7"/>
                  </a:lnTo>
                  <a:lnTo>
                    <a:pt x="43" y="5"/>
                  </a:lnTo>
                  <a:lnTo>
                    <a:pt x="33" y="5"/>
                  </a:lnTo>
                  <a:lnTo>
                    <a:pt x="25" y="4"/>
                  </a:lnTo>
                  <a:lnTo>
                    <a:pt x="15" y="3"/>
                  </a:lnTo>
                  <a:lnTo>
                    <a:pt x="7" y="1"/>
                  </a:lnTo>
                  <a:lnTo>
                    <a:pt x="0" y="58"/>
                  </a:lnTo>
                  <a:lnTo>
                    <a:pt x="9" y="60"/>
                  </a:lnTo>
                  <a:lnTo>
                    <a:pt x="19" y="61"/>
                  </a:lnTo>
                  <a:lnTo>
                    <a:pt x="29" y="62"/>
                  </a:lnTo>
                  <a:lnTo>
                    <a:pt x="38" y="62"/>
                  </a:lnTo>
                  <a:lnTo>
                    <a:pt x="48" y="64"/>
                  </a:lnTo>
                  <a:lnTo>
                    <a:pt x="58" y="64"/>
                  </a:lnTo>
                  <a:lnTo>
                    <a:pt x="68" y="64"/>
                  </a:lnTo>
                  <a:lnTo>
                    <a:pt x="77" y="64"/>
                  </a:lnTo>
                  <a:lnTo>
                    <a:pt x="90" y="64"/>
                  </a:lnTo>
                  <a:lnTo>
                    <a:pt x="101" y="64"/>
                  </a:lnTo>
                  <a:lnTo>
                    <a:pt x="113" y="62"/>
                  </a:lnTo>
                  <a:lnTo>
                    <a:pt x="124" y="62"/>
                  </a:lnTo>
                  <a:lnTo>
                    <a:pt x="136" y="61"/>
                  </a:lnTo>
                  <a:lnTo>
                    <a:pt x="147" y="60"/>
                  </a:lnTo>
                  <a:lnTo>
                    <a:pt x="159" y="58"/>
                  </a:lnTo>
                  <a:lnTo>
                    <a:pt x="170" y="57"/>
                  </a:lnTo>
                  <a:lnTo>
                    <a:pt x="161" y="0"/>
                  </a:lnTo>
                  <a:lnTo>
                    <a:pt x="151" y="1"/>
                  </a:lnTo>
                  <a:lnTo>
                    <a:pt x="140" y="3"/>
                  </a:lnTo>
                  <a:lnTo>
                    <a:pt x="130" y="4"/>
                  </a:lnTo>
                  <a:lnTo>
                    <a:pt x="119" y="5"/>
                  </a:lnTo>
                  <a:lnTo>
                    <a:pt x="109" y="5"/>
                  </a:lnTo>
                  <a:lnTo>
                    <a:pt x="98" y="7"/>
                  </a:lnTo>
                  <a:lnTo>
                    <a:pt x="88" y="7"/>
                  </a:lnTo>
                  <a:lnTo>
                    <a:pt x="77" y="7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6" name="Freeform 67"/>
            <p:cNvSpPr>
              <a:spLocks/>
            </p:cNvSpPr>
            <p:nvPr/>
          </p:nvSpPr>
          <p:spPr bwMode="auto">
            <a:xfrm>
              <a:off x="1992" y="768"/>
              <a:ext cx="261" cy="194"/>
            </a:xfrm>
            <a:custGeom>
              <a:avLst/>
              <a:gdLst>
                <a:gd name="T0" fmla="*/ 226 w 261"/>
                <a:gd name="T1" fmla="*/ 194 h 194"/>
                <a:gd name="T2" fmla="*/ 261 w 261"/>
                <a:gd name="T3" fmla="*/ 155 h 194"/>
                <a:gd name="T4" fmla="*/ 249 w 261"/>
                <a:gd name="T5" fmla="*/ 144 h 194"/>
                <a:gd name="T6" fmla="*/ 236 w 261"/>
                <a:gd name="T7" fmla="*/ 133 h 194"/>
                <a:gd name="T8" fmla="*/ 224 w 261"/>
                <a:gd name="T9" fmla="*/ 122 h 194"/>
                <a:gd name="T10" fmla="*/ 211 w 261"/>
                <a:gd name="T11" fmla="*/ 111 h 194"/>
                <a:gd name="T12" fmla="*/ 197 w 261"/>
                <a:gd name="T13" fmla="*/ 100 h 194"/>
                <a:gd name="T14" fmla="*/ 183 w 261"/>
                <a:gd name="T15" fmla="*/ 90 h 194"/>
                <a:gd name="T16" fmla="*/ 170 w 261"/>
                <a:gd name="T17" fmla="*/ 79 h 194"/>
                <a:gd name="T18" fmla="*/ 156 w 261"/>
                <a:gd name="T19" fmla="*/ 69 h 194"/>
                <a:gd name="T20" fmla="*/ 140 w 261"/>
                <a:gd name="T21" fmla="*/ 59 h 194"/>
                <a:gd name="T22" fmla="*/ 124 w 261"/>
                <a:gd name="T23" fmla="*/ 50 h 194"/>
                <a:gd name="T24" fmla="*/ 109 w 261"/>
                <a:gd name="T25" fmla="*/ 41 h 194"/>
                <a:gd name="T26" fmla="*/ 92 w 261"/>
                <a:gd name="T27" fmla="*/ 32 h 194"/>
                <a:gd name="T28" fmla="*/ 75 w 261"/>
                <a:gd name="T29" fmla="*/ 23 h 194"/>
                <a:gd name="T30" fmla="*/ 59 w 261"/>
                <a:gd name="T31" fmla="*/ 15 h 194"/>
                <a:gd name="T32" fmla="*/ 42 w 261"/>
                <a:gd name="T33" fmla="*/ 8 h 194"/>
                <a:gd name="T34" fmla="*/ 25 w 261"/>
                <a:gd name="T35" fmla="*/ 0 h 194"/>
                <a:gd name="T36" fmla="*/ 0 w 261"/>
                <a:gd name="T37" fmla="*/ 53 h 194"/>
                <a:gd name="T38" fmla="*/ 16 w 261"/>
                <a:gd name="T39" fmla="*/ 59 h 194"/>
                <a:gd name="T40" fmla="*/ 31 w 261"/>
                <a:gd name="T41" fmla="*/ 66 h 194"/>
                <a:gd name="T42" fmla="*/ 46 w 261"/>
                <a:gd name="T43" fmla="*/ 75 h 194"/>
                <a:gd name="T44" fmla="*/ 61 w 261"/>
                <a:gd name="T45" fmla="*/ 82 h 194"/>
                <a:gd name="T46" fmla="*/ 77 w 261"/>
                <a:gd name="T47" fmla="*/ 90 h 194"/>
                <a:gd name="T48" fmla="*/ 91 w 261"/>
                <a:gd name="T49" fmla="*/ 98 h 194"/>
                <a:gd name="T50" fmla="*/ 106 w 261"/>
                <a:gd name="T51" fmla="*/ 107 h 194"/>
                <a:gd name="T52" fmla="*/ 120 w 261"/>
                <a:gd name="T53" fmla="*/ 115 h 194"/>
                <a:gd name="T54" fmla="*/ 134 w 261"/>
                <a:gd name="T55" fmla="*/ 125 h 194"/>
                <a:gd name="T56" fmla="*/ 147 w 261"/>
                <a:gd name="T57" fmla="*/ 134 h 194"/>
                <a:gd name="T58" fmla="*/ 161 w 261"/>
                <a:gd name="T59" fmla="*/ 143 h 194"/>
                <a:gd name="T60" fmla="*/ 175 w 261"/>
                <a:gd name="T61" fmla="*/ 152 h 194"/>
                <a:gd name="T62" fmla="*/ 188 w 261"/>
                <a:gd name="T63" fmla="*/ 163 h 194"/>
                <a:gd name="T64" fmla="*/ 202 w 261"/>
                <a:gd name="T65" fmla="*/ 173 h 194"/>
                <a:gd name="T66" fmla="*/ 214 w 261"/>
                <a:gd name="T67" fmla="*/ 183 h 194"/>
                <a:gd name="T68" fmla="*/ 226 w 261"/>
                <a:gd name="T6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1" h="194">
                  <a:moveTo>
                    <a:pt x="226" y="194"/>
                  </a:moveTo>
                  <a:lnTo>
                    <a:pt x="261" y="155"/>
                  </a:lnTo>
                  <a:lnTo>
                    <a:pt x="249" y="144"/>
                  </a:lnTo>
                  <a:lnTo>
                    <a:pt x="236" y="133"/>
                  </a:lnTo>
                  <a:lnTo>
                    <a:pt x="224" y="122"/>
                  </a:lnTo>
                  <a:lnTo>
                    <a:pt x="211" y="111"/>
                  </a:lnTo>
                  <a:lnTo>
                    <a:pt x="197" y="100"/>
                  </a:lnTo>
                  <a:lnTo>
                    <a:pt x="183" y="90"/>
                  </a:lnTo>
                  <a:lnTo>
                    <a:pt x="170" y="79"/>
                  </a:lnTo>
                  <a:lnTo>
                    <a:pt x="156" y="69"/>
                  </a:lnTo>
                  <a:lnTo>
                    <a:pt x="140" y="59"/>
                  </a:lnTo>
                  <a:lnTo>
                    <a:pt x="124" y="50"/>
                  </a:lnTo>
                  <a:lnTo>
                    <a:pt x="109" y="41"/>
                  </a:lnTo>
                  <a:lnTo>
                    <a:pt x="92" y="32"/>
                  </a:lnTo>
                  <a:lnTo>
                    <a:pt x="75" y="23"/>
                  </a:lnTo>
                  <a:lnTo>
                    <a:pt x="59" y="15"/>
                  </a:lnTo>
                  <a:lnTo>
                    <a:pt x="42" y="8"/>
                  </a:lnTo>
                  <a:lnTo>
                    <a:pt x="25" y="0"/>
                  </a:lnTo>
                  <a:lnTo>
                    <a:pt x="0" y="53"/>
                  </a:lnTo>
                  <a:lnTo>
                    <a:pt x="16" y="59"/>
                  </a:lnTo>
                  <a:lnTo>
                    <a:pt x="31" y="66"/>
                  </a:lnTo>
                  <a:lnTo>
                    <a:pt x="46" y="75"/>
                  </a:lnTo>
                  <a:lnTo>
                    <a:pt x="61" y="82"/>
                  </a:lnTo>
                  <a:lnTo>
                    <a:pt x="77" y="90"/>
                  </a:lnTo>
                  <a:lnTo>
                    <a:pt x="91" y="98"/>
                  </a:lnTo>
                  <a:lnTo>
                    <a:pt x="106" y="107"/>
                  </a:lnTo>
                  <a:lnTo>
                    <a:pt x="120" y="115"/>
                  </a:lnTo>
                  <a:lnTo>
                    <a:pt x="134" y="125"/>
                  </a:lnTo>
                  <a:lnTo>
                    <a:pt x="147" y="134"/>
                  </a:lnTo>
                  <a:lnTo>
                    <a:pt x="161" y="143"/>
                  </a:lnTo>
                  <a:lnTo>
                    <a:pt x="175" y="152"/>
                  </a:lnTo>
                  <a:lnTo>
                    <a:pt x="188" y="163"/>
                  </a:lnTo>
                  <a:lnTo>
                    <a:pt x="202" y="173"/>
                  </a:lnTo>
                  <a:lnTo>
                    <a:pt x="214" y="183"/>
                  </a:lnTo>
                  <a:lnTo>
                    <a:pt x="226" y="194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1834" y="1109"/>
              <a:ext cx="168" cy="135"/>
            </a:xfrm>
            <a:custGeom>
              <a:avLst/>
              <a:gdLst>
                <a:gd name="T0" fmla="*/ 129 w 168"/>
                <a:gd name="T1" fmla="*/ 135 h 135"/>
                <a:gd name="T2" fmla="*/ 168 w 168"/>
                <a:gd name="T3" fmla="*/ 92 h 135"/>
                <a:gd name="T4" fmla="*/ 153 w 168"/>
                <a:gd name="T5" fmla="*/ 78 h 135"/>
                <a:gd name="T6" fmla="*/ 136 w 168"/>
                <a:gd name="T7" fmla="*/ 65 h 135"/>
                <a:gd name="T8" fmla="*/ 118 w 168"/>
                <a:gd name="T9" fmla="*/ 53 h 135"/>
                <a:gd name="T10" fmla="*/ 101 w 168"/>
                <a:gd name="T11" fmla="*/ 40 h 135"/>
                <a:gd name="T12" fmla="*/ 82 w 168"/>
                <a:gd name="T13" fmla="*/ 29 h 135"/>
                <a:gd name="T14" fmla="*/ 64 w 168"/>
                <a:gd name="T15" fmla="*/ 19 h 135"/>
                <a:gd name="T16" fmla="*/ 45 w 168"/>
                <a:gd name="T17" fmla="*/ 10 h 135"/>
                <a:gd name="T18" fmla="*/ 25 w 168"/>
                <a:gd name="T19" fmla="*/ 0 h 135"/>
                <a:gd name="T20" fmla="*/ 0 w 168"/>
                <a:gd name="T21" fmla="*/ 53 h 135"/>
                <a:gd name="T22" fmla="*/ 18 w 168"/>
                <a:gd name="T23" fmla="*/ 61 h 135"/>
                <a:gd name="T24" fmla="*/ 36 w 168"/>
                <a:gd name="T25" fmla="*/ 69 h 135"/>
                <a:gd name="T26" fmla="*/ 53 w 168"/>
                <a:gd name="T27" fmla="*/ 79 h 135"/>
                <a:gd name="T28" fmla="*/ 70 w 168"/>
                <a:gd name="T29" fmla="*/ 89 h 135"/>
                <a:gd name="T30" fmla="*/ 85 w 168"/>
                <a:gd name="T31" fmla="*/ 100 h 135"/>
                <a:gd name="T32" fmla="*/ 100 w 168"/>
                <a:gd name="T33" fmla="*/ 111 h 135"/>
                <a:gd name="T34" fmla="*/ 115 w 168"/>
                <a:gd name="T35" fmla="*/ 122 h 135"/>
                <a:gd name="T36" fmla="*/ 129 w 168"/>
                <a:gd name="T3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135">
                  <a:moveTo>
                    <a:pt x="129" y="135"/>
                  </a:moveTo>
                  <a:lnTo>
                    <a:pt x="168" y="92"/>
                  </a:lnTo>
                  <a:lnTo>
                    <a:pt x="153" y="78"/>
                  </a:lnTo>
                  <a:lnTo>
                    <a:pt x="136" y="65"/>
                  </a:lnTo>
                  <a:lnTo>
                    <a:pt x="118" y="53"/>
                  </a:lnTo>
                  <a:lnTo>
                    <a:pt x="101" y="40"/>
                  </a:lnTo>
                  <a:lnTo>
                    <a:pt x="82" y="29"/>
                  </a:lnTo>
                  <a:lnTo>
                    <a:pt x="64" y="19"/>
                  </a:lnTo>
                  <a:lnTo>
                    <a:pt x="45" y="10"/>
                  </a:lnTo>
                  <a:lnTo>
                    <a:pt x="25" y="0"/>
                  </a:lnTo>
                  <a:lnTo>
                    <a:pt x="0" y="53"/>
                  </a:lnTo>
                  <a:lnTo>
                    <a:pt x="18" y="61"/>
                  </a:lnTo>
                  <a:lnTo>
                    <a:pt x="36" y="69"/>
                  </a:lnTo>
                  <a:lnTo>
                    <a:pt x="53" y="79"/>
                  </a:lnTo>
                  <a:lnTo>
                    <a:pt x="70" y="89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15" y="122"/>
                  </a:lnTo>
                  <a:lnTo>
                    <a:pt x="129" y="135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968" y="782"/>
              <a:ext cx="260" cy="197"/>
            </a:xfrm>
            <a:custGeom>
              <a:avLst/>
              <a:gdLst>
                <a:gd name="T0" fmla="*/ 260 w 260"/>
                <a:gd name="T1" fmla="*/ 51 h 197"/>
                <a:gd name="T2" fmla="*/ 235 w 260"/>
                <a:gd name="T3" fmla="*/ 0 h 197"/>
                <a:gd name="T4" fmla="*/ 218 w 260"/>
                <a:gd name="T5" fmla="*/ 8 h 197"/>
                <a:gd name="T6" fmla="*/ 203 w 260"/>
                <a:gd name="T7" fmla="*/ 15 h 197"/>
                <a:gd name="T8" fmla="*/ 186 w 260"/>
                <a:gd name="T9" fmla="*/ 23 h 197"/>
                <a:gd name="T10" fmla="*/ 171 w 260"/>
                <a:gd name="T11" fmla="*/ 32 h 197"/>
                <a:gd name="T12" fmla="*/ 156 w 260"/>
                <a:gd name="T13" fmla="*/ 41 h 197"/>
                <a:gd name="T14" fmla="*/ 141 w 260"/>
                <a:gd name="T15" fmla="*/ 50 h 197"/>
                <a:gd name="T16" fmla="*/ 125 w 260"/>
                <a:gd name="T17" fmla="*/ 59 h 197"/>
                <a:gd name="T18" fmla="*/ 110 w 260"/>
                <a:gd name="T19" fmla="*/ 69 h 197"/>
                <a:gd name="T20" fmla="*/ 96 w 260"/>
                <a:gd name="T21" fmla="*/ 79 h 197"/>
                <a:gd name="T22" fmla="*/ 81 w 260"/>
                <a:gd name="T23" fmla="*/ 88 h 197"/>
                <a:gd name="T24" fmla="*/ 67 w 260"/>
                <a:gd name="T25" fmla="*/ 100 h 197"/>
                <a:gd name="T26" fmla="*/ 53 w 260"/>
                <a:gd name="T27" fmla="*/ 111 h 197"/>
                <a:gd name="T28" fmla="*/ 39 w 260"/>
                <a:gd name="T29" fmla="*/ 120 h 197"/>
                <a:gd name="T30" fmla="*/ 27 w 260"/>
                <a:gd name="T31" fmla="*/ 131 h 197"/>
                <a:gd name="T32" fmla="*/ 13 w 260"/>
                <a:gd name="T33" fmla="*/ 144 h 197"/>
                <a:gd name="T34" fmla="*/ 0 w 260"/>
                <a:gd name="T35" fmla="*/ 155 h 197"/>
                <a:gd name="T36" fmla="*/ 41 w 260"/>
                <a:gd name="T37" fmla="*/ 197 h 197"/>
                <a:gd name="T38" fmla="*/ 66 w 260"/>
                <a:gd name="T39" fmla="*/ 176 h 197"/>
                <a:gd name="T40" fmla="*/ 91 w 260"/>
                <a:gd name="T41" fmla="*/ 155 h 197"/>
                <a:gd name="T42" fmla="*/ 117 w 260"/>
                <a:gd name="T43" fmla="*/ 136 h 197"/>
                <a:gd name="T44" fmla="*/ 145 w 260"/>
                <a:gd name="T45" fmla="*/ 116 h 197"/>
                <a:gd name="T46" fmla="*/ 172 w 260"/>
                <a:gd name="T47" fmla="*/ 98 h 197"/>
                <a:gd name="T48" fmla="*/ 200 w 260"/>
                <a:gd name="T49" fmla="*/ 82 h 197"/>
                <a:gd name="T50" fmla="*/ 229 w 260"/>
                <a:gd name="T51" fmla="*/ 66 h 197"/>
                <a:gd name="T52" fmla="*/ 260 w 260"/>
                <a:gd name="T53" fmla="*/ 5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0" h="197">
                  <a:moveTo>
                    <a:pt x="260" y="51"/>
                  </a:moveTo>
                  <a:lnTo>
                    <a:pt x="235" y="0"/>
                  </a:lnTo>
                  <a:lnTo>
                    <a:pt x="218" y="8"/>
                  </a:lnTo>
                  <a:lnTo>
                    <a:pt x="203" y="15"/>
                  </a:lnTo>
                  <a:lnTo>
                    <a:pt x="186" y="23"/>
                  </a:lnTo>
                  <a:lnTo>
                    <a:pt x="171" y="32"/>
                  </a:lnTo>
                  <a:lnTo>
                    <a:pt x="156" y="41"/>
                  </a:lnTo>
                  <a:lnTo>
                    <a:pt x="141" y="50"/>
                  </a:lnTo>
                  <a:lnTo>
                    <a:pt x="125" y="59"/>
                  </a:lnTo>
                  <a:lnTo>
                    <a:pt x="110" y="69"/>
                  </a:lnTo>
                  <a:lnTo>
                    <a:pt x="96" y="79"/>
                  </a:lnTo>
                  <a:lnTo>
                    <a:pt x="81" y="88"/>
                  </a:lnTo>
                  <a:lnTo>
                    <a:pt x="67" y="100"/>
                  </a:lnTo>
                  <a:lnTo>
                    <a:pt x="53" y="111"/>
                  </a:lnTo>
                  <a:lnTo>
                    <a:pt x="39" y="120"/>
                  </a:lnTo>
                  <a:lnTo>
                    <a:pt x="27" y="131"/>
                  </a:lnTo>
                  <a:lnTo>
                    <a:pt x="13" y="144"/>
                  </a:lnTo>
                  <a:lnTo>
                    <a:pt x="0" y="155"/>
                  </a:lnTo>
                  <a:lnTo>
                    <a:pt x="41" y="197"/>
                  </a:lnTo>
                  <a:lnTo>
                    <a:pt x="66" y="176"/>
                  </a:lnTo>
                  <a:lnTo>
                    <a:pt x="91" y="155"/>
                  </a:lnTo>
                  <a:lnTo>
                    <a:pt x="117" y="136"/>
                  </a:lnTo>
                  <a:lnTo>
                    <a:pt x="145" y="116"/>
                  </a:lnTo>
                  <a:lnTo>
                    <a:pt x="172" y="98"/>
                  </a:lnTo>
                  <a:lnTo>
                    <a:pt x="200" y="82"/>
                  </a:lnTo>
                  <a:lnTo>
                    <a:pt x="229" y="66"/>
                  </a:lnTo>
                  <a:lnTo>
                    <a:pt x="260" y="51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9" name="Freeform 70"/>
            <p:cNvSpPr>
              <a:spLocks/>
            </p:cNvSpPr>
            <p:nvPr/>
          </p:nvSpPr>
          <p:spPr bwMode="auto">
            <a:xfrm>
              <a:off x="1232" y="1117"/>
              <a:ext cx="164" cy="138"/>
            </a:xfrm>
            <a:custGeom>
              <a:avLst/>
              <a:gdLst>
                <a:gd name="T0" fmla="*/ 164 w 164"/>
                <a:gd name="T1" fmla="*/ 53 h 138"/>
                <a:gd name="T2" fmla="*/ 139 w 164"/>
                <a:gd name="T3" fmla="*/ 0 h 138"/>
                <a:gd name="T4" fmla="*/ 119 w 164"/>
                <a:gd name="T5" fmla="*/ 10 h 138"/>
                <a:gd name="T6" fmla="*/ 101 w 164"/>
                <a:gd name="T7" fmla="*/ 20 h 138"/>
                <a:gd name="T8" fmla="*/ 83 w 164"/>
                <a:gd name="T9" fmla="*/ 31 h 138"/>
                <a:gd name="T10" fmla="*/ 65 w 164"/>
                <a:gd name="T11" fmla="*/ 43 h 138"/>
                <a:gd name="T12" fmla="*/ 49 w 164"/>
                <a:gd name="T13" fmla="*/ 55 h 138"/>
                <a:gd name="T14" fmla="*/ 32 w 164"/>
                <a:gd name="T15" fmla="*/ 68 h 138"/>
                <a:gd name="T16" fmla="*/ 15 w 164"/>
                <a:gd name="T17" fmla="*/ 81 h 138"/>
                <a:gd name="T18" fmla="*/ 0 w 164"/>
                <a:gd name="T19" fmla="*/ 95 h 138"/>
                <a:gd name="T20" fmla="*/ 40 w 164"/>
                <a:gd name="T21" fmla="*/ 138 h 138"/>
                <a:gd name="T22" fmla="*/ 54 w 164"/>
                <a:gd name="T23" fmla="*/ 125 h 138"/>
                <a:gd name="T24" fmla="*/ 68 w 164"/>
                <a:gd name="T25" fmla="*/ 113 h 138"/>
                <a:gd name="T26" fmla="*/ 83 w 164"/>
                <a:gd name="T27" fmla="*/ 102 h 138"/>
                <a:gd name="T28" fmla="*/ 99 w 164"/>
                <a:gd name="T29" fmla="*/ 91 h 138"/>
                <a:gd name="T30" fmla="*/ 114 w 164"/>
                <a:gd name="T31" fmla="*/ 81 h 138"/>
                <a:gd name="T32" fmla="*/ 130 w 164"/>
                <a:gd name="T33" fmla="*/ 71 h 138"/>
                <a:gd name="T34" fmla="*/ 147 w 164"/>
                <a:gd name="T35" fmla="*/ 61 h 138"/>
                <a:gd name="T36" fmla="*/ 164 w 164"/>
                <a:gd name="T37" fmla="*/ 5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4" h="138">
                  <a:moveTo>
                    <a:pt x="164" y="53"/>
                  </a:moveTo>
                  <a:lnTo>
                    <a:pt x="139" y="0"/>
                  </a:lnTo>
                  <a:lnTo>
                    <a:pt x="119" y="10"/>
                  </a:lnTo>
                  <a:lnTo>
                    <a:pt x="101" y="20"/>
                  </a:lnTo>
                  <a:lnTo>
                    <a:pt x="83" y="31"/>
                  </a:lnTo>
                  <a:lnTo>
                    <a:pt x="65" y="43"/>
                  </a:lnTo>
                  <a:lnTo>
                    <a:pt x="49" y="55"/>
                  </a:lnTo>
                  <a:lnTo>
                    <a:pt x="32" y="68"/>
                  </a:lnTo>
                  <a:lnTo>
                    <a:pt x="15" y="81"/>
                  </a:lnTo>
                  <a:lnTo>
                    <a:pt x="0" y="95"/>
                  </a:lnTo>
                  <a:lnTo>
                    <a:pt x="40" y="138"/>
                  </a:lnTo>
                  <a:lnTo>
                    <a:pt x="54" y="125"/>
                  </a:lnTo>
                  <a:lnTo>
                    <a:pt x="68" y="113"/>
                  </a:lnTo>
                  <a:lnTo>
                    <a:pt x="83" y="102"/>
                  </a:lnTo>
                  <a:lnTo>
                    <a:pt x="99" y="91"/>
                  </a:lnTo>
                  <a:lnTo>
                    <a:pt x="114" y="81"/>
                  </a:lnTo>
                  <a:lnTo>
                    <a:pt x="130" y="71"/>
                  </a:lnTo>
                  <a:lnTo>
                    <a:pt x="147" y="61"/>
                  </a:lnTo>
                  <a:lnTo>
                    <a:pt x="164" y="53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2058" y="1330"/>
              <a:ext cx="112" cy="166"/>
            </a:xfrm>
            <a:custGeom>
              <a:avLst/>
              <a:gdLst>
                <a:gd name="T0" fmla="*/ 52 w 112"/>
                <a:gd name="T1" fmla="*/ 166 h 166"/>
                <a:gd name="T2" fmla="*/ 112 w 112"/>
                <a:gd name="T3" fmla="*/ 154 h 166"/>
                <a:gd name="T4" fmla="*/ 108 w 112"/>
                <a:gd name="T5" fmla="*/ 133 h 166"/>
                <a:gd name="T6" fmla="*/ 102 w 112"/>
                <a:gd name="T7" fmla="*/ 113 h 166"/>
                <a:gd name="T8" fmla="*/ 95 w 112"/>
                <a:gd name="T9" fmla="*/ 93 h 166"/>
                <a:gd name="T10" fmla="*/ 88 w 112"/>
                <a:gd name="T11" fmla="*/ 73 h 166"/>
                <a:gd name="T12" fmla="*/ 80 w 112"/>
                <a:gd name="T13" fmla="*/ 55 h 166"/>
                <a:gd name="T14" fmla="*/ 72 w 112"/>
                <a:gd name="T15" fmla="*/ 36 h 166"/>
                <a:gd name="T16" fmla="*/ 62 w 112"/>
                <a:gd name="T17" fmla="*/ 18 h 166"/>
                <a:gd name="T18" fmla="*/ 52 w 112"/>
                <a:gd name="T19" fmla="*/ 0 h 166"/>
                <a:gd name="T20" fmla="*/ 0 w 112"/>
                <a:gd name="T21" fmla="*/ 29 h 166"/>
                <a:gd name="T22" fmla="*/ 9 w 112"/>
                <a:gd name="T23" fmla="*/ 45 h 166"/>
                <a:gd name="T24" fmla="*/ 18 w 112"/>
                <a:gd name="T25" fmla="*/ 62 h 166"/>
                <a:gd name="T26" fmla="*/ 25 w 112"/>
                <a:gd name="T27" fmla="*/ 79 h 166"/>
                <a:gd name="T28" fmla="*/ 31 w 112"/>
                <a:gd name="T29" fmla="*/ 95 h 166"/>
                <a:gd name="T30" fmla="*/ 38 w 112"/>
                <a:gd name="T31" fmla="*/ 112 h 166"/>
                <a:gd name="T32" fmla="*/ 44 w 112"/>
                <a:gd name="T33" fmla="*/ 130 h 166"/>
                <a:gd name="T34" fmla="*/ 48 w 112"/>
                <a:gd name="T35" fmla="*/ 148 h 166"/>
                <a:gd name="T36" fmla="*/ 52 w 112"/>
                <a:gd name="T3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166">
                  <a:moveTo>
                    <a:pt x="52" y="166"/>
                  </a:moveTo>
                  <a:lnTo>
                    <a:pt x="112" y="154"/>
                  </a:lnTo>
                  <a:lnTo>
                    <a:pt x="108" y="133"/>
                  </a:lnTo>
                  <a:lnTo>
                    <a:pt x="102" y="113"/>
                  </a:lnTo>
                  <a:lnTo>
                    <a:pt x="95" y="93"/>
                  </a:lnTo>
                  <a:lnTo>
                    <a:pt x="88" y="73"/>
                  </a:lnTo>
                  <a:lnTo>
                    <a:pt x="80" y="55"/>
                  </a:lnTo>
                  <a:lnTo>
                    <a:pt x="72" y="36"/>
                  </a:lnTo>
                  <a:lnTo>
                    <a:pt x="62" y="18"/>
                  </a:lnTo>
                  <a:lnTo>
                    <a:pt x="52" y="0"/>
                  </a:lnTo>
                  <a:lnTo>
                    <a:pt x="0" y="29"/>
                  </a:lnTo>
                  <a:lnTo>
                    <a:pt x="9" y="45"/>
                  </a:lnTo>
                  <a:lnTo>
                    <a:pt x="18" y="62"/>
                  </a:lnTo>
                  <a:lnTo>
                    <a:pt x="25" y="79"/>
                  </a:lnTo>
                  <a:lnTo>
                    <a:pt x="31" y="95"/>
                  </a:lnTo>
                  <a:lnTo>
                    <a:pt x="38" y="112"/>
                  </a:lnTo>
                  <a:lnTo>
                    <a:pt x="44" y="130"/>
                  </a:lnTo>
                  <a:lnTo>
                    <a:pt x="48" y="148"/>
                  </a:lnTo>
                  <a:lnTo>
                    <a:pt x="52" y="16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2069" y="1652"/>
              <a:ext cx="106" cy="166"/>
            </a:xfrm>
            <a:custGeom>
              <a:avLst/>
              <a:gdLst>
                <a:gd name="T0" fmla="*/ 0 w 106"/>
                <a:gd name="T1" fmla="*/ 141 h 166"/>
                <a:gd name="T2" fmla="*/ 54 w 106"/>
                <a:gd name="T3" fmla="*/ 166 h 166"/>
                <a:gd name="T4" fmla="*/ 63 w 106"/>
                <a:gd name="T5" fmla="*/ 148 h 166"/>
                <a:gd name="T6" fmla="*/ 72 w 106"/>
                <a:gd name="T7" fmla="*/ 129 h 166"/>
                <a:gd name="T8" fmla="*/ 80 w 106"/>
                <a:gd name="T9" fmla="*/ 109 h 166"/>
                <a:gd name="T10" fmla="*/ 87 w 106"/>
                <a:gd name="T11" fmla="*/ 90 h 166"/>
                <a:gd name="T12" fmla="*/ 93 w 106"/>
                <a:gd name="T13" fmla="*/ 69 h 166"/>
                <a:gd name="T14" fmla="*/ 98 w 106"/>
                <a:gd name="T15" fmla="*/ 49 h 166"/>
                <a:gd name="T16" fmla="*/ 102 w 106"/>
                <a:gd name="T17" fmla="*/ 29 h 166"/>
                <a:gd name="T18" fmla="*/ 106 w 106"/>
                <a:gd name="T19" fmla="*/ 8 h 166"/>
                <a:gd name="T20" fmla="*/ 45 w 106"/>
                <a:gd name="T21" fmla="*/ 0 h 166"/>
                <a:gd name="T22" fmla="*/ 43 w 106"/>
                <a:gd name="T23" fmla="*/ 18 h 166"/>
                <a:gd name="T24" fmla="*/ 39 w 106"/>
                <a:gd name="T25" fmla="*/ 37 h 166"/>
                <a:gd name="T26" fmla="*/ 34 w 106"/>
                <a:gd name="T27" fmla="*/ 55 h 166"/>
                <a:gd name="T28" fmla="*/ 29 w 106"/>
                <a:gd name="T29" fmla="*/ 73 h 166"/>
                <a:gd name="T30" fmla="*/ 22 w 106"/>
                <a:gd name="T31" fmla="*/ 91 h 166"/>
                <a:gd name="T32" fmla="*/ 15 w 106"/>
                <a:gd name="T33" fmla="*/ 108 h 166"/>
                <a:gd name="T34" fmla="*/ 8 w 106"/>
                <a:gd name="T35" fmla="*/ 124 h 166"/>
                <a:gd name="T36" fmla="*/ 0 w 106"/>
                <a:gd name="T37" fmla="*/ 14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6" h="166">
                  <a:moveTo>
                    <a:pt x="0" y="141"/>
                  </a:moveTo>
                  <a:lnTo>
                    <a:pt x="54" y="166"/>
                  </a:lnTo>
                  <a:lnTo>
                    <a:pt x="63" y="148"/>
                  </a:lnTo>
                  <a:lnTo>
                    <a:pt x="72" y="129"/>
                  </a:lnTo>
                  <a:lnTo>
                    <a:pt x="80" y="109"/>
                  </a:lnTo>
                  <a:lnTo>
                    <a:pt x="87" y="90"/>
                  </a:lnTo>
                  <a:lnTo>
                    <a:pt x="93" y="69"/>
                  </a:lnTo>
                  <a:lnTo>
                    <a:pt x="98" y="49"/>
                  </a:lnTo>
                  <a:lnTo>
                    <a:pt x="102" y="29"/>
                  </a:lnTo>
                  <a:lnTo>
                    <a:pt x="106" y="8"/>
                  </a:lnTo>
                  <a:lnTo>
                    <a:pt x="45" y="0"/>
                  </a:lnTo>
                  <a:lnTo>
                    <a:pt x="43" y="18"/>
                  </a:lnTo>
                  <a:lnTo>
                    <a:pt x="39" y="37"/>
                  </a:lnTo>
                  <a:lnTo>
                    <a:pt x="34" y="55"/>
                  </a:lnTo>
                  <a:lnTo>
                    <a:pt x="29" y="73"/>
                  </a:lnTo>
                  <a:lnTo>
                    <a:pt x="22" y="91"/>
                  </a:lnTo>
                  <a:lnTo>
                    <a:pt x="15" y="108"/>
                  </a:lnTo>
                  <a:lnTo>
                    <a:pt x="8" y="124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2033" y="2180"/>
              <a:ext cx="260" cy="201"/>
            </a:xfrm>
            <a:custGeom>
              <a:avLst/>
              <a:gdLst>
                <a:gd name="T0" fmla="*/ 217 w 260"/>
                <a:gd name="T1" fmla="*/ 0 h 201"/>
                <a:gd name="T2" fmla="*/ 202 w 260"/>
                <a:gd name="T3" fmla="*/ 14 h 201"/>
                <a:gd name="T4" fmla="*/ 187 w 260"/>
                <a:gd name="T5" fmla="*/ 28 h 201"/>
                <a:gd name="T6" fmla="*/ 170 w 260"/>
                <a:gd name="T7" fmla="*/ 42 h 201"/>
                <a:gd name="T8" fmla="*/ 154 w 260"/>
                <a:gd name="T9" fmla="*/ 56 h 201"/>
                <a:gd name="T10" fmla="*/ 137 w 260"/>
                <a:gd name="T11" fmla="*/ 68 h 201"/>
                <a:gd name="T12" fmla="*/ 120 w 260"/>
                <a:gd name="T13" fmla="*/ 81 h 201"/>
                <a:gd name="T14" fmla="*/ 104 w 260"/>
                <a:gd name="T15" fmla="*/ 92 h 201"/>
                <a:gd name="T16" fmla="*/ 86 w 260"/>
                <a:gd name="T17" fmla="*/ 103 h 201"/>
                <a:gd name="T18" fmla="*/ 75 w 260"/>
                <a:gd name="T19" fmla="*/ 110 h 201"/>
                <a:gd name="T20" fmla="*/ 65 w 260"/>
                <a:gd name="T21" fmla="*/ 115 h 201"/>
                <a:gd name="T22" fmla="*/ 54 w 260"/>
                <a:gd name="T23" fmla="*/ 122 h 201"/>
                <a:gd name="T24" fmla="*/ 43 w 260"/>
                <a:gd name="T25" fmla="*/ 128 h 201"/>
                <a:gd name="T26" fmla="*/ 33 w 260"/>
                <a:gd name="T27" fmla="*/ 135 h 201"/>
                <a:gd name="T28" fmla="*/ 22 w 260"/>
                <a:gd name="T29" fmla="*/ 140 h 201"/>
                <a:gd name="T30" fmla="*/ 11 w 260"/>
                <a:gd name="T31" fmla="*/ 146 h 201"/>
                <a:gd name="T32" fmla="*/ 0 w 260"/>
                <a:gd name="T33" fmla="*/ 151 h 201"/>
                <a:gd name="T34" fmla="*/ 29 w 260"/>
                <a:gd name="T35" fmla="*/ 201 h 201"/>
                <a:gd name="T36" fmla="*/ 34 w 260"/>
                <a:gd name="T37" fmla="*/ 198 h 201"/>
                <a:gd name="T38" fmla="*/ 40 w 260"/>
                <a:gd name="T39" fmla="*/ 196 h 201"/>
                <a:gd name="T40" fmla="*/ 45 w 260"/>
                <a:gd name="T41" fmla="*/ 193 h 201"/>
                <a:gd name="T42" fmla="*/ 51 w 260"/>
                <a:gd name="T43" fmla="*/ 190 h 201"/>
                <a:gd name="T44" fmla="*/ 56 w 260"/>
                <a:gd name="T45" fmla="*/ 187 h 201"/>
                <a:gd name="T46" fmla="*/ 62 w 260"/>
                <a:gd name="T47" fmla="*/ 183 h 201"/>
                <a:gd name="T48" fmla="*/ 68 w 260"/>
                <a:gd name="T49" fmla="*/ 180 h 201"/>
                <a:gd name="T50" fmla="*/ 73 w 260"/>
                <a:gd name="T51" fmla="*/ 178 h 201"/>
                <a:gd name="T52" fmla="*/ 97 w 260"/>
                <a:gd name="T53" fmla="*/ 164 h 201"/>
                <a:gd name="T54" fmla="*/ 120 w 260"/>
                <a:gd name="T55" fmla="*/ 150 h 201"/>
                <a:gd name="T56" fmla="*/ 142 w 260"/>
                <a:gd name="T57" fmla="*/ 136 h 201"/>
                <a:gd name="T58" fmla="*/ 166 w 260"/>
                <a:gd name="T59" fmla="*/ 119 h 201"/>
                <a:gd name="T60" fmla="*/ 187 w 260"/>
                <a:gd name="T61" fmla="*/ 104 h 201"/>
                <a:gd name="T62" fmla="*/ 209 w 260"/>
                <a:gd name="T63" fmla="*/ 87 h 201"/>
                <a:gd name="T64" fmla="*/ 230 w 260"/>
                <a:gd name="T65" fmla="*/ 71 h 201"/>
                <a:gd name="T66" fmla="*/ 249 w 260"/>
                <a:gd name="T67" fmla="*/ 53 h 201"/>
                <a:gd name="T68" fmla="*/ 252 w 260"/>
                <a:gd name="T69" fmla="*/ 50 h 201"/>
                <a:gd name="T70" fmla="*/ 255 w 260"/>
                <a:gd name="T71" fmla="*/ 46 h 201"/>
                <a:gd name="T72" fmla="*/ 258 w 260"/>
                <a:gd name="T73" fmla="*/ 43 h 201"/>
                <a:gd name="T74" fmla="*/ 260 w 260"/>
                <a:gd name="T75" fmla="*/ 40 h 201"/>
                <a:gd name="T76" fmla="*/ 217 w 260"/>
                <a:gd name="T7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0" h="201">
                  <a:moveTo>
                    <a:pt x="217" y="0"/>
                  </a:moveTo>
                  <a:lnTo>
                    <a:pt x="202" y="14"/>
                  </a:lnTo>
                  <a:lnTo>
                    <a:pt x="187" y="28"/>
                  </a:lnTo>
                  <a:lnTo>
                    <a:pt x="170" y="42"/>
                  </a:lnTo>
                  <a:lnTo>
                    <a:pt x="154" y="56"/>
                  </a:lnTo>
                  <a:lnTo>
                    <a:pt x="137" y="68"/>
                  </a:lnTo>
                  <a:lnTo>
                    <a:pt x="120" y="81"/>
                  </a:lnTo>
                  <a:lnTo>
                    <a:pt x="104" y="92"/>
                  </a:lnTo>
                  <a:lnTo>
                    <a:pt x="86" y="103"/>
                  </a:lnTo>
                  <a:lnTo>
                    <a:pt x="75" y="110"/>
                  </a:lnTo>
                  <a:lnTo>
                    <a:pt x="65" y="115"/>
                  </a:lnTo>
                  <a:lnTo>
                    <a:pt x="54" y="122"/>
                  </a:lnTo>
                  <a:lnTo>
                    <a:pt x="43" y="128"/>
                  </a:lnTo>
                  <a:lnTo>
                    <a:pt x="33" y="135"/>
                  </a:lnTo>
                  <a:lnTo>
                    <a:pt x="22" y="140"/>
                  </a:lnTo>
                  <a:lnTo>
                    <a:pt x="11" y="146"/>
                  </a:lnTo>
                  <a:lnTo>
                    <a:pt x="0" y="151"/>
                  </a:lnTo>
                  <a:lnTo>
                    <a:pt x="29" y="201"/>
                  </a:lnTo>
                  <a:lnTo>
                    <a:pt x="34" y="198"/>
                  </a:lnTo>
                  <a:lnTo>
                    <a:pt x="40" y="196"/>
                  </a:lnTo>
                  <a:lnTo>
                    <a:pt x="45" y="193"/>
                  </a:lnTo>
                  <a:lnTo>
                    <a:pt x="51" y="190"/>
                  </a:lnTo>
                  <a:lnTo>
                    <a:pt x="56" y="187"/>
                  </a:lnTo>
                  <a:lnTo>
                    <a:pt x="62" y="183"/>
                  </a:lnTo>
                  <a:lnTo>
                    <a:pt x="68" y="180"/>
                  </a:lnTo>
                  <a:lnTo>
                    <a:pt x="73" y="178"/>
                  </a:lnTo>
                  <a:lnTo>
                    <a:pt x="97" y="164"/>
                  </a:lnTo>
                  <a:lnTo>
                    <a:pt x="120" y="150"/>
                  </a:lnTo>
                  <a:lnTo>
                    <a:pt x="142" y="136"/>
                  </a:lnTo>
                  <a:lnTo>
                    <a:pt x="166" y="119"/>
                  </a:lnTo>
                  <a:lnTo>
                    <a:pt x="187" y="104"/>
                  </a:lnTo>
                  <a:lnTo>
                    <a:pt x="209" y="87"/>
                  </a:lnTo>
                  <a:lnTo>
                    <a:pt x="230" y="71"/>
                  </a:lnTo>
                  <a:lnTo>
                    <a:pt x="249" y="53"/>
                  </a:lnTo>
                  <a:lnTo>
                    <a:pt x="252" y="50"/>
                  </a:lnTo>
                  <a:lnTo>
                    <a:pt x="255" y="46"/>
                  </a:lnTo>
                  <a:lnTo>
                    <a:pt x="258" y="43"/>
                  </a:lnTo>
                  <a:lnTo>
                    <a:pt x="260" y="4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1847" y="1919"/>
              <a:ext cx="168" cy="135"/>
            </a:xfrm>
            <a:custGeom>
              <a:avLst/>
              <a:gdLst>
                <a:gd name="T0" fmla="*/ 0 w 168"/>
                <a:gd name="T1" fmla="*/ 85 h 135"/>
                <a:gd name="T2" fmla="*/ 29 w 168"/>
                <a:gd name="T3" fmla="*/ 135 h 135"/>
                <a:gd name="T4" fmla="*/ 48 w 168"/>
                <a:gd name="T5" fmla="*/ 125 h 135"/>
                <a:gd name="T6" fmla="*/ 66 w 168"/>
                <a:gd name="T7" fmla="*/ 115 h 135"/>
                <a:gd name="T8" fmla="*/ 84 w 168"/>
                <a:gd name="T9" fmla="*/ 104 h 135"/>
                <a:gd name="T10" fmla="*/ 102 w 168"/>
                <a:gd name="T11" fmla="*/ 92 h 135"/>
                <a:gd name="T12" fmla="*/ 119 w 168"/>
                <a:gd name="T13" fmla="*/ 81 h 135"/>
                <a:gd name="T14" fmla="*/ 136 w 168"/>
                <a:gd name="T15" fmla="*/ 67 h 135"/>
                <a:gd name="T16" fmla="*/ 152 w 168"/>
                <a:gd name="T17" fmla="*/ 54 h 135"/>
                <a:gd name="T18" fmla="*/ 168 w 168"/>
                <a:gd name="T19" fmla="*/ 40 h 135"/>
                <a:gd name="T20" fmla="*/ 125 w 168"/>
                <a:gd name="T21" fmla="*/ 0 h 135"/>
                <a:gd name="T22" fmla="*/ 111 w 168"/>
                <a:gd name="T23" fmla="*/ 13 h 135"/>
                <a:gd name="T24" fmla="*/ 97 w 168"/>
                <a:gd name="T25" fmla="*/ 24 h 135"/>
                <a:gd name="T26" fmla="*/ 82 w 168"/>
                <a:gd name="T27" fmla="*/ 36 h 135"/>
                <a:gd name="T28" fmla="*/ 66 w 168"/>
                <a:gd name="T29" fmla="*/ 46 h 135"/>
                <a:gd name="T30" fmla="*/ 51 w 168"/>
                <a:gd name="T31" fmla="*/ 57 h 135"/>
                <a:gd name="T32" fmla="*/ 34 w 168"/>
                <a:gd name="T33" fmla="*/ 67 h 135"/>
                <a:gd name="T34" fmla="*/ 18 w 168"/>
                <a:gd name="T35" fmla="*/ 77 h 135"/>
                <a:gd name="T36" fmla="*/ 0 w 168"/>
                <a:gd name="T37" fmla="*/ 8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135">
                  <a:moveTo>
                    <a:pt x="0" y="85"/>
                  </a:moveTo>
                  <a:lnTo>
                    <a:pt x="29" y="135"/>
                  </a:lnTo>
                  <a:lnTo>
                    <a:pt x="48" y="125"/>
                  </a:lnTo>
                  <a:lnTo>
                    <a:pt x="66" y="115"/>
                  </a:lnTo>
                  <a:lnTo>
                    <a:pt x="84" y="104"/>
                  </a:lnTo>
                  <a:lnTo>
                    <a:pt x="102" y="92"/>
                  </a:lnTo>
                  <a:lnTo>
                    <a:pt x="119" y="81"/>
                  </a:lnTo>
                  <a:lnTo>
                    <a:pt x="136" y="67"/>
                  </a:lnTo>
                  <a:lnTo>
                    <a:pt x="152" y="54"/>
                  </a:lnTo>
                  <a:lnTo>
                    <a:pt x="168" y="40"/>
                  </a:lnTo>
                  <a:lnTo>
                    <a:pt x="125" y="0"/>
                  </a:lnTo>
                  <a:lnTo>
                    <a:pt x="111" y="13"/>
                  </a:lnTo>
                  <a:lnTo>
                    <a:pt x="97" y="24"/>
                  </a:lnTo>
                  <a:lnTo>
                    <a:pt x="82" y="36"/>
                  </a:lnTo>
                  <a:lnTo>
                    <a:pt x="66" y="46"/>
                  </a:lnTo>
                  <a:lnTo>
                    <a:pt x="51" y="57"/>
                  </a:lnTo>
                  <a:lnTo>
                    <a:pt x="34" y="67"/>
                  </a:lnTo>
                  <a:lnTo>
                    <a:pt x="18" y="77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4" name="Freeform 75"/>
            <p:cNvSpPr>
              <a:spLocks/>
            </p:cNvSpPr>
            <p:nvPr/>
          </p:nvSpPr>
          <p:spPr bwMode="auto">
            <a:xfrm>
              <a:off x="1075" y="1345"/>
              <a:ext cx="108" cy="166"/>
            </a:xfrm>
            <a:custGeom>
              <a:avLst/>
              <a:gdLst>
                <a:gd name="T0" fmla="*/ 60 w 108"/>
                <a:gd name="T1" fmla="*/ 166 h 166"/>
                <a:gd name="T2" fmla="*/ 64 w 108"/>
                <a:gd name="T3" fmla="*/ 148 h 166"/>
                <a:gd name="T4" fmla="*/ 68 w 108"/>
                <a:gd name="T5" fmla="*/ 129 h 166"/>
                <a:gd name="T6" fmla="*/ 72 w 108"/>
                <a:gd name="T7" fmla="*/ 111 h 166"/>
                <a:gd name="T8" fmla="*/ 78 w 108"/>
                <a:gd name="T9" fmla="*/ 94 h 166"/>
                <a:gd name="T10" fmla="*/ 85 w 108"/>
                <a:gd name="T11" fmla="*/ 76 h 166"/>
                <a:gd name="T12" fmla="*/ 92 w 108"/>
                <a:gd name="T13" fmla="*/ 60 h 166"/>
                <a:gd name="T14" fmla="*/ 100 w 108"/>
                <a:gd name="T15" fmla="*/ 43 h 166"/>
                <a:gd name="T16" fmla="*/ 108 w 108"/>
                <a:gd name="T17" fmla="*/ 26 h 166"/>
                <a:gd name="T18" fmla="*/ 54 w 108"/>
                <a:gd name="T19" fmla="*/ 0 h 166"/>
                <a:gd name="T20" fmla="*/ 45 w 108"/>
                <a:gd name="T21" fmla="*/ 18 h 166"/>
                <a:gd name="T22" fmla="*/ 36 w 108"/>
                <a:gd name="T23" fmla="*/ 36 h 166"/>
                <a:gd name="T24" fmla="*/ 28 w 108"/>
                <a:gd name="T25" fmla="*/ 55 h 166"/>
                <a:gd name="T26" fmla="*/ 21 w 108"/>
                <a:gd name="T27" fmla="*/ 75 h 166"/>
                <a:gd name="T28" fmla="*/ 14 w 108"/>
                <a:gd name="T29" fmla="*/ 94 h 166"/>
                <a:gd name="T30" fmla="*/ 9 w 108"/>
                <a:gd name="T31" fmla="*/ 115 h 166"/>
                <a:gd name="T32" fmla="*/ 4 w 108"/>
                <a:gd name="T33" fmla="*/ 136 h 166"/>
                <a:gd name="T34" fmla="*/ 0 w 108"/>
                <a:gd name="T35" fmla="*/ 157 h 166"/>
                <a:gd name="T36" fmla="*/ 60 w 108"/>
                <a:gd name="T3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6">
                  <a:moveTo>
                    <a:pt x="60" y="166"/>
                  </a:moveTo>
                  <a:lnTo>
                    <a:pt x="64" y="148"/>
                  </a:lnTo>
                  <a:lnTo>
                    <a:pt x="68" y="129"/>
                  </a:lnTo>
                  <a:lnTo>
                    <a:pt x="72" y="111"/>
                  </a:lnTo>
                  <a:lnTo>
                    <a:pt x="78" y="94"/>
                  </a:lnTo>
                  <a:lnTo>
                    <a:pt x="85" y="76"/>
                  </a:lnTo>
                  <a:lnTo>
                    <a:pt x="92" y="60"/>
                  </a:lnTo>
                  <a:lnTo>
                    <a:pt x="100" y="43"/>
                  </a:lnTo>
                  <a:lnTo>
                    <a:pt x="108" y="26"/>
                  </a:lnTo>
                  <a:lnTo>
                    <a:pt x="54" y="0"/>
                  </a:lnTo>
                  <a:lnTo>
                    <a:pt x="45" y="18"/>
                  </a:lnTo>
                  <a:lnTo>
                    <a:pt x="36" y="36"/>
                  </a:lnTo>
                  <a:lnTo>
                    <a:pt x="28" y="55"/>
                  </a:lnTo>
                  <a:lnTo>
                    <a:pt x="21" y="75"/>
                  </a:lnTo>
                  <a:lnTo>
                    <a:pt x="14" y="94"/>
                  </a:lnTo>
                  <a:lnTo>
                    <a:pt x="9" y="115"/>
                  </a:lnTo>
                  <a:lnTo>
                    <a:pt x="4" y="136"/>
                  </a:lnTo>
                  <a:lnTo>
                    <a:pt x="0" y="157"/>
                  </a:lnTo>
                  <a:lnTo>
                    <a:pt x="60" y="16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5" name="Freeform 76"/>
            <p:cNvSpPr>
              <a:spLocks/>
            </p:cNvSpPr>
            <p:nvPr/>
          </p:nvSpPr>
          <p:spPr bwMode="auto">
            <a:xfrm>
              <a:off x="964" y="2181"/>
              <a:ext cx="253" cy="202"/>
            </a:xfrm>
            <a:custGeom>
              <a:avLst/>
              <a:gdLst>
                <a:gd name="T0" fmla="*/ 34 w 253"/>
                <a:gd name="T1" fmla="*/ 0 h 202"/>
                <a:gd name="T2" fmla="*/ 0 w 253"/>
                <a:gd name="T3" fmla="*/ 31 h 202"/>
                <a:gd name="T4" fmla="*/ 2 w 253"/>
                <a:gd name="T5" fmla="*/ 35 h 202"/>
                <a:gd name="T6" fmla="*/ 3 w 253"/>
                <a:gd name="T7" fmla="*/ 52 h 202"/>
                <a:gd name="T8" fmla="*/ 16 w 253"/>
                <a:gd name="T9" fmla="*/ 63 h 202"/>
                <a:gd name="T10" fmla="*/ 27 w 253"/>
                <a:gd name="T11" fmla="*/ 73 h 202"/>
                <a:gd name="T12" fmla="*/ 39 w 253"/>
                <a:gd name="T13" fmla="*/ 84 h 202"/>
                <a:gd name="T14" fmla="*/ 52 w 253"/>
                <a:gd name="T15" fmla="*/ 93 h 202"/>
                <a:gd name="T16" fmla="*/ 65 w 253"/>
                <a:gd name="T17" fmla="*/ 103 h 202"/>
                <a:gd name="T18" fmla="*/ 78 w 253"/>
                <a:gd name="T19" fmla="*/ 113 h 202"/>
                <a:gd name="T20" fmla="*/ 90 w 253"/>
                <a:gd name="T21" fmla="*/ 123 h 202"/>
                <a:gd name="T22" fmla="*/ 104 w 253"/>
                <a:gd name="T23" fmla="*/ 132 h 202"/>
                <a:gd name="T24" fmla="*/ 118 w 253"/>
                <a:gd name="T25" fmla="*/ 142 h 202"/>
                <a:gd name="T26" fmla="*/ 133 w 253"/>
                <a:gd name="T27" fmla="*/ 152 h 202"/>
                <a:gd name="T28" fmla="*/ 147 w 253"/>
                <a:gd name="T29" fmla="*/ 160 h 202"/>
                <a:gd name="T30" fmla="*/ 163 w 253"/>
                <a:gd name="T31" fmla="*/ 170 h 202"/>
                <a:gd name="T32" fmla="*/ 178 w 253"/>
                <a:gd name="T33" fmla="*/ 178 h 202"/>
                <a:gd name="T34" fmla="*/ 195 w 253"/>
                <a:gd name="T35" fmla="*/ 186 h 202"/>
                <a:gd name="T36" fmla="*/ 210 w 253"/>
                <a:gd name="T37" fmla="*/ 195 h 202"/>
                <a:gd name="T38" fmla="*/ 225 w 253"/>
                <a:gd name="T39" fmla="*/ 202 h 202"/>
                <a:gd name="T40" fmla="*/ 253 w 253"/>
                <a:gd name="T41" fmla="*/ 152 h 202"/>
                <a:gd name="T42" fmla="*/ 222 w 253"/>
                <a:gd name="T43" fmla="*/ 136 h 202"/>
                <a:gd name="T44" fmla="*/ 193 w 253"/>
                <a:gd name="T45" fmla="*/ 120 h 202"/>
                <a:gd name="T46" fmla="*/ 165 w 253"/>
                <a:gd name="T47" fmla="*/ 102 h 202"/>
                <a:gd name="T48" fmla="*/ 138 w 253"/>
                <a:gd name="T49" fmla="*/ 84 h 202"/>
                <a:gd name="T50" fmla="*/ 110 w 253"/>
                <a:gd name="T51" fmla="*/ 64 h 202"/>
                <a:gd name="T52" fmla="*/ 84 w 253"/>
                <a:gd name="T53" fmla="*/ 43 h 202"/>
                <a:gd name="T54" fmla="*/ 59 w 253"/>
                <a:gd name="T55" fmla="*/ 23 h 202"/>
                <a:gd name="T56" fmla="*/ 34 w 253"/>
                <a:gd name="T5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3" h="202">
                  <a:moveTo>
                    <a:pt x="34" y="0"/>
                  </a:moveTo>
                  <a:lnTo>
                    <a:pt x="0" y="31"/>
                  </a:lnTo>
                  <a:lnTo>
                    <a:pt x="2" y="35"/>
                  </a:lnTo>
                  <a:lnTo>
                    <a:pt x="3" y="52"/>
                  </a:lnTo>
                  <a:lnTo>
                    <a:pt x="16" y="63"/>
                  </a:lnTo>
                  <a:lnTo>
                    <a:pt x="27" y="73"/>
                  </a:lnTo>
                  <a:lnTo>
                    <a:pt x="39" y="84"/>
                  </a:lnTo>
                  <a:lnTo>
                    <a:pt x="52" y="93"/>
                  </a:lnTo>
                  <a:lnTo>
                    <a:pt x="65" y="103"/>
                  </a:lnTo>
                  <a:lnTo>
                    <a:pt x="78" y="113"/>
                  </a:lnTo>
                  <a:lnTo>
                    <a:pt x="90" y="123"/>
                  </a:lnTo>
                  <a:lnTo>
                    <a:pt x="104" y="132"/>
                  </a:lnTo>
                  <a:lnTo>
                    <a:pt x="118" y="142"/>
                  </a:lnTo>
                  <a:lnTo>
                    <a:pt x="133" y="152"/>
                  </a:lnTo>
                  <a:lnTo>
                    <a:pt x="147" y="160"/>
                  </a:lnTo>
                  <a:lnTo>
                    <a:pt x="163" y="170"/>
                  </a:lnTo>
                  <a:lnTo>
                    <a:pt x="178" y="178"/>
                  </a:lnTo>
                  <a:lnTo>
                    <a:pt x="195" y="186"/>
                  </a:lnTo>
                  <a:lnTo>
                    <a:pt x="210" y="195"/>
                  </a:lnTo>
                  <a:lnTo>
                    <a:pt x="225" y="202"/>
                  </a:lnTo>
                  <a:lnTo>
                    <a:pt x="253" y="152"/>
                  </a:lnTo>
                  <a:lnTo>
                    <a:pt x="222" y="136"/>
                  </a:lnTo>
                  <a:lnTo>
                    <a:pt x="193" y="120"/>
                  </a:lnTo>
                  <a:lnTo>
                    <a:pt x="165" y="102"/>
                  </a:lnTo>
                  <a:lnTo>
                    <a:pt x="138" y="84"/>
                  </a:lnTo>
                  <a:lnTo>
                    <a:pt x="110" y="64"/>
                  </a:lnTo>
                  <a:lnTo>
                    <a:pt x="84" y="43"/>
                  </a:lnTo>
                  <a:lnTo>
                    <a:pt x="59" y="2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1231" y="1916"/>
              <a:ext cx="169" cy="138"/>
            </a:xfrm>
            <a:custGeom>
              <a:avLst/>
              <a:gdLst>
                <a:gd name="T0" fmla="*/ 169 w 169"/>
                <a:gd name="T1" fmla="*/ 86 h 138"/>
                <a:gd name="T2" fmla="*/ 151 w 169"/>
                <a:gd name="T3" fmla="*/ 78 h 138"/>
                <a:gd name="T4" fmla="*/ 134 w 169"/>
                <a:gd name="T5" fmla="*/ 68 h 138"/>
                <a:gd name="T6" fmla="*/ 118 w 169"/>
                <a:gd name="T7" fmla="*/ 59 h 138"/>
                <a:gd name="T8" fmla="*/ 102 w 169"/>
                <a:gd name="T9" fmla="*/ 48 h 138"/>
                <a:gd name="T10" fmla="*/ 86 w 169"/>
                <a:gd name="T11" fmla="*/ 37 h 138"/>
                <a:gd name="T12" fmla="*/ 70 w 169"/>
                <a:gd name="T13" fmla="*/ 25 h 138"/>
                <a:gd name="T14" fmla="*/ 57 w 169"/>
                <a:gd name="T15" fmla="*/ 13 h 138"/>
                <a:gd name="T16" fmla="*/ 43 w 169"/>
                <a:gd name="T17" fmla="*/ 0 h 138"/>
                <a:gd name="T18" fmla="*/ 0 w 169"/>
                <a:gd name="T19" fmla="*/ 41 h 138"/>
                <a:gd name="T20" fmla="*/ 15 w 169"/>
                <a:gd name="T21" fmla="*/ 55 h 138"/>
                <a:gd name="T22" fmla="*/ 32 w 169"/>
                <a:gd name="T23" fmla="*/ 68 h 138"/>
                <a:gd name="T24" fmla="*/ 48 w 169"/>
                <a:gd name="T25" fmla="*/ 82 h 138"/>
                <a:gd name="T26" fmla="*/ 66 w 169"/>
                <a:gd name="T27" fmla="*/ 95 h 138"/>
                <a:gd name="T28" fmla="*/ 84 w 169"/>
                <a:gd name="T29" fmla="*/ 106 h 138"/>
                <a:gd name="T30" fmla="*/ 102 w 169"/>
                <a:gd name="T31" fmla="*/ 117 h 138"/>
                <a:gd name="T32" fmla="*/ 120 w 169"/>
                <a:gd name="T33" fmla="*/ 128 h 138"/>
                <a:gd name="T34" fmla="*/ 140 w 169"/>
                <a:gd name="T35" fmla="*/ 138 h 138"/>
                <a:gd name="T36" fmla="*/ 169 w 169"/>
                <a:gd name="T37" fmla="*/ 8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" h="138">
                  <a:moveTo>
                    <a:pt x="169" y="86"/>
                  </a:moveTo>
                  <a:lnTo>
                    <a:pt x="151" y="78"/>
                  </a:lnTo>
                  <a:lnTo>
                    <a:pt x="134" y="68"/>
                  </a:lnTo>
                  <a:lnTo>
                    <a:pt x="118" y="59"/>
                  </a:lnTo>
                  <a:lnTo>
                    <a:pt x="102" y="48"/>
                  </a:lnTo>
                  <a:lnTo>
                    <a:pt x="86" y="37"/>
                  </a:lnTo>
                  <a:lnTo>
                    <a:pt x="70" y="25"/>
                  </a:lnTo>
                  <a:lnTo>
                    <a:pt x="57" y="13"/>
                  </a:lnTo>
                  <a:lnTo>
                    <a:pt x="43" y="0"/>
                  </a:lnTo>
                  <a:lnTo>
                    <a:pt x="0" y="41"/>
                  </a:lnTo>
                  <a:lnTo>
                    <a:pt x="15" y="55"/>
                  </a:lnTo>
                  <a:lnTo>
                    <a:pt x="32" y="68"/>
                  </a:lnTo>
                  <a:lnTo>
                    <a:pt x="48" y="82"/>
                  </a:lnTo>
                  <a:lnTo>
                    <a:pt x="66" y="95"/>
                  </a:lnTo>
                  <a:lnTo>
                    <a:pt x="84" y="106"/>
                  </a:lnTo>
                  <a:lnTo>
                    <a:pt x="102" y="117"/>
                  </a:lnTo>
                  <a:lnTo>
                    <a:pt x="120" y="128"/>
                  </a:lnTo>
                  <a:lnTo>
                    <a:pt x="140" y="138"/>
                  </a:lnTo>
                  <a:lnTo>
                    <a:pt x="169" y="8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1075" y="1663"/>
              <a:ext cx="107" cy="162"/>
            </a:xfrm>
            <a:custGeom>
              <a:avLst/>
              <a:gdLst>
                <a:gd name="T0" fmla="*/ 60 w 107"/>
                <a:gd name="T1" fmla="*/ 0 h 162"/>
                <a:gd name="T2" fmla="*/ 0 w 107"/>
                <a:gd name="T3" fmla="*/ 9 h 162"/>
                <a:gd name="T4" fmla="*/ 4 w 107"/>
                <a:gd name="T5" fmla="*/ 30 h 162"/>
                <a:gd name="T6" fmla="*/ 9 w 107"/>
                <a:gd name="T7" fmla="*/ 50 h 162"/>
                <a:gd name="T8" fmla="*/ 14 w 107"/>
                <a:gd name="T9" fmla="*/ 69 h 162"/>
                <a:gd name="T10" fmla="*/ 21 w 107"/>
                <a:gd name="T11" fmla="*/ 88 h 162"/>
                <a:gd name="T12" fmla="*/ 28 w 107"/>
                <a:gd name="T13" fmla="*/ 108 h 162"/>
                <a:gd name="T14" fmla="*/ 35 w 107"/>
                <a:gd name="T15" fmla="*/ 126 h 162"/>
                <a:gd name="T16" fmla="*/ 43 w 107"/>
                <a:gd name="T17" fmla="*/ 144 h 162"/>
                <a:gd name="T18" fmla="*/ 53 w 107"/>
                <a:gd name="T19" fmla="*/ 162 h 162"/>
                <a:gd name="T20" fmla="*/ 107 w 107"/>
                <a:gd name="T21" fmla="*/ 136 h 162"/>
                <a:gd name="T22" fmla="*/ 99 w 107"/>
                <a:gd name="T23" fmla="*/ 120 h 162"/>
                <a:gd name="T24" fmla="*/ 92 w 107"/>
                <a:gd name="T25" fmla="*/ 104 h 162"/>
                <a:gd name="T26" fmla="*/ 85 w 107"/>
                <a:gd name="T27" fmla="*/ 87 h 162"/>
                <a:gd name="T28" fmla="*/ 78 w 107"/>
                <a:gd name="T29" fmla="*/ 70 h 162"/>
                <a:gd name="T30" fmla="*/ 72 w 107"/>
                <a:gd name="T31" fmla="*/ 52 h 162"/>
                <a:gd name="T32" fmla="*/ 68 w 107"/>
                <a:gd name="T33" fmla="*/ 36 h 162"/>
                <a:gd name="T34" fmla="*/ 64 w 107"/>
                <a:gd name="T35" fmla="*/ 18 h 162"/>
                <a:gd name="T36" fmla="*/ 60 w 107"/>
                <a:gd name="T3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" h="162">
                  <a:moveTo>
                    <a:pt x="60" y="0"/>
                  </a:moveTo>
                  <a:lnTo>
                    <a:pt x="0" y="9"/>
                  </a:lnTo>
                  <a:lnTo>
                    <a:pt x="4" y="30"/>
                  </a:lnTo>
                  <a:lnTo>
                    <a:pt x="9" y="50"/>
                  </a:lnTo>
                  <a:lnTo>
                    <a:pt x="14" y="69"/>
                  </a:lnTo>
                  <a:lnTo>
                    <a:pt x="21" y="88"/>
                  </a:lnTo>
                  <a:lnTo>
                    <a:pt x="28" y="108"/>
                  </a:lnTo>
                  <a:lnTo>
                    <a:pt x="35" y="126"/>
                  </a:lnTo>
                  <a:lnTo>
                    <a:pt x="43" y="144"/>
                  </a:lnTo>
                  <a:lnTo>
                    <a:pt x="53" y="162"/>
                  </a:lnTo>
                  <a:lnTo>
                    <a:pt x="107" y="136"/>
                  </a:lnTo>
                  <a:lnTo>
                    <a:pt x="99" y="120"/>
                  </a:lnTo>
                  <a:lnTo>
                    <a:pt x="92" y="104"/>
                  </a:lnTo>
                  <a:lnTo>
                    <a:pt x="85" y="87"/>
                  </a:lnTo>
                  <a:lnTo>
                    <a:pt x="78" y="70"/>
                  </a:lnTo>
                  <a:lnTo>
                    <a:pt x="72" y="52"/>
                  </a:lnTo>
                  <a:lnTo>
                    <a:pt x="68" y="36"/>
                  </a:lnTo>
                  <a:lnTo>
                    <a:pt x="64" y="1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8" name="Freeform 79"/>
            <p:cNvSpPr>
              <a:spLocks/>
            </p:cNvSpPr>
            <p:nvPr/>
          </p:nvSpPr>
          <p:spPr bwMode="auto">
            <a:xfrm>
              <a:off x="1480" y="746"/>
              <a:ext cx="264" cy="321"/>
            </a:xfrm>
            <a:custGeom>
              <a:avLst/>
              <a:gdLst>
                <a:gd name="T0" fmla="*/ 143 w 264"/>
                <a:gd name="T1" fmla="*/ 315 h 321"/>
                <a:gd name="T2" fmla="*/ 153 w 264"/>
                <a:gd name="T3" fmla="*/ 315 h 321"/>
                <a:gd name="T4" fmla="*/ 163 w 264"/>
                <a:gd name="T5" fmla="*/ 315 h 321"/>
                <a:gd name="T6" fmla="*/ 172 w 264"/>
                <a:gd name="T7" fmla="*/ 315 h 321"/>
                <a:gd name="T8" fmla="*/ 182 w 264"/>
                <a:gd name="T9" fmla="*/ 316 h 321"/>
                <a:gd name="T10" fmla="*/ 192 w 264"/>
                <a:gd name="T11" fmla="*/ 316 h 321"/>
                <a:gd name="T12" fmla="*/ 200 w 264"/>
                <a:gd name="T13" fmla="*/ 317 h 321"/>
                <a:gd name="T14" fmla="*/ 210 w 264"/>
                <a:gd name="T15" fmla="*/ 317 h 321"/>
                <a:gd name="T16" fmla="*/ 220 w 264"/>
                <a:gd name="T17" fmla="*/ 319 h 321"/>
                <a:gd name="T18" fmla="*/ 264 w 264"/>
                <a:gd name="T19" fmla="*/ 8 h 321"/>
                <a:gd name="T20" fmla="*/ 249 w 264"/>
                <a:gd name="T21" fmla="*/ 7 h 321"/>
                <a:gd name="T22" fmla="*/ 235 w 264"/>
                <a:gd name="T23" fmla="*/ 4 h 321"/>
                <a:gd name="T24" fmla="*/ 220 w 264"/>
                <a:gd name="T25" fmla="*/ 2 h 321"/>
                <a:gd name="T26" fmla="*/ 204 w 264"/>
                <a:gd name="T27" fmla="*/ 1 h 321"/>
                <a:gd name="T28" fmla="*/ 189 w 264"/>
                <a:gd name="T29" fmla="*/ 1 h 321"/>
                <a:gd name="T30" fmla="*/ 174 w 264"/>
                <a:gd name="T31" fmla="*/ 0 h 321"/>
                <a:gd name="T32" fmla="*/ 159 w 264"/>
                <a:gd name="T33" fmla="*/ 0 h 321"/>
                <a:gd name="T34" fmla="*/ 143 w 264"/>
                <a:gd name="T35" fmla="*/ 0 h 321"/>
                <a:gd name="T36" fmla="*/ 125 w 264"/>
                <a:gd name="T37" fmla="*/ 0 h 321"/>
                <a:gd name="T38" fmla="*/ 107 w 264"/>
                <a:gd name="T39" fmla="*/ 1 h 321"/>
                <a:gd name="T40" fmla="*/ 89 w 264"/>
                <a:gd name="T41" fmla="*/ 1 h 321"/>
                <a:gd name="T42" fmla="*/ 71 w 264"/>
                <a:gd name="T43" fmla="*/ 2 h 321"/>
                <a:gd name="T44" fmla="*/ 53 w 264"/>
                <a:gd name="T45" fmla="*/ 4 h 321"/>
                <a:gd name="T46" fmla="*/ 36 w 264"/>
                <a:gd name="T47" fmla="*/ 7 h 321"/>
                <a:gd name="T48" fmla="*/ 18 w 264"/>
                <a:gd name="T49" fmla="*/ 8 h 321"/>
                <a:gd name="T50" fmla="*/ 0 w 264"/>
                <a:gd name="T51" fmla="*/ 11 h 321"/>
                <a:gd name="T52" fmla="*/ 50 w 264"/>
                <a:gd name="T53" fmla="*/ 321 h 321"/>
                <a:gd name="T54" fmla="*/ 61 w 264"/>
                <a:gd name="T55" fmla="*/ 320 h 321"/>
                <a:gd name="T56" fmla="*/ 74 w 264"/>
                <a:gd name="T57" fmla="*/ 319 h 321"/>
                <a:gd name="T58" fmla="*/ 85 w 264"/>
                <a:gd name="T59" fmla="*/ 317 h 321"/>
                <a:gd name="T60" fmla="*/ 96 w 264"/>
                <a:gd name="T61" fmla="*/ 316 h 321"/>
                <a:gd name="T62" fmla="*/ 107 w 264"/>
                <a:gd name="T63" fmla="*/ 316 h 321"/>
                <a:gd name="T64" fmla="*/ 120 w 264"/>
                <a:gd name="T65" fmla="*/ 315 h 321"/>
                <a:gd name="T66" fmla="*/ 131 w 264"/>
                <a:gd name="T67" fmla="*/ 315 h 321"/>
                <a:gd name="T68" fmla="*/ 143 w 264"/>
                <a:gd name="T69" fmla="*/ 315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4" h="321">
                  <a:moveTo>
                    <a:pt x="143" y="315"/>
                  </a:moveTo>
                  <a:lnTo>
                    <a:pt x="153" y="315"/>
                  </a:lnTo>
                  <a:lnTo>
                    <a:pt x="163" y="315"/>
                  </a:lnTo>
                  <a:lnTo>
                    <a:pt x="172" y="315"/>
                  </a:lnTo>
                  <a:lnTo>
                    <a:pt x="182" y="316"/>
                  </a:lnTo>
                  <a:lnTo>
                    <a:pt x="192" y="316"/>
                  </a:lnTo>
                  <a:lnTo>
                    <a:pt x="200" y="317"/>
                  </a:lnTo>
                  <a:lnTo>
                    <a:pt x="210" y="317"/>
                  </a:lnTo>
                  <a:lnTo>
                    <a:pt x="220" y="319"/>
                  </a:lnTo>
                  <a:lnTo>
                    <a:pt x="264" y="8"/>
                  </a:lnTo>
                  <a:lnTo>
                    <a:pt x="249" y="7"/>
                  </a:lnTo>
                  <a:lnTo>
                    <a:pt x="235" y="4"/>
                  </a:lnTo>
                  <a:lnTo>
                    <a:pt x="220" y="2"/>
                  </a:lnTo>
                  <a:lnTo>
                    <a:pt x="204" y="1"/>
                  </a:lnTo>
                  <a:lnTo>
                    <a:pt x="189" y="1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3" y="0"/>
                  </a:lnTo>
                  <a:lnTo>
                    <a:pt x="125" y="0"/>
                  </a:lnTo>
                  <a:lnTo>
                    <a:pt x="107" y="1"/>
                  </a:lnTo>
                  <a:lnTo>
                    <a:pt x="89" y="1"/>
                  </a:lnTo>
                  <a:lnTo>
                    <a:pt x="71" y="2"/>
                  </a:lnTo>
                  <a:lnTo>
                    <a:pt x="53" y="4"/>
                  </a:lnTo>
                  <a:lnTo>
                    <a:pt x="36" y="7"/>
                  </a:lnTo>
                  <a:lnTo>
                    <a:pt x="18" y="8"/>
                  </a:lnTo>
                  <a:lnTo>
                    <a:pt x="0" y="11"/>
                  </a:lnTo>
                  <a:lnTo>
                    <a:pt x="50" y="321"/>
                  </a:lnTo>
                  <a:lnTo>
                    <a:pt x="61" y="320"/>
                  </a:lnTo>
                  <a:lnTo>
                    <a:pt x="74" y="319"/>
                  </a:lnTo>
                  <a:lnTo>
                    <a:pt x="85" y="317"/>
                  </a:lnTo>
                  <a:lnTo>
                    <a:pt x="96" y="316"/>
                  </a:lnTo>
                  <a:lnTo>
                    <a:pt x="107" y="316"/>
                  </a:lnTo>
                  <a:lnTo>
                    <a:pt x="120" y="315"/>
                  </a:lnTo>
                  <a:lnTo>
                    <a:pt x="131" y="315"/>
                  </a:lnTo>
                  <a:lnTo>
                    <a:pt x="143" y="315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1539" y="1117"/>
              <a:ext cx="152" cy="410"/>
            </a:xfrm>
            <a:custGeom>
              <a:avLst/>
              <a:gdLst>
                <a:gd name="T0" fmla="*/ 84 w 152"/>
                <a:gd name="T1" fmla="*/ 407 h 410"/>
                <a:gd name="T2" fmla="*/ 87 w 152"/>
                <a:gd name="T3" fmla="*/ 407 h 410"/>
                <a:gd name="T4" fmla="*/ 90 w 152"/>
                <a:gd name="T5" fmla="*/ 407 h 410"/>
                <a:gd name="T6" fmla="*/ 91 w 152"/>
                <a:gd name="T7" fmla="*/ 407 h 410"/>
                <a:gd name="T8" fmla="*/ 94 w 152"/>
                <a:gd name="T9" fmla="*/ 407 h 410"/>
                <a:gd name="T10" fmla="*/ 152 w 152"/>
                <a:gd name="T11" fmla="*/ 5 h 410"/>
                <a:gd name="T12" fmla="*/ 144 w 152"/>
                <a:gd name="T13" fmla="*/ 3 h 410"/>
                <a:gd name="T14" fmla="*/ 136 w 152"/>
                <a:gd name="T15" fmla="*/ 3 h 410"/>
                <a:gd name="T16" fmla="*/ 127 w 152"/>
                <a:gd name="T17" fmla="*/ 2 h 410"/>
                <a:gd name="T18" fmla="*/ 119 w 152"/>
                <a:gd name="T19" fmla="*/ 2 h 410"/>
                <a:gd name="T20" fmla="*/ 111 w 152"/>
                <a:gd name="T21" fmla="*/ 0 h 410"/>
                <a:gd name="T22" fmla="*/ 102 w 152"/>
                <a:gd name="T23" fmla="*/ 0 h 410"/>
                <a:gd name="T24" fmla="*/ 93 w 152"/>
                <a:gd name="T25" fmla="*/ 0 h 410"/>
                <a:gd name="T26" fmla="*/ 84 w 152"/>
                <a:gd name="T27" fmla="*/ 0 h 410"/>
                <a:gd name="T28" fmla="*/ 73 w 152"/>
                <a:gd name="T29" fmla="*/ 0 h 410"/>
                <a:gd name="T30" fmla="*/ 63 w 152"/>
                <a:gd name="T31" fmla="*/ 0 h 410"/>
                <a:gd name="T32" fmla="*/ 52 w 152"/>
                <a:gd name="T33" fmla="*/ 2 h 410"/>
                <a:gd name="T34" fmla="*/ 43 w 152"/>
                <a:gd name="T35" fmla="*/ 2 h 410"/>
                <a:gd name="T36" fmla="*/ 32 w 152"/>
                <a:gd name="T37" fmla="*/ 3 h 410"/>
                <a:gd name="T38" fmla="*/ 20 w 152"/>
                <a:gd name="T39" fmla="*/ 5 h 410"/>
                <a:gd name="T40" fmla="*/ 11 w 152"/>
                <a:gd name="T41" fmla="*/ 6 h 410"/>
                <a:gd name="T42" fmla="*/ 0 w 152"/>
                <a:gd name="T43" fmla="*/ 7 h 410"/>
                <a:gd name="T44" fmla="*/ 65 w 152"/>
                <a:gd name="T45" fmla="*/ 410 h 410"/>
                <a:gd name="T46" fmla="*/ 69 w 152"/>
                <a:gd name="T47" fmla="*/ 408 h 410"/>
                <a:gd name="T48" fmla="*/ 75 w 152"/>
                <a:gd name="T49" fmla="*/ 408 h 410"/>
                <a:gd name="T50" fmla="*/ 79 w 152"/>
                <a:gd name="T51" fmla="*/ 407 h 410"/>
                <a:gd name="T52" fmla="*/ 84 w 152"/>
                <a:gd name="T53" fmla="*/ 40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2" h="410">
                  <a:moveTo>
                    <a:pt x="84" y="407"/>
                  </a:moveTo>
                  <a:lnTo>
                    <a:pt x="87" y="407"/>
                  </a:lnTo>
                  <a:lnTo>
                    <a:pt x="90" y="407"/>
                  </a:lnTo>
                  <a:lnTo>
                    <a:pt x="91" y="407"/>
                  </a:lnTo>
                  <a:lnTo>
                    <a:pt x="94" y="407"/>
                  </a:lnTo>
                  <a:lnTo>
                    <a:pt x="152" y="5"/>
                  </a:lnTo>
                  <a:lnTo>
                    <a:pt x="144" y="3"/>
                  </a:lnTo>
                  <a:lnTo>
                    <a:pt x="136" y="3"/>
                  </a:lnTo>
                  <a:lnTo>
                    <a:pt x="127" y="2"/>
                  </a:lnTo>
                  <a:lnTo>
                    <a:pt x="119" y="2"/>
                  </a:lnTo>
                  <a:lnTo>
                    <a:pt x="111" y="0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3" y="0"/>
                  </a:lnTo>
                  <a:lnTo>
                    <a:pt x="63" y="0"/>
                  </a:lnTo>
                  <a:lnTo>
                    <a:pt x="52" y="2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0" y="5"/>
                  </a:lnTo>
                  <a:lnTo>
                    <a:pt x="11" y="6"/>
                  </a:lnTo>
                  <a:lnTo>
                    <a:pt x="0" y="7"/>
                  </a:lnTo>
                  <a:lnTo>
                    <a:pt x="65" y="410"/>
                  </a:lnTo>
                  <a:lnTo>
                    <a:pt x="69" y="408"/>
                  </a:lnTo>
                  <a:lnTo>
                    <a:pt x="75" y="408"/>
                  </a:lnTo>
                  <a:lnTo>
                    <a:pt x="79" y="407"/>
                  </a:lnTo>
                  <a:lnTo>
                    <a:pt x="84" y="407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1504" y="2104"/>
              <a:ext cx="265" cy="320"/>
            </a:xfrm>
            <a:custGeom>
              <a:avLst/>
              <a:gdLst>
                <a:gd name="T0" fmla="*/ 119 w 265"/>
                <a:gd name="T1" fmla="*/ 7 h 320"/>
                <a:gd name="T2" fmla="*/ 110 w 265"/>
                <a:gd name="T3" fmla="*/ 7 h 320"/>
                <a:gd name="T4" fmla="*/ 100 w 265"/>
                <a:gd name="T5" fmla="*/ 7 h 320"/>
                <a:gd name="T6" fmla="*/ 90 w 265"/>
                <a:gd name="T7" fmla="*/ 7 h 320"/>
                <a:gd name="T8" fmla="*/ 80 w 265"/>
                <a:gd name="T9" fmla="*/ 5 h 320"/>
                <a:gd name="T10" fmla="*/ 71 w 265"/>
                <a:gd name="T11" fmla="*/ 5 h 320"/>
                <a:gd name="T12" fmla="*/ 61 w 265"/>
                <a:gd name="T13" fmla="*/ 4 h 320"/>
                <a:gd name="T14" fmla="*/ 51 w 265"/>
                <a:gd name="T15" fmla="*/ 3 h 320"/>
                <a:gd name="T16" fmla="*/ 42 w 265"/>
                <a:gd name="T17" fmla="*/ 1 h 320"/>
                <a:gd name="T18" fmla="*/ 0 w 265"/>
                <a:gd name="T19" fmla="*/ 313 h 320"/>
                <a:gd name="T20" fmla="*/ 15 w 265"/>
                <a:gd name="T21" fmla="*/ 315 h 320"/>
                <a:gd name="T22" fmla="*/ 29 w 265"/>
                <a:gd name="T23" fmla="*/ 316 h 320"/>
                <a:gd name="T24" fmla="*/ 44 w 265"/>
                <a:gd name="T25" fmla="*/ 317 h 320"/>
                <a:gd name="T26" fmla="*/ 60 w 265"/>
                <a:gd name="T27" fmla="*/ 319 h 320"/>
                <a:gd name="T28" fmla="*/ 74 w 265"/>
                <a:gd name="T29" fmla="*/ 319 h 320"/>
                <a:gd name="T30" fmla="*/ 89 w 265"/>
                <a:gd name="T31" fmla="*/ 320 h 320"/>
                <a:gd name="T32" fmla="*/ 104 w 265"/>
                <a:gd name="T33" fmla="*/ 320 h 320"/>
                <a:gd name="T34" fmla="*/ 119 w 265"/>
                <a:gd name="T35" fmla="*/ 320 h 320"/>
                <a:gd name="T36" fmla="*/ 137 w 265"/>
                <a:gd name="T37" fmla="*/ 320 h 320"/>
                <a:gd name="T38" fmla="*/ 157 w 265"/>
                <a:gd name="T39" fmla="*/ 320 h 320"/>
                <a:gd name="T40" fmla="*/ 175 w 265"/>
                <a:gd name="T41" fmla="*/ 319 h 320"/>
                <a:gd name="T42" fmla="*/ 193 w 265"/>
                <a:gd name="T43" fmla="*/ 317 h 320"/>
                <a:gd name="T44" fmla="*/ 211 w 265"/>
                <a:gd name="T45" fmla="*/ 316 h 320"/>
                <a:gd name="T46" fmla="*/ 229 w 265"/>
                <a:gd name="T47" fmla="*/ 315 h 320"/>
                <a:gd name="T48" fmla="*/ 247 w 265"/>
                <a:gd name="T49" fmla="*/ 312 h 320"/>
                <a:gd name="T50" fmla="*/ 265 w 265"/>
                <a:gd name="T51" fmla="*/ 309 h 320"/>
                <a:gd name="T52" fmla="*/ 212 w 265"/>
                <a:gd name="T53" fmla="*/ 0 h 320"/>
                <a:gd name="T54" fmla="*/ 201 w 265"/>
                <a:gd name="T55" fmla="*/ 1 h 320"/>
                <a:gd name="T56" fmla="*/ 189 w 265"/>
                <a:gd name="T57" fmla="*/ 3 h 320"/>
                <a:gd name="T58" fmla="*/ 178 w 265"/>
                <a:gd name="T59" fmla="*/ 4 h 320"/>
                <a:gd name="T60" fmla="*/ 166 w 265"/>
                <a:gd name="T61" fmla="*/ 5 h 320"/>
                <a:gd name="T62" fmla="*/ 155 w 265"/>
                <a:gd name="T63" fmla="*/ 5 h 320"/>
                <a:gd name="T64" fmla="*/ 143 w 265"/>
                <a:gd name="T65" fmla="*/ 7 h 320"/>
                <a:gd name="T66" fmla="*/ 132 w 265"/>
                <a:gd name="T67" fmla="*/ 7 h 320"/>
                <a:gd name="T68" fmla="*/ 119 w 265"/>
                <a:gd name="T69" fmla="*/ 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5" h="320">
                  <a:moveTo>
                    <a:pt x="119" y="7"/>
                  </a:moveTo>
                  <a:lnTo>
                    <a:pt x="110" y="7"/>
                  </a:lnTo>
                  <a:lnTo>
                    <a:pt x="100" y="7"/>
                  </a:lnTo>
                  <a:lnTo>
                    <a:pt x="90" y="7"/>
                  </a:lnTo>
                  <a:lnTo>
                    <a:pt x="80" y="5"/>
                  </a:lnTo>
                  <a:lnTo>
                    <a:pt x="71" y="5"/>
                  </a:lnTo>
                  <a:lnTo>
                    <a:pt x="61" y="4"/>
                  </a:lnTo>
                  <a:lnTo>
                    <a:pt x="51" y="3"/>
                  </a:lnTo>
                  <a:lnTo>
                    <a:pt x="42" y="1"/>
                  </a:lnTo>
                  <a:lnTo>
                    <a:pt x="0" y="313"/>
                  </a:lnTo>
                  <a:lnTo>
                    <a:pt x="15" y="315"/>
                  </a:lnTo>
                  <a:lnTo>
                    <a:pt x="29" y="316"/>
                  </a:lnTo>
                  <a:lnTo>
                    <a:pt x="44" y="317"/>
                  </a:lnTo>
                  <a:lnTo>
                    <a:pt x="60" y="319"/>
                  </a:lnTo>
                  <a:lnTo>
                    <a:pt x="74" y="319"/>
                  </a:lnTo>
                  <a:lnTo>
                    <a:pt x="89" y="320"/>
                  </a:lnTo>
                  <a:lnTo>
                    <a:pt x="104" y="320"/>
                  </a:lnTo>
                  <a:lnTo>
                    <a:pt x="119" y="320"/>
                  </a:lnTo>
                  <a:lnTo>
                    <a:pt x="137" y="320"/>
                  </a:lnTo>
                  <a:lnTo>
                    <a:pt x="157" y="320"/>
                  </a:lnTo>
                  <a:lnTo>
                    <a:pt x="175" y="319"/>
                  </a:lnTo>
                  <a:lnTo>
                    <a:pt x="193" y="317"/>
                  </a:lnTo>
                  <a:lnTo>
                    <a:pt x="211" y="316"/>
                  </a:lnTo>
                  <a:lnTo>
                    <a:pt x="229" y="315"/>
                  </a:lnTo>
                  <a:lnTo>
                    <a:pt x="247" y="312"/>
                  </a:lnTo>
                  <a:lnTo>
                    <a:pt x="265" y="309"/>
                  </a:lnTo>
                  <a:lnTo>
                    <a:pt x="212" y="0"/>
                  </a:lnTo>
                  <a:lnTo>
                    <a:pt x="201" y="1"/>
                  </a:lnTo>
                  <a:lnTo>
                    <a:pt x="189" y="3"/>
                  </a:lnTo>
                  <a:lnTo>
                    <a:pt x="178" y="4"/>
                  </a:lnTo>
                  <a:lnTo>
                    <a:pt x="166" y="5"/>
                  </a:lnTo>
                  <a:lnTo>
                    <a:pt x="155" y="5"/>
                  </a:lnTo>
                  <a:lnTo>
                    <a:pt x="143" y="7"/>
                  </a:lnTo>
                  <a:lnTo>
                    <a:pt x="132" y="7"/>
                  </a:lnTo>
                  <a:lnTo>
                    <a:pt x="119" y="7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1553" y="1645"/>
              <a:ext cx="154" cy="409"/>
            </a:xfrm>
            <a:custGeom>
              <a:avLst/>
              <a:gdLst>
                <a:gd name="T0" fmla="*/ 70 w 154"/>
                <a:gd name="T1" fmla="*/ 2 h 409"/>
                <a:gd name="T2" fmla="*/ 66 w 154"/>
                <a:gd name="T3" fmla="*/ 2 h 409"/>
                <a:gd name="T4" fmla="*/ 62 w 154"/>
                <a:gd name="T5" fmla="*/ 1 h 409"/>
                <a:gd name="T6" fmla="*/ 58 w 154"/>
                <a:gd name="T7" fmla="*/ 1 h 409"/>
                <a:gd name="T8" fmla="*/ 54 w 154"/>
                <a:gd name="T9" fmla="*/ 0 h 409"/>
                <a:gd name="T10" fmla="*/ 0 w 154"/>
                <a:gd name="T11" fmla="*/ 403 h 409"/>
                <a:gd name="T12" fmla="*/ 8 w 154"/>
                <a:gd name="T13" fmla="*/ 405 h 409"/>
                <a:gd name="T14" fmla="*/ 18 w 154"/>
                <a:gd name="T15" fmla="*/ 406 h 409"/>
                <a:gd name="T16" fmla="*/ 26 w 154"/>
                <a:gd name="T17" fmla="*/ 407 h 409"/>
                <a:gd name="T18" fmla="*/ 36 w 154"/>
                <a:gd name="T19" fmla="*/ 407 h 409"/>
                <a:gd name="T20" fmla="*/ 44 w 154"/>
                <a:gd name="T21" fmla="*/ 409 h 409"/>
                <a:gd name="T22" fmla="*/ 52 w 154"/>
                <a:gd name="T23" fmla="*/ 409 h 409"/>
                <a:gd name="T24" fmla="*/ 62 w 154"/>
                <a:gd name="T25" fmla="*/ 409 h 409"/>
                <a:gd name="T26" fmla="*/ 70 w 154"/>
                <a:gd name="T27" fmla="*/ 409 h 409"/>
                <a:gd name="T28" fmla="*/ 81 w 154"/>
                <a:gd name="T29" fmla="*/ 409 h 409"/>
                <a:gd name="T30" fmla="*/ 91 w 154"/>
                <a:gd name="T31" fmla="*/ 409 h 409"/>
                <a:gd name="T32" fmla="*/ 102 w 154"/>
                <a:gd name="T33" fmla="*/ 407 h 409"/>
                <a:gd name="T34" fmla="*/ 112 w 154"/>
                <a:gd name="T35" fmla="*/ 407 h 409"/>
                <a:gd name="T36" fmla="*/ 123 w 154"/>
                <a:gd name="T37" fmla="*/ 406 h 409"/>
                <a:gd name="T38" fmla="*/ 133 w 154"/>
                <a:gd name="T39" fmla="*/ 405 h 409"/>
                <a:gd name="T40" fmla="*/ 144 w 154"/>
                <a:gd name="T41" fmla="*/ 403 h 409"/>
                <a:gd name="T42" fmla="*/ 154 w 154"/>
                <a:gd name="T43" fmla="*/ 402 h 409"/>
                <a:gd name="T44" fmla="*/ 84 w 154"/>
                <a:gd name="T45" fmla="*/ 1 h 409"/>
                <a:gd name="T46" fmla="*/ 81 w 154"/>
                <a:gd name="T47" fmla="*/ 1 h 409"/>
                <a:gd name="T48" fmla="*/ 77 w 154"/>
                <a:gd name="T49" fmla="*/ 1 h 409"/>
                <a:gd name="T50" fmla="*/ 74 w 154"/>
                <a:gd name="T51" fmla="*/ 2 h 409"/>
                <a:gd name="T52" fmla="*/ 70 w 154"/>
                <a:gd name="T53" fmla="*/ 2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409">
                  <a:moveTo>
                    <a:pt x="70" y="2"/>
                  </a:moveTo>
                  <a:lnTo>
                    <a:pt x="66" y="2"/>
                  </a:lnTo>
                  <a:lnTo>
                    <a:pt x="62" y="1"/>
                  </a:lnTo>
                  <a:lnTo>
                    <a:pt x="58" y="1"/>
                  </a:lnTo>
                  <a:lnTo>
                    <a:pt x="54" y="0"/>
                  </a:lnTo>
                  <a:lnTo>
                    <a:pt x="0" y="403"/>
                  </a:lnTo>
                  <a:lnTo>
                    <a:pt x="8" y="405"/>
                  </a:lnTo>
                  <a:lnTo>
                    <a:pt x="18" y="406"/>
                  </a:lnTo>
                  <a:lnTo>
                    <a:pt x="26" y="407"/>
                  </a:lnTo>
                  <a:lnTo>
                    <a:pt x="36" y="407"/>
                  </a:lnTo>
                  <a:lnTo>
                    <a:pt x="44" y="409"/>
                  </a:lnTo>
                  <a:lnTo>
                    <a:pt x="52" y="409"/>
                  </a:lnTo>
                  <a:lnTo>
                    <a:pt x="62" y="409"/>
                  </a:lnTo>
                  <a:lnTo>
                    <a:pt x="70" y="409"/>
                  </a:lnTo>
                  <a:lnTo>
                    <a:pt x="81" y="409"/>
                  </a:lnTo>
                  <a:lnTo>
                    <a:pt x="91" y="409"/>
                  </a:lnTo>
                  <a:lnTo>
                    <a:pt x="102" y="407"/>
                  </a:lnTo>
                  <a:lnTo>
                    <a:pt x="112" y="407"/>
                  </a:lnTo>
                  <a:lnTo>
                    <a:pt x="123" y="406"/>
                  </a:lnTo>
                  <a:lnTo>
                    <a:pt x="133" y="405"/>
                  </a:lnTo>
                  <a:lnTo>
                    <a:pt x="144" y="403"/>
                  </a:lnTo>
                  <a:lnTo>
                    <a:pt x="154" y="402"/>
                  </a:lnTo>
                  <a:lnTo>
                    <a:pt x="84" y="1"/>
                  </a:lnTo>
                  <a:lnTo>
                    <a:pt x="81" y="1"/>
                  </a:lnTo>
                  <a:lnTo>
                    <a:pt x="77" y="1"/>
                  </a:lnTo>
                  <a:lnTo>
                    <a:pt x="74" y="2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1859" y="821"/>
              <a:ext cx="359" cy="380"/>
            </a:xfrm>
            <a:custGeom>
              <a:avLst/>
              <a:gdLst>
                <a:gd name="T0" fmla="*/ 143 w 359"/>
                <a:gd name="T1" fmla="*/ 380 h 380"/>
                <a:gd name="T2" fmla="*/ 359 w 359"/>
                <a:gd name="T3" fmla="*/ 141 h 380"/>
                <a:gd name="T4" fmla="*/ 347 w 359"/>
                <a:gd name="T5" fmla="*/ 130 h 380"/>
                <a:gd name="T6" fmla="*/ 335 w 359"/>
                <a:gd name="T7" fmla="*/ 120 h 380"/>
                <a:gd name="T8" fmla="*/ 321 w 359"/>
                <a:gd name="T9" fmla="*/ 110 h 380"/>
                <a:gd name="T10" fmla="*/ 308 w 359"/>
                <a:gd name="T11" fmla="*/ 99 h 380"/>
                <a:gd name="T12" fmla="*/ 294 w 359"/>
                <a:gd name="T13" fmla="*/ 90 h 380"/>
                <a:gd name="T14" fmla="*/ 280 w 359"/>
                <a:gd name="T15" fmla="*/ 81 h 380"/>
                <a:gd name="T16" fmla="*/ 267 w 359"/>
                <a:gd name="T17" fmla="*/ 72 h 380"/>
                <a:gd name="T18" fmla="*/ 253 w 359"/>
                <a:gd name="T19" fmla="*/ 62 h 380"/>
                <a:gd name="T20" fmla="*/ 239 w 359"/>
                <a:gd name="T21" fmla="*/ 54 h 380"/>
                <a:gd name="T22" fmla="*/ 224 w 359"/>
                <a:gd name="T23" fmla="*/ 45 h 380"/>
                <a:gd name="T24" fmla="*/ 210 w 359"/>
                <a:gd name="T25" fmla="*/ 37 h 380"/>
                <a:gd name="T26" fmla="*/ 194 w 359"/>
                <a:gd name="T27" fmla="*/ 29 h 380"/>
                <a:gd name="T28" fmla="*/ 179 w 359"/>
                <a:gd name="T29" fmla="*/ 22 h 380"/>
                <a:gd name="T30" fmla="*/ 164 w 359"/>
                <a:gd name="T31" fmla="*/ 13 h 380"/>
                <a:gd name="T32" fmla="*/ 149 w 359"/>
                <a:gd name="T33" fmla="*/ 6 h 380"/>
                <a:gd name="T34" fmla="*/ 133 w 359"/>
                <a:gd name="T35" fmla="*/ 0 h 380"/>
                <a:gd name="T36" fmla="*/ 0 w 359"/>
                <a:gd name="T37" fmla="*/ 288 h 380"/>
                <a:gd name="T38" fmla="*/ 20 w 359"/>
                <a:gd name="T39" fmla="*/ 298 h 380"/>
                <a:gd name="T40" fmla="*/ 39 w 359"/>
                <a:gd name="T41" fmla="*/ 307 h 380"/>
                <a:gd name="T42" fmla="*/ 57 w 359"/>
                <a:gd name="T43" fmla="*/ 317 h 380"/>
                <a:gd name="T44" fmla="*/ 76 w 359"/>
                <a:gd name="T45" fmla="*/ 328 h 380"/>
                <a:gd name="T46" fmla="*/ 93 w 359"/>
                <a:gd name="T47" fmla="*/ 341 h 380"/>
                <a:gd name="T48" fmla="*/ 111 w 359"/>
                <a:gd name="T49" fmla="*/ 353 h 380"/>
                <a:gd name="T50" fmla="*/ 128 w 359"/>
                <a:gd name="T51" fmla="*/ 366 h 380"/>
                <a:gd name="T52" fmla="*/ 143 w 359"/>
                <a:gd name="T5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9" h="380">
                  <a:moveTo>
                    <a:pt x="143" y="380"/>
                  </a:moveTo>
                  <a:lnTo>
                    <a:pt x="359" y="141"/>
                  </a:lnTo>
                  <a:lnTo>
                    <a:pt x="347" y="130"/>
                  </a:lnTo>
                  <a:lnTo>
                    <a:pt x="335" y="120"/>
                  </a:lnTo>
                  <a:lnTo>
                    <a:pt x="321" y="110"/>
                  </a:lnTo>
                  <a:lnTo>
                    <a:pt x="308" y="99"/>
                  </a:lnTo>
                  <a:lnTo>
                    <a:pt x="294" y="90"/>
                  </a:lnTo>
                  <a:lnTo>
                    <a:pt x="280" y="81"/>
                  </a:lnTo>
                  <a:lnTo>
                    <a:pt x="267" y="72"/>
                  </a:lnTo>
                  <a:lnTo>
                    <a:pt x="253" y="62"/>
                  </a:lnTo>
                  <a:lnTo>
                    <a:pt x="239" y="54"/>
                  </a:lnTo>
                  <a:lnTo>
                    <a:pt x="224" y="45"/>
                  </a:lnTo>
                  <a:lnTo>
                    <a:pt x="210" y="37"/>
                  </a:lnTo>
                  <a:lnTo>
                    <a:pt x="194" y="29"/>
                  </a:lnTo>
                  <a:lnTo>
                    <a:pt x="179" y="22"/>
                  </a:lnTo>
                  <a:lnTo>
                    <a:pt x="164" y="13"/>
                  </a:lnTo>
                  <a:lnTo>
                    <a:pt x="149" y="6"/>
                  </a:lnTo>
                  <a:lnTo>
                    <a:pt x="133" y="0"/>
                  </a:lnTo>
                  <a:lnTo>
                    <a:pt x="0" y="288"/>
                  </a:lnTo>
                  <a:lnTo>
                    <a:pt x="20" y="298"/>
                  </a:lnTo>
                  <a:lnTo>
                    <a:pt x="39" y="307"/>
                  </a:lnTo>
                  <a:lnTo>
                    <a:pt x="57" y="317"/>
                  </a:lnTo>
                  <a:lnTo>
                    <a:pt x="76" y="328"/>
                  </a:lnTo>
                  <a:lnTo>
                    <a:pt x="93" y="341"/>
                  </a:lnTo>
                  <a:lnTo>
                    <a:pt x="111" y="353"/>
                  </a:lnTo>
                  <a:lnTo>
                    <a:pt x="128" y="366"/>
                  </a:lnTo>
                  <a:lnTo>
                    <a:pt x="143" y="38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1662" y="1162"/>
              <a:ext cx="301" cy="391"/>
            </a:xfrm>
            <a:custGeom>
              <a:avLst/>
              <a:gdLst>
                <a:gd name="T0" fmla="*/ 21 w 301"/>
                <a:gd name="T1" fmla="*/ 391 h 391"/>
                <a:gd name="T2" fmla="*/ 301 w 301"/>
                <a:gd name="T3" fmla="*/ 82 h 391"/>
                <a:gd name="T4" fmla="*/ 287 w 301"/>
                <a:gd name="T5" fmla="*/ 69 h 391"/>
                <a:gd name="T6" fmla="*/ 272 w 301"/>
                <a:gd name="T7" fmla="*/ 58 h 391"/>
                <a:gd name="T8" fmla="*/ 257 w 301"/>
                <a:gd name="T9" fmla="*/ 47 h 391"/>
                <a:gd name="T10" fmla="*/ 242 w 301"/>
                <a:gd name="T11" fmla="*/ 36 h 391"/>
                <a:gd name="T12" fmla="*/ 225 w 301"/>
                <a:gd name="T13" fmla="*/ 26 h 391"/>
                <a:gd name="T14" fmla="*/ 208 w 301"/>
                <a:gd name="T15" fmla="*/ 16 h 391"/>
                <a:gd name="T16" fmla="*/ 190 w 301"/>
                <a:gd name="T17" fmla="*/ 8 h 391"/>
                <a:gd name="T18" fmla="*/ 172 w 301"/>
                <a:gd name="T19" fmla="*/ 0 h 391"/>
                <a:gd name="T20" fmla="*/ 0 w 301"/>
                <a:gd name="T21" fmla="*/ 372 h 391"/>
                <a:gd name="T22" fmla="*/ 6 w 301"/>
                <a:gd name="T23" fmla="*/ 376 h 391"/>
                <a:gd name="T24" fmla="*/ 11 w 301"/>
                <a:gd name="T25" fmla="*/ 381 h 391"/>
                <a:gd name="T26" fmla="*/ 17 w 301"/>
                <a:gd name="T27" fmla="*/ 385 h 391"/>
                <a:gd name="T28" fmla="*/ 21 w 301"/>
                <a:gd name="T29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1" h="391">
                  <a:moveTo>
                    <a:pt x="21" y="391"/>
                  </a:moveTo>
                  <a:lnTo>
                    <a:pt x="301" y="82"/>
                  </a:lnTo>
                  <a:lnTo>
                    <a:pt x="287" y="69"/>
                  </a:lnTo>
                  <a:lnTo>
                    <a:pt x="272" y="58"/>
                  </a:lnTo>
                  <a:lnTo>
                    <a:pt x="257" y="47"/>
                  </a:lnTo>
                  <a:lnTo>
                    <a:pt x="242" y="36"/>
                  </a:lnTo>
                  <a:lnTo>
                    <a:pt x="225" y="26"/>
                  </a:lnTo>
                  <a:lnTo>
                    <a:pt x="208" y="16"/>
                  </a:lnTo>
                  <a:lnTo>
                    <a:pt x="190" y="8"/>
                  </a:lnTo>
                  <a:lnTo>
                    <a:pt x="172" y="0"/>
                  </a:lnTo>
                  <a:lnTo>
                    <a:pt x="0" y="372"/>
                  </a:lnTo>
                  <a:lnTo>
                    <a:pt x="6" y="376"/>
                  </a:lnTo>
                  <a:lnTo>
                    <a:pt x="11" y="381"/>
                  </a:lnTo>
                  <a:lnTo>
                    <a:pt x="17" y="385"/>
                  </a:lnTo>
                  <a:lnTo>
                    <a:pt x="21" y="391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1009" y="833"/>
              <a:ext cx="362" cy="379"/>
            </a:xfrm>
            <a:custGeom>
              <a:avLst/>
              <a:gdLst>
                <a:gd name="T0" fmla="*/ 362 w 362"/>
                <a:gd name="T1" fmla="*/ 284 h 379"/>
                <a:gd name="T2" fmla="*/ 219 w 362"/>
                <a:gd name="T3" fmla="*/ 0 h 379"/>
                <a:gd name="T4" fmla="*/ 188 w 362"/>
                <a:gd name="T5" fmla="*/ 15 h 379"/>
                <a:gd name="T6" fmla="*/ 159 w 362"/>
                <a:gd name="T7" fmla="*/ 31 h 379"/>
                <a:gd name="T8" fmla="*/ 131 w 362"/>
                <a:gd name="T9" fmla="*/ 47 h 379"/>
                <a:gd name="T10" fmla="*/ 104 w 362"/>
                <a:gd name="T11" fmla="*/ 65 h 379"/>
                <a:gd name="T12" fmla="*/ 76 w 362"/>
                <a:gd name="T13" fmla="*/ 85 h 379"/>
                <a:gd name="T14" fmla="*/ 50 w 362"/>
                <a:gd name="T15" fmla="*/ 104 h 379"/>
                <a:gd name="T16" fmla="*/ 25 w 362"/>
                <a:gd name="T17" fmla="*/ 125 h 379"/>
                <a:gd name="T18" fmla="*/ 0 w 362"/>
                <a:gd name="T19" fmla="*/ 146 h 379"/>
                <a:gd name="T20" fmla="*/ 223 w 362"/>
                <a:gd name="T21" fmla="*/ 379 h 379"/>
                <a:gd name="T22" fmla="*/ 238 w 362"/>
                <a:gd name="T23" fmla="*/ 365 h 379"/>
                <a:gd name="T24" fmla="*/ 255 w 362"/>
                <a:gd name="T25" fmla="*/ 352 h 379"/>
                <a:gd name="T26" fmla="*/ 272 w 362"/>
                <a:gd name="T27" fmla="*/ 339 h 379"/>
                <a:gd name="T28" fmla="*/ 288 w 362"/>
                <a:gd name="T29" fmla="*/ 327 h 379"/>
                <a:gd name="T30" fmla="*/ 306 w 362"/>
                <a:gd name="T31" fmla="*/ 315 h 379"/>
                <a:gd name="T32" fmla="*/ 324 w 362"/>
                <a:gd name="T33" fmla="*/ 304 h 379"/>
                <a:gd name="T34" fmla="*/ 342 w 362"/>
                <a:gd name="T35" fmla="*/ 294 h 379"/>
                <a:gd name="T36" fmla="*/ 362 w 362"/>
                <a:gd name="T37" fmla="*/ 284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2" h="379">
                  <a:moveTo>
                    <a:pt x="362" y="284"/>
                  </a:moveTo>
                  <a:lnTo>
                    <a:pt x="219" y="0"/>
                  </a:lnTo>
                  <a:lnTo>
                    <a:pt x="188" y="15"/>
                  </a:lnTo>
                  <a:lnTo>
                    <a:pt x="159" y="31"/>
                  </a:lnTo>
                  <a:lnTo>
                    <a:pt x="131" y="47"/>
                  </a:lnTo>
                  <a:lnTo>
                    <a:pt x="104" y="65"/>
                  </a:lnTo>
                  <a:lnTo>
                    <a:pt x="76" y="85"/>
                  </a:lnTo>
                  <a:lnTo>
                    <a:pt x="50" y="104"/>
                  </a:lnTo>
                  <a:lnTo>
                    <a:pt x="25" y="125"/>
                  </a:lnTo>
                  <a:lnTo>
                    <a:pt x="0" y="146"/>
                  </a:lnTo>
                  <a:lnTo>
                    <a:pt x="223" y="379"/>
                  </a:lnTo>
                  <a:lnTo>
                    <a:pt x="238" y="365"/>
                  </a:lnTo>
                  <a:lnTo>
                    <a:pt x="255" y="352"/>
                  </a:lnTo>
                  <a:lnTo>
                    <a:pt x="272" y="339"/>
                  </a:lnTo>
                  <a:lnTo>
                    <a:pt x="288" y="327"/>
                  </a:lnTo>
                  <a:lnTo>
                    <a:pt x="306" y="315"/>
                  </a:lnTo>
                  <a:lnTo>
                    <a:pt x="324" y="304"/>
                  </a:lnTo>
                  <a:lnTo>
                    <a:pt x="342" y="294"/>
                  </a:lnTo>
                  <a:lnTo>
                    <a:pt x="362" y="284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1272" y="1170"/>
              <a:ext cx="308" cy="387"/>
            </a:xfrm>
            <a:custGeom>
              <a:avLst/>
              <a:gdLst>
                <a:gd name="T0" fmla="*/ 308 w 308"/>
                <a:gd name="T1" fmla="*/ 368 h 387"/>
                <a:gd name="T2" fmla="*/ 124 w 308"/>
                <a:gd name="T3" fmla="*/ 0 h 387"/>
                <a:gd name="T4" fmla="*/ 107 w 308"/>
                <a:gd name="T5" fmla="*/ 8 h 387"/>
                <a:gd name="T6" fmla="*/ 90 w 308"/>
                <a:gd name="T7" fmla="*/ 18 h 387"/>
                <a:gd name="T8" fmla="*/ 74 w 308"/>
                <a:gd name="T9" fmla="*/ 28 h 387"/>
                <a:gd name="T10" fmla="*/ 59 w 308"/>
                <a:gd name="T11" fmla="*/ 38 h 387"/>
                <a:gd name="T12" fmla="*/ 43 w 308"/>
                <a:gd name="T13" fmla="*/ 49 h 387"/>
                <a:gd name="T14" fmla="*/ 28 w 308"/>
                <a:gd name="T15" fmla="*/ 60 h 387"/>
                <a:gd name="T16" fmla="*/ 14 w 308"/>
                <a:gd name="T17" fmla="*/ 72 h 387"/>
                <a:gd name="T18" fmla="*/ 0 w 308"/>
                <a:gd name="T19" fmla="*/ 85 h 387"/>
                <a:gd name="T20" fmla="*/ 290 w 308"/>
                <a:gd name="T21" fmla="*/ 387 h 387"/>
                <a:gd name="T22" fmla="*/ 293 w 308"/>
                <a:gd name="T23" fmla="*/ 382 h 387"/>
                <a:gd name="T24" fmla="*/ 297 w 308"/>
                <a:gd name="T25" fmla="*/ 376 h 387"/>
                <a:gd name="T26" fmla="*/ 303 w 308"/>
                <a:gd name="T27" fmla="*/ 372 h 387"/>
                <a:gd name="T28" fmla="*/ 308 w 308"/>
                <a:gd name="T29" fmla="*/ 36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8" h="387">
                  <a:moveTo>
                    <a:pt x="308" y="368"/>
                  </a:moveTo>
                  <a:lnTo>
                    <a:pt x="124" y="0"/>
                  </a:lnTo>
                  <a:lnTo>
                    <a:pt x="107" y="8"/>
                  </a:lnTo>
                  <a:lnTo>
                    <a:pt x="90" y="18"/>
                  </a:lnTo>
                  <a:lnTo>
                    <a:pt x="74" y="28"/>
                  </a:lnTo>
                  <a:lnTo>
                    <a:pt x="59" y="38"/>
                  </a:lnTo>
                  <a:lnTo>
                    <a:pt x="43" y="49"/>
                  </a:lnTo>
                  <a:lnTo>
                    <a:pt x="28" y="60"/>
                  </a:lnTo>
                  <a:lnTo>
                    <a:pt x="14" y="72"/>
                  </a:lnTo>
                  <a:lnTo>
                    <a:pt x="0" y="85"/>
                  </a:lnTo>
                  <a:lnTo>
                    <a:pt x="290" y="387"/>
                  </a:lnTo>
                  <a:lnTo>
                    <a:pt x="293" y="382"/>
                  </a:lnTo>
                  <a:lnTo>
                    <a:pt x="297" y="376"/>
                  </a:lnTo>
                  <a:lnTo>
                    <a:pt x="303" y="372"/>
                  </a:lnTo>
                  <a:lnTo>
                    <a:pt x="308" y="368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2110" y="1167"/>
              <a:ext cx="383" cy="317"/>
            </a:xfrm>
            <a:custGeom>
              <a:avLst/>
              <a:gdLst>
                <a:gd name="T0" fmla="*/ 283 w 383"/>
                <a:gd name="T1" fmla="*/ 0 h 317"/>
                <a:gd name="T2" fmla="*/ 172 w 383"/>
                <a:gd name="T3" fmla="*/ 66 h 317"/>
                <a:gd name="T4" fmla="*/ 0 w 383"/>
                <a:gd name="T5" fmla="*/ 163 h 317"/>
                <a:gd name="T6" fmla="*/ 10 w 383"/>
                <a:gd name="T7" fmla="*/ 181 h 317"/>
                <a:gd name="T8" fmla="*/ 20 w 383"/>
                <a:gd name="T9" fmla="*/ 199 h 317"/>
                <a:gd name="T10" fmla="*/ 28 w 383"/>
                <a:gd name="T11" fmla="*/ 218 h 317"/>
                <a:gd name="T12" fmla="*/ 36 w 383"/>
                <a:gd name="T13" fmla="*/ 236 h 317"/>
                <a:gd name="T14" fmla="*/ 43 w 383"/>
                <a:gd name="T15" fmla="*/ 256 h 317"/>
                <a:gd name="T16" fmla="*/ 50 w 383"/>
                <a:gd name="T17" fmla="*/ 276 h 317"/>
                <a:gd name="T18" fmla="*/ 56 w 383"/>
                <a:gd name="T19" fmla="*/ 296 h 317"/>
                <a:gd name="T20" fmla="*/ 60 w 383"/>
                <a:gd name="T21" fmla="*/ 317 h 317"/>
                <a:gd name="T22" fmla="*/ 135 w 383"/>
                <a:gd name="T23" fmla="*/ 300 h 317"/>
                <a:gd name="T24" fmla="*/ 383 w 383"/>
                <a:gd name="T25" fmla="*/ 246 h 317"/>
                <a:gd name="T26" fmla="*/ 375 w 383"/>
                <a:gd name="T27" fmla="*/ 214 h 317"/>
                <a:gd name="T28" fmla="*/ 365 w 383"/>
                <a:gd name="T29" fmla="*/ 181 h 317"/>
                <a:gd name="T30" fmla="*/ 355 w 383"/>
                <a:gd name="T31" fmla="*/ 150 h 317"/>
                <a:gd name="T32" fmla="*/ 343 w 383"/>
                <a:gd name="T33" fmla="*/ 118 h 317"/>
                <a:gd name="T34" fmla="*/ 330 w 383"/>
                <a:gd name="T35" fmla="*/ 88 h 317"/>
                <a:gd name="T36" fmla="*/ 315 w 383"/>
                <a:gd name="T37" fmla="*/ 59 h 317"/>
                <a:gd name="T38" fmla="*/ 300 w 383"/>
                <a:gd name="T39" fmla="*/ 29 h 317"/>
                <a:gd name="T40" fmla="*/ 283 w 383"/>
                <a:gd name="T41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3" h="317">
                  <a:moveTo>
                    <a:pt x="283" y="0"/>
                  </a:moveTo>
                  <a:lnTo>
                    <a:pt x="172" y="66"/>
                  </a:lnTo>
                  <a:lnTo>
                    <a:pt x="0" y="163"/>
                  </a:lnTo>
                  <a:lnTo>
                    <a:pt x="10" y="181"/>
                  </a:lnTo>
                  <a:lnTo>
                    <a:pt x="20" y="199"/>
                  </a:lnTo>
                  <a:lnTo>
                    <a:pt x="28" y="218"/>
                  </a:lnTo>
                  <a:lnTo>
                    <a:pt x="36" y="236"/>
                  </a:lnTo>
                  <a:lnTo>
                    <a:pt x="43" y="256"/>
                  </a:lnTo>
                  <a:lnTo>
                    <a:pt x="50" y="276"/>
                  </a:lnTo>
                  <a:lnTo>
                    <a:pt x="56" y="296"/>
                  </a:lnTo>
                  <a:lnTo>
                    <a:pt x="60" y="317"/>
                  </a:lnTo>
                  <a:lnTo>
                    <a:pt x="135" y="300"/>
                  </a:lnTo>
                  <a:lnTo>
                    <a:pt x="383" y="246"/>
                  </a:lnTo>
                  <a:lnTo>
                    <a:pt x="375" y="214"/>
                  </a:lnTo>
                  <a:lnTo>
                    <a:pt x="365" y="181"/>
                  </a:lnTo>
                  <a:lnTo>
                    <a:pt x="355" y="150"/>
                  </a:lnTo>
                  <a:lnTo>
                    <a:pt x="343" y="118"/>
                  </a:lnTo>
                  <a:lnTo>
                    <a:pt x="330" y="88"/>
                  </a:lnTo>
                  <a:lnTo>
                    <a:pt x="315" y="59"/>
                  </a:lnTo>
                  <a:lnTo>
                    <a:pt x="300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7" name="Freeform 88"/>
            <p:cNvSpPr>
              <a:spLocks/>
            </p:cNvSpPr>
            <p:nvPr/>
          </p:nvSpPr>
          <p:spPr bwMode="auto">
            <a:xfrm>
              <a:off x="1691" y="1359"/>
              <a:ext cx="419" cy="229"/>
            </a:xfrm>
            <a:custGeom>
              <a:avLst/>
              <a:gdLst>
                <a:gd name="T0" fmla="*/ 3 w 419"/>
                <a:gd name="T1" fmla="*/ 226 h 229"/>
                <a:gd name="T2" fmla="*/ 3 w 419"/>
                <a:gd name="T3" fmla="*/ 227 h 229"/>
                <a:gd name="T4" fmla="*/ 3 w 419"/>
                <a:gd name="T5" fmla="*/ 227 h 229"/>
                <a:gd name="T6" fmla="*/ 3 w 419"/>
                <a:gd name="T7" fmla="*/ 227 h 229"/>
                <a:gd name="T8" fmla="*/ 3 w 419"/>
                <a:gd name="T9" fmla="*/ 229 h 229"/>
                <a:gd name="T10" fmla="*/ 419 w 419"/>
                <a:gd name="T11" fmla="*/ 137 h 229"/>
                <a:gd name="T12" fmla="*/ 415 w 419"/>
                <a:gd name="T13" fmla="*/ 119 h 229"/>
                <a:gd name="T14" fmla="*/ 411 w 419"/>
                <a:gd name="T15" fmla="*/ 101 h 229"/>
                <a:gd name="T16" fmla="*/ 405 w 419"/>
                <a:gd name="T17" fmla="*/ 83 h 229"/>
                <a:gd name="T18" fmla="*/ 398 w 419"/>
                <a:gd name="T19" fmla="*/ 66 h 229"/>
                <a:gd name="T20" fmla="*/ 392 w 419"/>
                <a:gd name="T21" fmla="*/ 50 h 229"/>
                <a:gd name="T22" fmla="*/ 385 w 419"/>
                <a:gd name="T23" fmla="*/ 33 h 229"/>
                <a:gd name="T24" fmla="*/ 376 w 419"/>
                <a:gd name="T25" fmla="*/ 16 h 229"/>
                <a:gd name="T26" fmla="*/ 367 w 419"/>
                <a:gd name="T27" fmla="*/ 0 h 229"/>
                <a:gd name="T28" fmla="*/ 0 w 419"/>
                <a:gd name="T29" fmla="*/ 209 h 229"/>
                <a:gd name="T30" fmla="*/ 2 w 419"/>
                <a:gd name="T31" fmla="*/ 213 h 229"/>
                <a:gd name="T32" fmla="*/ 2 w 419"/>
                <a:gd name="T33" fmla="*/ 218 h 229"/>
                <a:gd name="T34" fmla="*/ 3 w 419"/>
                <a:gd name="T35" fmla="*/ 222 h 229"/>
                <a:gd name="T36" fmla="*/ 3 w 419"/>
                <a:gd name="T37" fmla="*/ 22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9" h="229">
                  <a:moveTo>
                    <a:pt x="3" y="226"/>
                  </a:moveTo>
                  <a:lnTo>
                    <a:pt x="3" y="227"/>
                  </a:lnTo>
                  <a:lnTo>
                    <a:pt x="3" y="227"/>
                  </a:lnTo>
                  <a:lnTo>
                    <a:pt x="3" y="227"/>
                  </a:lnTo>
                  <a:lnTo>
                    <a:pt x="3" y="229"/>
                  </a:lnTo>
                  <a:lnTo>
                    <a:pt x="419" y="137"/>
                  </a:lnTo>
                  <a:lnTo>
                    <a:pt x="415" y="119"/>
                  </a:lnTo>
                  <a:lnTo>
                    <a:pt x="411" y="101"/>
                  </a:lnTo>
                  <a:lnTo>
                    <a:pt x="405" y="83"/>
                  </a:lnTo>
                  <a:lnTo>
                    <a:pt x="398" y="66"/>
                  </a:lnTo>
                  <a:lnTo>
                    <a:pt x="392" y="50"/>
                  </a:lnTo>
                  <a:lnTo>
                    <a:pt x="385" y="33"/>
                  </a:lnTo>
                  <a:lnTo>
                    <a:pt x="376" y="16"/>
                  </a:lnTo>
                  <a:lnTo>
                    <a:pt x="367" y="0"/>
                  </a:lnTo>
                  <a:lnTo>
                    <a:pt x="0" y="209"/>
                  </a:lnTo>
                  <a:lnTo>
                    <a:pt x="2" y="213"/>
                  </a:lnTo>
                  <a:lnTo>
                    <a:pt x="2" y="218"/>
                  </a:lnTo>
                  <a:lnTo>
                    <a:pt x="3" y="222"/>
                  </a:lnTo>
                  <a:lnTo>
                    <a:pt x="3" y="226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2123" y="1660"/>
              <a:ext cx="380" cy="294"/>
            </a:xfrm>
            <a:custGeom>
              <a:avLst/>
              <a:gdLst>
                <a:gd name="T0" fmla="*/ 91 w 380"/>
                <a:gd name="T1" fmla="*/ 4 h 294"/>
                <a:gd name="T2" fmla="*/ 52 w 380"/>
                <a:gd name="T3" fmla="*/ 0 h 294"/>
                <a:gd name="T4" fmla="*/ 48 w 380"/>
                <a:gd name="T5" fmla="*/ 21 h 294"/>
                <a:gd name="T6" fmla="*/ 44 w 380"/>
                <a:gd name="T7" fmla="*/ 41 h 294"/>
                <a:gd name="T8" fmla="*/ 39 w 380"/>
                <a:gd name="T9" fmla="*/ 61 h 294"/>
                <a:gd name="T10" fmla="*/ 33 w 380"/>
                <a:gd name="T11" fmla="*/ 82 h 294"/>
                <a:gd name="T12" fmla="*/ 26 w 380"/>
                <a:gd name="T13" fmla="*/ 101 h 294"/>
                <a:gd name="T14" fmla="*/ 18 w 380"/>
                <a:gd name="T15" fmla="*/ 121 h 294"/>
                <a:gd name="T16" fmla="*/ 9 w 380"/>
                <a:gd name="T17" fmla="*/ 140 h 294"/>
                <a:gd name="T18" fmla="*/ 0 w 380"/>
                <a:gd name="T19" fmla="*/ 158 h 294"/>
                <a:gd name="T20" fmla="*/ 64 w 380"/>
                <a:gd name="T21" fmla="*/ 186 h 294"/>
                <a:gd name="T22" fmla="*/ 298 w 380"/>
                <a:gd name="T23" fmla="*/ 294 h 294"/>
                <a:gd name="T24" fmla="*/ 313 w 380"/>
                <a:gd name="T25" fmla="*/ 263 h 294"/>
                <a:gd name="T26" fmla="*/ 327 w 380"/>
                <a:gd name="T27" fmla="*/ 233 h 294"/>
                <a:gd name="T28" fmla="*/ 338 w 380"/>
                <a:gd name="T29" fmla="*/ 202 h 294"/>
                <a:gd name="T30" fmla="*/ 349 w 380"/>
                <a:gd name="T31" fmla="*/ 170 h 294"/>
                <a:gd name="T32" fmla="*/ 359 w 380"/>
                <a:gd name="T33" fmla="*/ 139 h 294"/>
                <a:gd name="T34" fmla="*/ 367 w 380"/>
                <a:gd name="T35" fmla="*/ 107 h 294"/>
                <a:gd name="T36" fmla="*/ 374 w 380"/>
                <a:gd name="T37" fmla="*/ 73 h 294"/>
                <a:gd name="T38" fmla="*/ 380 w 380"/>
                <a:gd name="T39" fmla="*/ 40 h 294"/>
                <a:gd name="T40" fmla="*/ 91 w 380"/>
                <a:gd name="T41" fmla="*/ 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0" h="294">
                  <a:moveTo>
                    <a:pt x="91" y="4"/>
                  </a:moveTo>
                  <a:lnTo>
                    <a:pt x="52" y="0"/>
                  </a:lnTo>
                  <a:lnTo>
                    <a:pt x="48" y="21"/>
                  </a:lnTo>
                  <a:lnTo>
                    <a:pt x="44" y="41"/>
                  </a:lnTo>
                  <a:lnTo>
                    <a:pt x="39" y="61"/>
                  </a:lnTo>
                  <a:lnTo>
                    <a:pt x="33" y="82"/>
                  </a:lnTo>
                  <a:lnTo>
                    <a:pt x="26" y="101"/>
                  </a:lnTo>
                  <a:lnTo>
                    <a:pt x="18" y="121"/>
                  </a:lnTo>
                  <a:lnTo>
                    <a:pt x="9" y="140"/>
                  </a:lnTo>
                  <a:lnTo>
                    <a:pt x="0" y="158"/>
                  </a:lnTo>
                  <a:lnTo>
                    <a:pt x="64" y="186"/>
                  </a:lnTo>
                  <a:lnTo>
                    <a:pt x="298" y="294"/>
                  </a:lnTo>
                  <a:lnTo>
                    <a:pt x="313" y="263"/>
                  </a:lnTo>
                  <a:lnTo>
                    <a:pt x="327" y="233"/>
                  </a:lnTo>
                  <a:lnTo>
                    <a:pt x="338" y="202"/>
                  </a:lnTo>
                  <a:lnTo>
                    <a:pt x="349" y="170"/>
                  </a:lnTo>
                  <a:lnTo>
                    <a:pt x="359" y="139"/>
                  </a:lnTo>
                  <a:lnTo>
                    <a:pt x="367" y="107"/>
                  </a:lnTo>
                  <a:lnTo>
                    <a:pt x="374" y="73"/>
                  </a:lnTo>
                  <a:lnTo>
                    <a:pt x="380" y="40"/>
                  </a:lnTo>
                  <a:lnTo>
                    <a:pt x="91" y="4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1683" y="1599"/>
              <a:ext cx="431" cy="194"/>
            </a:xfrm>
            <a:custGeom>
              <a:avLst/>
              <a:gdLst>
                <a:gd name="T0" fmla="*/ 8 w 431"/>
                <a:gd name="T1" fmla="*/ 0 h 194"/>
                <a:gd name="T2" fmla="*/ 7 w 431"/>
                <a:gd name="T3" fmla="*/ 5 h 194"/>
                <a:gd name="T4" fmla="*/ 6 w 431"/>
                <a:gd name="T5" fmla="*/ 10 h 194"/>
                <a:gd name="T6" fmla="*/ 3 w 431"/>
                <a:gd name="T7" fmla="*/ 15 h 194"/>
                <a:gd name="T8" fmla="*/ 0 w 431"/>
                <a:gd name="T9" fmla="*/ 19 h 194"/>
                <a:gd name="T10" fmla="*/ 386 w 431"/>
                <a:gd name="T11" fmla="*/ 194 h 194"/>
                <a:gd name="T12" fmla="*/ 394 w 431"/>
                <a:gd name="T13" fmla="*/ 177 h 194"/>
                <a:gd name="T14" fmla="*/ 401 w 431"/>
                <a:gd name="T15" fmla="*/ 161 h 194"/>
                <a:gd name="T16" fmla="*/ 408 w 431"/>
                <a:gd name="T17" fmla="*/ 144 h 194"/>
                <a:gd name="T18" fmla="*/ 415 w 431"/>
                <a:gd name="T19" fmla="*/ 126 h 194"/>
                <a:gd name="T20" fmla="*/ 420 w 431"/>
                <a:gd name="T21" fmla="*/ 108 h 194"/>
                <a:gd name="T22" fmla="*/ 425 w 431"/>
                <a:gd name="T23" fmla="*/ 90 h 194"/>
                <a:gd name="T24" fmla="*/ 429 w 431"/>
                <a:gd name="T25" fmla="*/ 71 h 194"/>
                <a:gd name="T26" fmla="*/ 431 w 431"/>
                <a:gd name="T27" fmla="*/ 53 h 194"/>
                <a:gd name="T28" fmla="*/ 8 w 431"/>
                <a:gd name="T29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1" h="194">
                  <a:moveTo>
                    <a:pt x="8" y="0"/>
                  </a:moveTo>
                  <a:lnTo>
                    <a:pt x="7" y="5"/>
                  </a:lnTo>
                  <a:lnTo>
                    <a:pt x="6" y="10"/>
                  </a:lnTo>
                  <a:lnTo>
                    <a:pt x="3" y="15"/>
                  </a:lnTo>
                  <a:lnTo>
                    <a:pt x="0" y="19"/>
                  </a:lnTo>
                  <a:lnTo>
                    <a:pt x="386" y="194"/>
                  </a:lnTo>
                  <a:lnTo>
                    <a:pt x="394" y="177"/>
                  </a:lnTo>
                  <a:lnTo>
                    <a:pt x="401" y="161"/>
                  </a:lnTo>
                  <a:lnTo>
                    <a:pt x="408" y="144"/>
                  </a:lnTo>
                  <a:lnTo>
                    <a:pt x="415" y="126"/>
                  </a:lnTo>
                  <a:lnTo>
                    <a:pt x="420" y="108"/>
                  </a:lnTo>
                  <a:lnTo>
                    <a:pt x="425" y="90"/>
                  </a:lnTo>
                  <a:lnTo>
                    <a:pt x="429" y="71"/>
                  </a:lnTo>
                  <a:lnTo>
                    <a:pt x="431" y="5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0" name="Freeform 91"/>
            <p:cNvSpPr>
              <a:spLocks/>
            </p:cNvSpPr>
            <p:nvPr/>
          </p:nvSpPr>
          <p:spPr bwMode="auto">
            <a:xfrm>
              <a:off x="1876" y="1959"/>
              <a:ext cx="374" cy="372"/>
            </a:xfrm>
            <a:custGeom>
              <a:avLst/>
              <a:gdLst>
                <a:gd name="T0" fmla="*/ 273 w 374"/>
                <a:gd name="T1" fmla="*/ 125 h 372"/>
                <a:gd name="T2" fmla="*/ 139 w 374"/>
                <a:gd name="T3" fmla="*/ 0 h 372"/>
                <a:gd name="T4" fmla="*/ 123 w 374"/>
                <a:gd name="T5" fmla="*/ 14 h 372"/>
                <a:gd name="T6" fmla="*/ 107 w 374"/>
                <a:gd name="T7" fmla="*/ 27 h 372"/>
                <a:gd name="T8" fmla="*/ 90 w 374"/>
                <a:gd name="T9" fmla="*/ 41 h 372"/>
                <a:gd name="T10" fmla="*/ 73 w 374"/>
                <a:gd name="T11" fmla="*/ 52 h 372"/>
                <a:gd name="T12" fmla="*/ 55 w 374"/>
                <a:gd name="T13" fmla="*/ 64 h 372"/>
                <a:gd name="T14" fmla="*/ 37 w 374"/>
                <a:gd name="T15" fmla="*/ 75 h 372"/>
                <a:gd name="T16" fmla="*/ 19 w 374"/>
                <a:gd name="T17" fmla="*/ 85 h 372"/>
                <a:gd name="T18" fmla="*/ 0 w 374"/>
                <a:gd name="T19" fmla="*/ 95 h 372"/>
                <a:gd name="T20" fmla="*/ 157 w 374"/>
                <a:gd name="T21" fmla="*/ 372 h 372"/>
                <a:gd name="T22" fmla="*/ 168 w 374"/>
                <a:gd name="T23" fmla="*/ 367 h 372"/>
                <a:gd name="T24" fmla="*/ 179 w 374"/>
                <a:gd name="T25" fmla="*/ 361 h 372"/>
                <a:gd name="T26" fmla="*/ 190 w 374"/>
                <a:gd name="T27" fmla="*/ 356 h 372"/>
                <a:gd name="T28" fmla="*/ 200 w 374"/>
                <a:gd name="T29" fmla="*/ 349 h 372"/>
                <a:gd name="T30" fmla="*/ 211 w 374"/>
                <a:gd name="T31" fmla="*/ 343 h 372"/>
                <a:gd name="T32" fmla="*/ 222 w 374"/>
                <a:gd name="T33" fmla="*/ 336 h 372"/>
                <a:gd name="T34" fmla="*/ 232 w 374"/>
                <a:gd name="T35" fmla="*/ 331 h 372"/>
                <a:gd name="T36" fmla="*/ 243 w 374"/>
                <a:gd name="T37" fmla="*/ 324 h 372"/>
                <a:gd name="T38" fmla="*/ 261 w 374"/>
                <a:gd name="T39" fmla="*/ 313 h 372"/>
                <a:gd name="T40" fmla="*/ 277 w 374"/>
                <a:gd name="T41" fmla="*/ 302 h 372"/>
                <a:gd name="T42" fmla="*/ 294 w 374"/>
                <a:gd name="T43" fmla="*/ 289 h 372"/>
                <a:gd name="T44" fmla="*/ 311 w 374"/>
                <a:gd name="T45" fmla="*/ 277 h 372"/>
                <a:gd name="T46" fmla="*/ 327 w 374"/>
                <a:gd name="T47" fmla="*/ 263 h 372"/>
                <a:gd name="T48" fmla="*/ 344 w 374"/>
                <a:gd name="T49" fmla="*/ 249 h 372"/>
                <a:gd name="T50" fmla="*/ 359 w 374"/>
                <a:gd name="T51" fmla="*/ 235 h 372"/>
                <a:gd name="T52" fmla="*/ 374 w 374"/>
                <a:gd name="T53" fmla="*/ 221 h 372"/>
                <a:gd name="T54" fmla="*/ 273 w 374"/>
                <a:gd name="T55" fmla="*/ 125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4" h="372">
                  <a:moveTo>
                    <a:pt x="273" y="125"/>
                  </a:moveTo>
                  <a:lnTo>
                    <a:pt x="139" y="0"/>
                  </a:lnTo>
                  <a:lnTo>
                    <a:pt x="123" y="14"/>
                  </a:lnTo>
                  <a:lnTo>
                    <a:pt x="107" y="27"/>
                  </a:lnTo>
                  <a:lnTo>
                    <a:pt x="90" y="41"/>
                  </a:lnTo>
                  <a:lnTo>
                    <a:pt x="73" y="52"/>
                  </a:lnTo>
                  <a:lnTo>
                    <a:pt x="55" y="64"/>
                  </a:lnTo>
                  <a:lnTo>
                    <a:pt x="37" y="75"/>
                  </a:lnTo>
                  <a:lnTo>
                    <a:pt x="19" y="85"/>
                  </a:lnTo>
                  <a:lnTo>
                    <a:pt x="0" y="95"/>
                  </a:lnTo>
                  <a:lnTo>
                    <a:pt x="157" y="372"/>
                  </a:lnTo>
                  <a:lnTo>
                    <a:pt x="168" y="367"/>
                  </a:lnTo>
                  <a:lnTo>
                    <a:pt x="179" y="361"/>
                  </a:lnTo>
                  <a:lnTo>
                    <a:pt x="190" y="356"/>
                  </a:lnTo>
                  <a:lnTo>
                    <a:pt x="200" y="349"/>
                  </a:lnTo>
                  <a:lnTo>
                    <a:pt x="211" y="343"/>
                  </a:lnTo>
                  <a:lnTo>
                    <a:pt x="222" y="336"/>
                  </a:lnTo>
                  <a:lnTo>
                    <a:pt x="232" y="331"/>
                  </a:lnTo>
                  <a:lnTo>
                    <a:pt x="243" y="324"/>
                  </a:lnTo>
                  <a:lnTo>
                    <a:pt x="261" y="313"/>
                  </a:lnTo>
                  <a:lnTo>
                    <a:pt x="277" y="302"/>
                  </a:lnTo>
                  <a:lnTo>
                    <a:pt x="294" y="289"/>
                  </a:lnTo>
                  <a:lnTo>
                    <a:pt x="311" y="277"/>
                  </a:lnTo>
                  <a:lnTo>
                    <a:pt x="327" y="263"/>
                  </a:lnTo>
                  <a:lnTo>
                    <a:pt x="344" y="249"/>
                  </a:lnTo>
                  <a:lnTo>
                    <a:pt x="359" y="235"/>
                  </a:lnTo>
                  <a:lnTo>
                    <a:pt x="374" y="221"/>
                  </a:lnTo>
                  <a:lnTo>
                    <a:pt x="273" y="125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1" name="Freeform 92"/>
            <p:cNvSpPr>
              <a:spLocks/>
            </p:cNvSpPr>
            <p:nvPr/>
          </p:nvSpPr>
          <p:spPr bwMode="auto">
            <a:xfrm>
              <a:off x="1644" y="1633"/>
              <a:ext cx="328" cy="371"/>
            </a:xfrm>
            <a:custGeom>
              <a:avLst/>
              <a:gdLst>
                <a:gd name="T0" fmla="*/ 0 w 328"/>
                <a:gd name="T1" fmla="*/ 12 h 371"/>
                <a:gd name="T2" fmla="*/ 203 w 328"/>
                <a:gd name="T3" fmla="*/ 371 h 371"/>
                <a:gd name="T4" fmla="*/ 221 w 328"/>
                <a:gd name="T5" fmla="*/ 363 h 371"/>
                <a:gd name="T6" fmla="*/ 237 w 328"/>
                <a:gd name="T7" fmla="*/ 353 h 371"/>
                <a:gd name="T8" fmla="*/ 254 w 328"/>
                <a:gd name="T9" fmla="*/ 343 h 371"/>
                <a:gd name="T10" fmla="*/ 269 w 328"/>
                <a:gd name="T11" fmla="*/ 332 h 371"/>
                <a:gd name="T12" fmla="*/ 285 w 328"/>
                <a:gd name="T13" fmla="*/ 322 h 371"/>
                <a:gd name="T14" fmla="*/ 300 w 328"/>
                <a:gd name="T15" fmla="*/ 310 h 371"/>
                <a:gd name="T16" fmla="*/ 314 w 328"/>
                <a:gd name="T17" fmla="*/ 299 h 371"/>
                <a:gd name="T18" fmla="*/ 328 w 328"/>
                <a:gd name="T19" fmla="*/ 286 h 371"/>
                <a:gd name="T20" fmla="*/ 24 w 328"/>
                <a:gd name="T21" fmla="*/ 0 h 371"/>
                <a:gd name="T22" fmla="*/ 18 w 328"/>
                <a:gd name="T23" fmla="*/ 3 h 371"/>
                <a:gd name="T24" fmla="*/ 13 w 328"/>
                <a:gd name="T25" fmla="*/ 6 h 371"/>
                <a:gd name="T26" fmla="*/ 6 w 328"/>
                <a:gd name="T27" fmla="*/ 9 h 371"/>
                <a:gd name="T28" fmla="*/ 0 w 328"/>
                <a:gd name="T29" fmla="*/ 1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8" h="371">
                  <a:moveTo>
                    <a:pt x="0" y="12"/>
                  </a:moveTo>
                  <a:lnTo>
                    <a:pt x="203" y="371"/>
                  </a:lnTo>
                  <a:lnTo>
                    <a:pt x="221" y="363"/>
                  </a:lnTo>
                  <a:lnTo>
                    <a:pt x="237" y="353"/>
                  </a:lnTo>
                  <a:lnTo>
                    <a:pt x="254" y="343"/>
                  </a:lnTo>
                  <a:lnTo>
                    <a:pt x="269" y="332"/>
                  </a:lnTo>
                  <a:lnTo>
                    <a:pt x="285" y="322"/>
                  </a:lnTo>
                  <a:lnTo>
                    <a:pt x="300" y="310"/>
                  </a:lnTo>
                  <a:lnTo>
                    <a:pt x="314" y="299"/>
                  </a:lnTo>
                  <a:lnTo>
                    <a:pt x="328" y="286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3" y="6"/>
                  </a:lnTo>
                  <a:lnTo>
                    <a:pt x="6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2" name="Freeform 93"/>
            <p:cNvSpPr>
              <a:spLocks/>
            </p:cNvSpPr>
            <p:nvPr/>
          </p:nvSpPr>
          <p:spPr bwMode="auto">
            <a:xfrm>
              <a:off x="748" y="1196"/>
              <a:ext cx="381" cy="306"/>
            </a:xfrm>
            <a:custGeom>
              <a:avLst/>
              <a:gdLst>
                <a:gd name="T0" fmla="*/ 137 w 381"/>
                <a:gd name="T1" fmla="*/ 24 h 306"/>
                <a:gd name="T2" fmla="*/ 89 w 381"/>
                <a:gd name="T3" fmla="*/ 0 h 306"/>
                <a:gd name="T4" fmla="*/ 73 w 381"/>
                <a:gd name="T5" fmla="*/ 30 h 306"/>
                <a:gd name="T6" fmla="*/ 58 w 381"/>
                <a:gd name="T7" fmla="*/ 59 h 306"/>
                <a:gd name="T8" fmla="*/ 46 w 381"/>
                <a:gd name="T9" fmla="*/ 89 h 306"/>
                <a:gd name="T10" fmla="*/ 35 w 381"/>
                <a:gd name="T11" fmla="*/ 121 h 306"/>
                <a:gd name="T12" fmla="*/ 23 w 381"/>
                <a:gd name="T13" fmla="*/ 152 h 306"/>
                <a:gd name="T14" fmla="*/ 14 w 381"/>
                <a:gd name="T15" fmla="*/ 185 h 306"/>
                <a:gd name="T16" fmla="*/ 7 w 381"/>
                <a:gd name="T17" fmla="*/ 217 h 306"/>
                <a:gd name="T18" fmla="*/ 0 w 381"/>
                <a:gd name="T19" fmla="*/ 250 h 306"/>
                <a:gd name="T20" fmla="*/ 157 w 381"/>
                <a:gd name="T21" fmla="*/ 277 h 306"/>
                <a:gd name="T22" fmla="*/ 327 w 381"/>
                <a:gd name="T23" fmla="*/ 306 h 306"/>
                <a:gd name="T24" fmla="*/ 331 w 381"/>
                <a:gd name="T25" fmla="*/ 285 h 306"/>
                <a:gd name="T26" fmla="*/ 336 w 381"/>
                <a:gd name="T27" fmla="*/ 264 h 306"/>
                <a:gd name="T28" fmla="*/ 341 w 381"/>
                <a:gd name="T29" fmla="*/ 243 h 306"/>
                <a:gd name="T30" fmla="*/ 348 w 381"/>
                <a:gd name="T31" fmla="*/ 224 h 306"/>
                <a:gd name="T32" fmla="*/ 355 w 381"/>
                <a:gd name="T33" fmla="*/ 204 h 306"/>
                <a:gd name="T34" fmla="*/ 363 w 381"/>
                <a:gd name="T35" fmla="*/ 185 h 306"/>
                <a:gd name="T36" fmla="*/ 372 w 381"/>
                <a:gd name="T37" fmla="*/ 167 h 306"/>
                <a:gd name="T38" fmla="*/ 381 w 381"/>
                <a:gd name="T39" fmla="*/ 149 h 306"/>
                <a:gd name="T40" fmla="*/ 137 w 381"/>
                <a:gd name="T41" fmla="*/ 2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1" h="306">
                  <a:moveTo>
                    <a:pt x="137" y="24"/>
                  </a:moveTo>
                  <a:lnTo>
                    <a:pt x="89" y="0"/>
                  </a:lnTo>
                  <a:lnTo>
                    <a:pt x="73" y="30"/>
                  </a:lnTo>
                  <a:lnTo>
                    <a:pt x="58" y="59"/>
                  </a:lnTo>
                  <a:lnTo>
                    <a:pt x="46" y="89"/>
                  </a:lnTo>
                  <a:lnTo>
                    <a:pt x="35" y="121"/>
                  </a:lnTo>
                  <a:lnTo>
                    <a:pt x="23" y="152"/>
                  </a:lnTo>
                  <a:lnTo>
                    <a:pt x="14" y="185"/>
                  </a:lnTo>
                  <a:lnTo>
                    <a:pt x="7" y="217"/>
                  </a:lnTo>
                  <a:lnTo>
                    <a:pt x="0" y="250"/>
                  </a:lnTo>
                  <a:lnTo>
                    <a:pt x="157" y="277"/>
                  </a:lnTo>
                  <a:lnTo>
                    <a:pt x="327" y="306"/>
                  </a:lnTo>
                  <a:lnTo>
                    <a:pt x="331" y="285"/>
                  </a:lnTo>
                  <a:lnTo>
                    <a:pt x="336" y="264"/>
                  </a:lnTo>
                  <a:lnTo>
                    <a:pt x="341" y="243"/>
                  </a:lnTo>
                  <a:lnTo>
                    <a:pt x="348" y="224"/>
                  </a:lnTo>
                  <a:lnTo>
                    <a:pt x="355" y="204"/>
                  </a:lnTo>
                  <a:lnTo>
                    <a:pt x="363" y="185"/>
                  </a:lnTo>
                  <a:lnTo>
                    <a:pt x="372" y="167"/>
                  </a:lnTo>
                  <a:lnTo>
                    <a:pt x="381" y="149"/>
                  </a:lnTo>
                  <a:lnTo>
                    <a:pt x="137" y="24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1135" y="1371"/>
              <a:ext cx="424" cy="211"/>
            </a:xfrm>
            <a:custGeom>
              <a:avLst/>
              <a:gdLst>
                <a:gd name="T0" fmla="*/ 424 w 424"/>
                <a:gd name="T1" fmla="*/ 190 h 211"/>
                <a:gd name="T2" fmla="*/ 48 w 424"/>
                <a:gd name="T3" fmla="*/ 0 h 211"/>
                <a:gd name="T4" fmla="*/ 40 w 424"/>
                <a:gd name="T5" fmla="*/ 17 h 211"/>
                <a:gd name="T6" fmla="*/ 32 w 424"/>
                <a:gd name="T7" fmla="*/ 34 h 211"/>
                <a:gd name="T8" fmla="*/ 25 w 424"/>
                <a:gd name="T9" fmla="*/ 50 h 211"/>
                <a:gd name="T10" fmla="*/ 18 w 424"/>
                <a:gd name="T11" fmla="*/ 68 h 211"/>
                <a:gd name="T12" fmla="*/ 12 w 424"/>
                <a:gd name="T13" fmla="*/ 85 h 211"/>
                <a:gd name="T14" fmla="*/ 8 w 424"/>
                <a:gd name="T15" fmla="*/ 103 h 211"/>
                <a:gd name="T16" fmla="*/ 4 w 424"/>
                <a:gd name="T17" fmla="*/ 122 h 211"/>
                <a:gd name="T18" fmla="*/ 0 w 424"/>
                <a:gd name="T19" fmla="*/ 140 h 211"/>
                <a:gd name="T20" fmla="*/ 419 w 424"/>
                <a:gd name="T21" fmla="*/ 211 h 211"/>
                <a:gd name="T22" fmla="*/ 420 w 424"/>
                <a:gd name="T23" fmla="*/ 206 h 211"/>
                <a:gd name="T24" fmla="*/ 422 w 424"/>
                <a:gd name="T25" fmla="*/ 200 h 211"/>
                <a:gd name="T26" fmla="*/ 423 w 424"/>
                <a:gd name="T27" fmla="*/ 196 h 211"/>
                <a:gd name="T28" fmla="*/ 424 w 424"/>
                <a:gd name="T29" fmla="*/ 19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4" h="211">
                  <a:moveTo>
                    <a:pt x="424" y="190"/>
                  </a:moveTo>
                  <a:lnTo>
                    <a:pt x="48" y="0"/>
                  </a:lnTo>
                  <a:lnTo>
                    <a:pt x="40" y="17"/>
                  </a:lnTo>
                  <a:lnTo>
                    <a:pt x="32" y="34"/>
                  </a:lnTo>
                  <a:lnTo>
                    <a:pt x="25" y="50"/>
                  </a:lnTo>
                  <a:lnTo>
                    <a:pt x="18" y="68"/>
                  </a:lnTo>
                  <a:lnTo>
                    <a:pt x="12" y="85"/>
                  </a:lnTo>
                  <a:lnTo>
                    <a:pt x="8" y="103"/>
                  </a:lnTo>
                  <a:lnTo>
                    <a:pt x="4" y="122"/>
                  </a:lnTo>
                  <a:lnTo>
                    <a:pt x="0" y="140"/>
                  </a:lnTo>
                  <a:lnTo>
                    <a:pt x="419" y="211"/>
                  </a:lnTo>
                  <a:lnTo>
                    <a:pt x="420" y="206"/>
                  </a:lnTo>
                  <a:lnTo>
                    <a:pt x="422" y="200"/>
                  </a:lnTo>
                  <a:lnTo>
                    <a:pt x="423" y="196"/>
                  </a:lnTo>
                  <a:lnTo>
                    <a:pt x="424" y="19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998" y="1957"/>
              <a:ext cx="373" cy="376"/>
            </a:xfrm>
            <a:custGeom>
              <a:avLst/>
              <a:gdLst>
                <a:gd name="T0" fmla="*/ 233 w 373"/>
                <a:gd name="T1" fmla="*/ 0 h 376"/>
                <a:gd name="T2" fmla="*/ 0 w 373"/>
                <a:gd name="T3" fmla="*/ 224 h 376"/>
                <a:gd name="T4" fmla="*/ 25 w 373"/>
                <a:gd name="T5" fmla="*/ 247 h 376"/>
                <a:gd name="T6" fmla="*/ 50 w 373"/>
                <a:gd name="T7" fmla="*/ 267 h 376"/>
                <a:gd name="T8" fmla="*/ 76 w 373"/>
                <a:gd name="T9" fmla="*/ 288 h 376"/>
                <a:gd name="T10" fmla="*/ 104 w 373"/>
                <a:gd name="T11" fmla="*/ 308 h 376"/>
                <a:gd name="T12" fmla="*/ 131 w 373"/>
                <a:gd name="T13" fmla="*/ 326 h 376"/>
                <a:gd name="T14" fmla="*/ 159 w 373"/>
                <a:gd name="T15" fmla="*/ 344 h 376"/>
                <a:gd name="T16" fmla="*/ 188 w 373"/>
                <a:gd name="T17" fmla="*/ 360 h 376"/>
                <a:gd name="T18" fmla="*/ 219 w 373"/>
                <a:gd name="T19" fmla="*/ 376 h 376"/>
                <a:gd name="T20" fmla="*/ 373 w 373"/>
                <a:gd name="T21" fmla="*/ 97 h 376"/>
                <a:gd name="T22" fmla="*/ 353 w 373"/>
                <a:gd name="T23" fmla="*/ 87 h 376"/>
                <a:gd name="T24" fmla="*/ 335 w 373"/>
                <a:gd name="T25" fmla="*/ 76 h 376"/>
                <a:gd name="T26" fmla="*/ 317 w 373"/>
                <a:gd name="T27" fmla="*/ 65 h 376"/>
                <a:gd name="T28" fmla="*/ 299 w 373"/>
                <a:gd name="T29" fmla="*/ 54 h 376"/>
                <a:gd name="T30" fmla="*/ 281 w 373"/>
                <a:gd name="T31" fmla="*/ 41 h 376"/>
                <a:gd name="T32" fmla="*/ 265 w 373"/>
                <a:gd name="T33" fmla="*/ 27 h 376"/>
                <a:gd name="T34" fmla="*/ 248 w 373"/>
                <a:gd name="T35" fmla="*/ 14 h 376"/>
                <a:gd name="T36" fmla="*/ 233 w 373"/>
                <a:gd name="T37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3" h="376">
                  <a:moveTo>
                    <a:pt x="233" y="0"/>
                  </a:moveTo>
                  <a:lnTo>
                    <a:pt x="0" y="224"/>
                  </a:lnTo>
                  <a:lnTo>
                    <a:pt x="25" y="247"/>
                  </a:lnTo>
                  <a:lnTo>
                    <a:pt x="50" y="267"/>
                  </a:lnTo>
                  <a:lnTo>
                    <a:pt x="76" y="288"/>
                  </a:lnTo>
                  <a:lnTo>
                    <a:pt x="104" y="308"/>
                  </a:lnTo>
                  <a:lnTo>
                    <a:pt x="131" y="326"/>
                  </a:lnTo>
                  <a:lnTo>
                    <a:pt x="159" y="344"/>
                  </a:lnTo>
                  <a:lnTo>
                    <a:pt x="188" y="360"/>
                  </a:lnTo>
                  <a:lnTo>
                    <a:pt x="219" y="376"/>
                  </a:lnTo>
                  <a:lnTo>
                    <a:pt x="373" y="97"/>
                  </a:lnTo>
                  <a:lnTo>
                    <a:pt x="353" y="87"/>
                  </a:lnTo>
                  <a:lnTo>
                    <a:pt x="335" y="76"/>
                  </a:lnTo>
                  <a:lnTo>
                    <a:pt x="317" y="65"/>
                  </a:lnTo>
                  <a:lnTo>
                    <a:pt x="299" y="54"/>
                  </a:lnTo>
                  <a:lnTo>
                    <a:pt x="281" y="41"/>
                  </a:lnTo>
                  <a:lnTo>
                    <a:pt x="265" y="27"/>
                  </a:lnTo>
                  <a:lnTo>
                    <a:pt x="248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5" name="Freeform 96"/>
            <p:cNvSpPr>
              <a:spLocks/>
            </p:cNvSpPr>
            <p:nvPr/>
          </p:nvSpPr>
          <p:spPr bwMode="auto">
            <a:xfrm>
              <a:off x="1274" y="1628"/>
              <a:ext cx="324" cy="374"/>
            </a:xfrm>
            <a:custGeom>
              <a:avLst/>
              <a:gdLst>
                <a:gd name="T0" fmla="*/ 301 w 324"/>
                <a:gd name="T1" fmla="*/ 0 h 374"/>
                <a:gd name="T2" fmla="*/ 0 w 324"/>
                <a:gd name="T3" fmla="*/ 288 h 374"/>
                <a:gd name="T4" fmla="*/ 14 w 324"/>
                <a:gd name="T5" fmla="*/ 301 h 374"/>
                <a:gd name="T6" fmla="*/ 27 w 324"/>
                <a:gd name="T7" fmla="*/ 313 h 374"/>
                <a:gd name="T8" fmla="*/ 43 w 324"/>
                <a:gd name="T9" fmla="*/ 325 h 374"/>
                <a:gd name="T10" fmla="*/ 59 w 324"/>
                <a:gd name="T11" fmla="*/ 336 h 374"/>
                <a:gd name="T12" fmla="*/ 75 w 324"/>
                <a:gd name="T13" fmla="*/ 347 h 374"/>
                <a:gd name="T14" fmla="*/ 91 w 324"/>
                <a:gd name="T15" fmla="*/ 356 h 374"/>
                <a:gd name="T16" fmla="*/ 108 w 324"/>
                <a:gd name="T17" fmla="*/ 366 h 374"/>
                <a:gd name="T18" fmla="*/ 126 w 324"/>
                <a:gd name="T19" fmla="*/ 374 h 374"/>
                <a:gd name="T20" fmla="*/ 324 w 324"/>
                <a:gd name="T21" fmla="*/ 15 h 374"/>
                <a:gd name="T22" fmla="*/ 319 w 324"/>
                <a:gd name="T23" fmla="*/ 12 h 374"/>
                <a:gd name="T24" fmla="*/ 312 w 324"/>
                <a:gd name="T25" fmla="*/ 8 h 374"/>
                <a:gd name="T26" fmla="*/ 306 w 324"/>
                <a:gd name="T27" fmla="*/ 4 h 374"/>
                <a:gd name="T28" fmla="*/ 301 w 324"/>
                <a:gd name="T2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4" h="374">
                  <a:moveTo>
                    <a:pt x="301" y="0"/>
                  </a:moveTo>
                  <a:lnTo>
                    <a:pt x="0" y="288"/>
                  </a:lnTo>
                  <a:lnTo>
                    <a:pt x="14" y="301"/>
                  </a:lnTo>
                  <a:lnTo>
                    <a:pt x="27" y="313"/>
                  </a:lnTo>
                  <a:lnTo>
                    <a:pt x="43" y="325"/>
                  </a:lnTo>
                  <a:lnTo>
                    <a:pt x="59" y="336"/>
                  </a:lnTo>
                  <a:lnTo>
                    <a:pt x="75" y="347"/>
                  </a:lnTo>
                  <a:lnTo>
                    <a:pt x="91" y="356"/>
                  </a:lnTo>
                  <a:lnTo>
                    <a:pt x="108" y="366"/>
                  </a:lnTo>
                  <a:lnTo>
                    <a:pt x="126" y="374"/>
                  </a:lnTo>
                  <a:lnTo>
                    <a:pt x="324" y="15"/>
                  </a:lnTo>
                  <a:lnTo>
                    <a:pt x="319" y="12"/>
                  </a:lnTo>
                  <a:lnTo>
                    <a:pt x="312" y="8"/>
                  </a:lnTo>
                  <a:lnTo>
                    <a:pt x="306" y="4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746" y="1672"/>
              <a:ext cx="382" cy="294"/>
            </a:xfrm>
            <a:custGeom>
              <a:avLst/>
              <a:gdLst>
                <a:gd name="T0" fmla="*/ 329 w 382"/>
                <a:gd name="T1" fmla="*/ 0 h 294"/>
                <a:gd name="T2" fmla="*/ 177 w 382"/>
                <a:gd name="T3" fmla="*/ 21 h 294"/>
                <a:gd name="T4" fmla="*/ 0 w 382"/>
                <a:gd name="T5" fmla="*/ 47 h 294"/>
                <a:gd name="T6" fmla="*/ 7 w 382"/>
                <a:gd name="T7" fmla="*/ 79 h 294"/>
                <a:gd name="T8" fmla="*/ 14 w 382"/>
                <a:gd name="T9" fmla="*/ 113 h 294"/>
                <a:gd name="T10" fmla="*/ 23 w 382"/>
                <a:gd name="T11" fmla="*/ 145 h 294"/>
                <a:gd name="T12" fmla="*/ 34 w 382"/>
                <a:gd name="T13" fmla="*/ 175 h 294"/>
                <a:gd name="T14" fmla="*/ 45 w 382"/>
                <a:gd name="T15" fmla="*/ 206 h 294"/>
                <a:gd name="T16" fmla="*/ 57 w 382"/>
                <a:gd name="T17" fmla="*/ 236 h 294"/>
                <a:gd name="T18" fmla="*/ 71 w 382"/>
                <a:gd name="T19" fmla="*/ 265 h 294"/>
                <a:gd name="T20" fmla="*/ 85 w 382"/>
                <a:gd name="T21" fmla="*/ 294 h 294"/>
                <a:gd name="T22" fmla="*/ 195 w 382"/>
                <a:gd name="T23" fmla="*/ 242 h 294"/>
                <a:gd name="T24" fmla="*/ 382 w 382"/>
                <a:gd name="T25" fmla="*/ 153 h 294"/>
                <a:gd name="T26" fmla="*/ 372 w 382"/>
                <a:gd name="T27" fmla="*/ 135 h 294"/>
                <a:gd name="T28" fmla="*/ 364 w 382"/>
                <a:gd name="T29" fmla="*/ 117 h 294"/>
                <a:gd name="T30" fmla="*/ 357 w 382"/>
                <a:gd name="T31" fmla="*/ 99 h 294"/>
                <a:gd name="T32" fmla="*/ 350 w 382"/>
                <a:gd name="T33" fmla="*/ 79 h 294"/>
                <a:gd name="T34" fmla="*/ 343 w 382"/>
                <a:gd name="T35" fmla="*/ 60 h 294"/>
                <a:gd name="T36" fmla="*/ 338 w 382"/>
                <a:gd name="T37" fmla="*/ 41 h 294"/>
                <a:gd name="T38" fmla="*/ 333 w 382"/>
                <a:gd name="T39" fmla="*/ 21 h 294"/>
                <a:gd name="T40" fmla="*/ 329 w 382"/>
                <a:gd name="T41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2" h="294">
                  <a:moveTo>
                    <a:pt x="329" y="0"/>
                  </a:moveTo>
                  <a:lnTo>
                    <a:pt x="177" y="21"/>
                  </a:lnTo>
                  <a:lnTo>
                    <a:pt x="0" y="47"/>
                  </a:lnTo>
                  <a:lnTo>
                    <a:pt x="7" y="79"/>
                  </a:lnTo>
                  <a:lnTo>
                    <a:pt x="14" y="113"/>
                  </a:lnTo>
                  <a:lnTo>
                    <a:pt x="23" y="145"/>
                  </a:lnTo>
                  <a:lnTo>
                    <a:pt x="34" y="175"/>
                  </a:lnTo>
                  <a:lnTo>
                    <a:pt x="45" y="206"/>
                  </a:lnTo>
                  <a:lnTo>
                    <a:pt x="57" y="236"/>
                  </a:lnTo>
                  <a:lnTo>
                    <a:pt x="71" y="265"/>
                  </a:lnTo>
                  <a:lnTo>
                    <a:pt x="85" y="294"/>
                  </a:lnTo>
                  <a:lnTo>
                    <a:pt x="195" y="242"/>
                  </a:lnTo>
                  <a:lnTo>
                    <a:pt x="382" y="153"/>
                  </a:lnTo>
                  <a:lnTo>
                    <a:pt x="372" y="135"/>
                  </a:lnTo>
                  <a:lnTo>
                    <a:pt x="364" y="117"/>
                  </a:lnTo>
                  <a:lnTo>
                    <a:pt x="357" y="99"/>
                  </a:lnTo>
                  <a:lnTo>
                    <a:pt x="350" y="79"/>
                  </a:lnTo>
                  <a:lnTo>
                    <a:pt x="343" y="60"/>
                  </a:lnTo>
                  <a:lnTo>
                    <a:pt x="338" y="41"/>
                  </a:lnTo>
                  <a:lnTo>
                    <a:pt x="333" y="21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1135" y="1602"/>
              <a:ext cx="429" cy="197"/>
            </a:xfrm>
            <a:custGeom>
              <a:avLst/>
              <a:gdLst>
                <a:gd name="T0" fmla="*/ 422 w 429"/>
                <a:gd name="T1" fmla="*/ 0 h 197"/>
                <a:gd name="T2" fmla="*/ 0 w 429"/>
                <a:gd name="T3" fmla="*/ 61 h 197"/>
                <a:gd name="T4" fmla="*/ 4 w 429"/>
                <a:gd name="T5" fmla="*/ 79 h 197"/>
                <a:gd name="T6" fmla="*/ 8 w 429"/>
                <a:gd name="T7" fmla="*/ 97 h 197"/>
                <a:gd name="T8" fmla="*/ 12 w 429"/>
                <a:gd name="T9" fmla="*/ 113 h 197"/>
                <a:gd name="T10" fmla="*/ 18 w 429"/>
                <a:gd name="T11" fmla="*/ 131 h 197"/>
                <a:gd name="T12" fmla="*/ 25 w 429"/>
                <a:gd name="T13" fmla="*/ 148 h 197"/>
                <a:gd name="T14" fmla="*/ 32 w 429"/>
                <a:gd name="T15" fmla="*/ 165 h 197"/>
                <a:gd name="T16" fmla="*/ 39 w 429"/>
                <a:gd name="T17" fmla="*/ 181 h 197"/>
                <a:gd name="T18" fmla="*/ 47 w 429"/>
                <a:gd name="T19" fmla="*/ 197 h 197"/>
                <a:gd name="T20" fmla="*/ 429 w 429"/>
                <a:gd name="T21" fmla="*/ 15 h 197"/>
                <a:gd name="T22" fmla="*/ 427 w 429"/>
                <a:gd name="T23" fmla="*/ 12 h 197"/>
                <a:gd name="T24" fmla="*/ 424 w 429"/>
                <a:gd name="T25" fmla="*/ 8 h 197"/>
                <a:gd name="T26" fmla="*/ 423 w 429"/>
                <a:gd name="T27" fmla="*/ 4 h 197"/>
                <a:gd name="T28" fmla="*/ 422 w 429"/>
                <a:gd name="T2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9" h="197">
                  <a:moveTo>
                    <a:pt x="422" y="0"/>
                  </a:moveTo>
                  <a:lnTo>
                    <a:pt x="0" y="61"/>
                  </a:lnTo>
                  <a:lnTo>
                    <a:pt x="4" y="79"/>
                  </a:lnTo>
                  <a:lnTo>
                    <a:pt x="8" y="97"/>
                  </a:lnTo>
                  <a:lnTo>
                    <a:pt x="12" y="113"/>
                  </a:lnTo>
                  <a:lnTo>
                    <a:pt x="18" y="131"/>
                  </a:lnTo>
                  <a:lnTo>
                    <a:pt x="25" y="148"/>
                  </a:lnTo>
                  <a:lnTo>
                    <a:pt x="32" y="165"/>
                  </a:lnTo>
                  <a:lnTo>
                    <a:pt x="39" y="181"/>
                  </a:lnTo>
                  <a:lnTo>
                    <a:pt x="47" y="197"/>
                  </a:lnTo>
                  <a:lnTo>
                    <a:pt x="429" y="15"/>
                  </a:lnTo>
                  <a:lnTo>
                    <a:pt x="427" y="12"/>
                  </a:lnTo>
                  <a:lnTo>
                    <a:pt x="424" y="8"/>
                  </a:lnTo>
                  <a:lnTo>
                    <a:pt x="423" y="4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8" name="Freeform 99"/>
            <p:cNvSpPr>
              <a:spLocks/>
            </p:cNvSpPr>
            <p:nvPr/>
          </p:nvSpPr>
          <p:spPr bwMode="auto">
            <a:xfrm>
              <a:off x="1553" y="422"/>
              <a:ext cx="23" cy="3"/>
            </a:xfrm>
            <a:custGeom>
              <a:avLst/>
              <a:gdLst>
                <a:gd name="T0" fmla="*/ 13 w 23"/>
                <a:gd name="T1" fmla="*/ 0 h 3"/>
                <a:gd name="T2" fmla="*/ 9 w 23"/>
                <a:gd name="T3" fmla="*/ 0 h 3"/>
                <a:gd name="T4" fmla="*/ 6 w 23"/>
                <a:gd name="T5" fmla="*/ 2 h 3"/>
                <a:gd name="T6" fmla="*/ 2 w 23"/>
                <a:gd name="T7" fmla="*/ 2 h 3"/>
                <a:gd name="T8" fmla="*/ 0 w 23"/>
                <a:gd name="T9" fmla="*/ 3 h 3"/>
                <a:gd name="T10" fmla="*/ 5 w 23"/>
                <a:gd name="T11" fmla="*/ 2 h 3"/>
                <a:gd name="T12" fmla="*/ 11 w 23"/>
                <a:gd name="T13" fmla="*/ 2 h 3"/>
                <a:gd name="T14" fmla="*/ 18 w 23"/>
                <a:gd name="T15" fmla="*/ 2 h 3"/>
                <a:gd name="T16" fmla="*/ 23 w 23"/>
                <a:gd name="T17" fmla="*/ 2 h 3"/>
                <a:gd name="T18" fmla="*/ 20 w 23"/>
                <a:gd name="T19" fmla="*/ 0 h 3"/>
                <a:gd name="T20" fmla="*/ 18 w 23"/>
                <a:gd name="T21" fmla="*/ 0 h 3"/>
                <a:gd name="T22" fmla="*/ 16 w 23"/>
                <a:gd name="T23" fmla="*/ 0 h 3"/>
                <a:gd name="T24" fmla="*/ 13 w 23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3">
                  <a:moveTo>
                    <a:pt x="13" y="0"/>
                  </a:moveTo>
                  <a:lnTo>
                    <a:pt x="9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3"/>
                  </a:lnTo>
                  <a:lnTo>
                    <a:pt x="5" y="2"/>
                  </a:lnTo>
                  <a:lnTo>
                    <a:pt x="11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9" name="Freeform 100"/>
            <p:cNvSpPr>
              <a:spLocks/>
            </p:cNvSpPr>
            <p:nvPr/>
          </p:nvSpPr>
          <p:spPr bwMode="auto">
            <a:xfrm>
              <a:off x="1652" y="422"/>
              <a:ext cx="16" cy="2"/>
            </a:xfrm>
            <a:custGeom>
              <a:avLst/>
              <a:gdLst>
                <a:gd name="T0" fmla="*/ 7 w 16"/>
                <a:gd name="T1" fmla="*/ 0 h 2"/>
                <a:gd name="T2" fmla="*/ 6 w 16"/>
                <a:gd name="T3" fmla="*/ 0 h 2"/>
                <a:gd name="T4" fmla="*/ 3 w 16"/>
                <a:gd name="T5" fmla="*/ 0 h 2"/>
                <a:gd name="T6" fmla="*/ 2 w 16"/>
                <a:gd name="T7" fmla="*/ 0 h 2"/>
                <a:gd name="T8" fmla="*/ 0 w 16"/>
                <a:gd name="T9" fmla="*/ 2 h 2"/>
                <a:gd name="T10" fmla="*/ 5 w 16"/>
                <a:gd name="T11" fmla="*/ 2 h 2"/>
                <a:gd name="T12" fmla="*/ 9 w 16"/>
                <a:gd name="T13" fmla="*/ 2 h 2"/>
                <a:gd name="T14" fmla="*/ 12 w 16"/>
                <a:gd name="T15" fmla="*/ 2 h 2"/>
                <a:gd name="T16" fmla="*/ 16 w 16"/>
                <a:gd name="T17" fmla="*/ 2 h 2"/>
                <a:gd name="T18" fmla="*/ 14 w 16"/>
                <a:gd name="T19" fmla="*/ 0 h 2"/>
                <a:gd name="T20" fmla="*/ 12 w 16"/>
                <a:gd name="T21" fmla="*/ 0 h 2"/>
                <a:gd name="T22" fmla="*/ 10 w 16"/>
                <a:gd name="T23" fmla="*/ 0 h 2"/>
                <a:gd name="T24" fmla="*/ 7 w 16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">
                  <a:moveTo>
                    <a:pt x="7" y="0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1963" y="467"/>
              <a:ext cx="11" cy="4"/>
            </a:xfrm>
            <a:custGeom>
              <a:avLst/>
              <a:gdLst>
                <a:gd name="T0" fmla="*/ 2 w 11"/>
                <a:gd name="T1" fmla="*/ 0 h 4"/>
                <a:gd name="T2" fmla="*/ 0 w 11"/>
                <a:gd name="T3" fmla="*/ 0 h 4"/>
                <a:gd name="T4" fmla="*/ 3 w 11"/>
                <a:gd name="T5" fmla="*/ 1 h 4"/>
                <a:gd name="T6" fmla="*/ 6 w 11"/>
                <a:gd name="T7" fmla="*/ 1 h 4"/>
                <a:gd name="T8" fmla="*/ 9 w 11"/>
                <a:gd name="T9" fmla="*/ 3 h 4"/>
                <a:gd name="T10" fmla="*/ 11 w 11"/>
                <a:gd name="T11" fmla="*/ 4 h 4"/>
                <a:gd name="T12" fmla="*/ 2 w 1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">
                  <a:moveTo>
                    <a:pt x="2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6" y="1"/>
                  </a:lnTo>
                  <a:lnTo>
                    <a:pt x="9" y="3"/>
                  </a:lnTo>
                  <a:lnTo>
                    <a:pt x="11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1" name="Freeform 102"/>
            <p:cNvSpPr>
              <a:spLocks/>
            </p:cNvSpPr>
            <p:nvPr/>
          </p:nvSpPr>
          <p:spPr bwMode="auto">
            <a:xfrm>
              <a:off x="1300" y="2588"/>
              <a:ext cx="65" cy="94"/>
            </a:xfrm>
            <a:custGeom>
              <a:avLst/>
              <a:gdLst>
                <a:gd name="T0" fmla="*/ 32 w 65"/>
                <a:gd name="T1" fmla="*/ 0 h 94"/>
                <a:gd name="T2" fmla="*/ 19 w 65"/>
                <a:gd name="T3" fmla="*/ 3 h 94"/>
                <a:gd name="T4" fmla="*/ 10 w 65"/>
                <a:gd name="T5" fmla="*/ 8 h 94"/>
                <a:gd name="T6" fmla="*/ 4 w 65"/>
                <a:gd name="T7" fmla="*/ 18 h 94"/>
                <a:gd name="T8" fmla="*/ 1 w 65"/>
                <a:gd name="T9" fmla="*/ 30 h 94"/>
                <a:gd name="T10" fmla="*/ 4 w 65"/>
                <a:gd name="T11" fmla="*/ 42 h 94"/>
                <a:gd name="T12" fmla="*/ 10 w 65"/>
                <a:gd name="T13" fmla="*/ 51 h 94"/>
                <a:gd name="T14" fmla="*/ 18 w 65"/>
                <a:gd name="T15" fmla="*/ 58 h 94"/>
                <a:gd name="T16" fmla="*/ 29 w 65"/>
                <a:gd name="T17" fmla="*/ 61 h 94"/>
                <a:gd name="T18" fmla="*/ 35 w 65"/>
                <a:gd name="T19" fmla="*/ 61 h 94"/>
                <a:gd name="T20" fmla="*/ 39 w 65"/>
                <a:gd name="T21" fmla="*/ 60 h 94"/>
                <a:gd name="T22" fmla="*/ 43 w 65"/>
                <a:gd name="T23" fmla="*/ 58 h 94"/>
                <a:gd name="T24" fmla="*/ 47 w 65"/>
                <a:gd name="T25" fmla="*/ 55 h 94"/>
                <a:gd name="T26" fmla="*/ 43 w 65"/>
                <a:gd name="T27" fmla="*/ 68 h 94"/>
                <a:gd name="T28" fmla="*/ 36 w 65"/>
                <a:gd name="T29" fmla="*/ 75 h 94"/>
                <a:gd name="T30" fmla="*/ 25 w 65"/>
                <a:gd name="T31" fmla="*/ 78 h 94"/>
                <a:gd name="T32" fmla="*/ 11 w 65"/>
                <a:gd name="T33" fmla="*/ 79 h 94"/>
                <a:gd name="T34" fmla="*/ 0 w 65"/>
                <a:gd name="T35" fmla="*/ 79 h 94"/>
                <a:gd name="T36" fmla="*/ 0 w 65"/>
                <a:gd name="T37" fmla="*/ 94 h 94"/>
                <a:gd name="T38" fmla="*/ 18 w 65"/>
                <a:gd name="T39" fmla="*/ 94 h 94"/>
                <a:gd name="T40" fmla="*/ 32 w 65"/>
                <a:gd name="T41" fmla="*/ 93 h 94"/>
                <a:gd name="T42" fmla="*/ 43 w 65"/>
                <a:gd name="T43" fmla="*/ 89 h 94"/>
                <a:gd name="T44" fmla="*/ 51 w 65"/>
                <a:gd name="T45" fmla="*/ 82 h 94"/>
                <a:gd name="T46" fmla="*/ 57 w 65"/>
                <a:gd name="T47" fmla="*/ 73 h 94"/>
                <a:gd name="T48" fmla="*/ 61 w 65"/>
                <a:gd name="T49" fmla="*/ 65 h 94"/>
                <a:gd name="T50" fmla="*/ 64 w 65"/>
                <a:gd name="T51" fmla="*/ 57 h 94"/>
                <a:gd name="T52" fmla="*/ 65 w 65"/>
                <a:gd name="T53" fmla="*/ 48 h 94"/>
                <a:gd name="T54" fmla="*/ 65 w 65"/>
                <a:gd name="T55" fmla="*/ 42 h 94"/>
                <a:gd name="T56" fmla="*/ 62 w 65"/>
                <a:gd name="T57" fmla="*/ 22 h 94"/>
                <a:gd name="T58" fmla="*/ 56 w 65"/>
                <a:gd name="T59" fmla="*/ 10 h 94"/>
                <a:gd name="T60" fmla="*/ 44 w 65"/>
                <a:gd name="T61" fmla="*/ 3 h 94"/>
                <a:gd name="T62" fmla="*/ 32 w 65"/>
                <a:gd name="T6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" h="94">
                  <a:moveTo>
                    <a:pt x="32" y="0"/>
                  </a:moveTo>
                  <a:lnTo>
                    <a:pt x="19" y="3"/>
                  </a:lnTo>
                  <a:lnTo>
                    <a:pt x="10" y="8"/>
                  </a:lnTo>
                  <a:lnTo>
                    <a:pt x="4" y="18"/>
                  </a:lnTo>
                  <a:lnTo>
                    <a:pt x="1" y="30"/>
                  </a:lnTo>
                  <a:lnTo>
                    <a:pt x="4" y="42"/>
                  </a:lnTo>
                  <a:lnTo>
                    <a:pt x="10" y="51"/>
                  </a:lnTo>
                  <a:lnTo>
                    <a:pt x="18" y="58"/>
                  </a:lnTo>
                  <a:lnTo>
                    <a:pt x="29" y="61"/>
                  </a:lnTo>
                  <a:lnTo>
                    <a:pt x="35" y="61"/>
                  </a:lnTo>
                  <a:lnTo>
                    <a:pt x="39" y="60"/>
                  </a:lnTo>
                  <a:lnTo>
                    <a:pt x="43" y="58"/>
                  </a:lnTo>
                  <a:lnTo>
                    <a:pt x="47" y="55"/>
                  </a:lnTo>
                  <a:lnTo>
                    <a:pt x="43" y="68"/>
                  </a:lnTo>
                  <a:lnTo>
                    <a:pt x="36" y="75"/>
                  </a:lnTo>
                  <a:lnTo>
                    <a:pt x="25" y="78"/>
                  </a:lnTo>
                  <a:lnTo>
                    <a:pt x="11" y="79"/>
                  </a:lnTo>
                  <a:lnTo>
                    <a:pt x="0" y="79"/>
                  </a:lnTo>
                  <a:lnTo>
                    <a:pt x="0" y="94"/>
                  </a:lnTo>
                  <a:lnTo>
                    <a:pt x="18" y="94"/>
                  </a:lnTo>
                  <a:lnTo>
                    <a:pt x="32" y="93"/>
                  </a:lnTo>
                  <a:lnTo>
                    <a:pt x="43" y="89"/>
                  </a:lnTo>
                  <a:lnTo>
                    <a:pt x="51" y="82"/>
                  </a:lnTo>
                  <a:lnTo>
                    <a:pt x="57" y="73"/>
                  </a:lnTo>
                  <a:lnTo>
                    <a:pt x="61" y="65"/>
                  </a:lnTo>
                  <a:lnTo>
                    <a:pt x="64" y="57"/>
                  </a:lnTo>
                  <a:lnTo>
                    <a:pt x="65" y="48"/>
                  </a:lnTo>
                  <a:lnTo>
                    <a:pt x="65" y="42"/>
                  </a:lnTo>
                  <a:lnTo>
                    <a:pt x="62" y="22"/>
                  </a:lnTo>
                  <a:lnTo>
                    <a:pt x="56" y="10"/>
                  </a:lnTo>
                  <a:lnTo>
                    <a:pt x="44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1318" y="2603"/>
              <a:ext cx="31" cy="29"/>
            </a:xfrm>
            <a:custGeom>
              <a:avLst/>
              <a:gdLst>
                <a:gd name="T0" fmla="*/ 14 w 31"/>
                <a:gd name="T1" fmla="*/ 29 h 29"/>
                <a:gd name="T2" fmla="*/ 7 w 31"/>
                <a:gd name="T3" fmla="*/ 28 h 29"/>
                <a:gd name="T4" fmla="*/ 3 w 31"/>
                <a:gd name="T5" fmla="*/ 25 h 29"/>
                <a:gd name="T6" fmla="*/ 1 w 31"/>
                <a:gd name="T7" fmla="*/ 20 h 29"/>
                <a:gd name="T8" fmla="*/ 0 w 31"/>
                <a:gd name="T9" fmla="*/ 14 h 29"/>
                <a:gd name="T10" fmla="*/ 1 w 31"/>
                <a:gd name="T11" fmla="*/ 9 h 29"/>
                <a:gd name="T12" fmla="*/ 4 w 31"/>
                <a:gd name="T13" fmla="*/ 4 h 29"/>
                <a:gd name="T14" fmla="*/ 8 w 31"/>
                <a:gd name="T15" fmla="*/ 2 h 29"/>
                <a:gd name="T16" fmla="*/ 14 w 31"/>
                <a:gd name="T17" fmla="*/ 0 h 29"/>
                <a:gd name="T18" fmla="*/ 21 w 31"/>
                <a:gd name="T19" fmla="*/ 2 h 29"/>
                <a:gd name="T20" fmla="*/ 26 w 31"/>
                <a:gd name="T21" fmla="*/ 6 h 29"/>
                <a:gd name="T22" fmla="*/ 29 w 31"/>
                <a:gd name="T23" fmla="*/ 11 h 29"/>
                <a:gd name="T24" fmla="*/ 31 w 31"/>
                <a:gd name="T25" fmla="*/ 18 h 29"/>
                <a:gd name="T26" fmla="*/ 28 w 31"/>
                <a:gd name="T27" fmla="*/ 24 h 29"/>
                <a:gd name="T28" fmla="*/ 24 w 31"/>
                <a:gd name="T29" fmla="*/ 27 h 29"/>
                <a:gd name="T30" fmla="*/ 19 w 31"/>
                <a:gd name="T31" fmla="*/ 29 h 29"/>
                <a:gd name="T32" fmla="*/ 14 w 31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29">
                  <a:moveTo>
                    <a:pt x="14" y="29"/>
                  </a:moveTo>
                  <a:lnTo>
                    <a:pt x="7" y="28"/>
                  </a:lnTo>
                  <a:lnTo>
                    <a:pt x="3" y="25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9" y="11"/>
                  </a:lnTo>
                  <a:lnTo>
                    <a:pt x="31" y="18"/>
                  </a:lnTo>
                  <a:lnTo>
                    <a:pt x="28" y="24"/>
                  </a:lnTo>
                  <a:lnTo>
                    <a:pt x="24" y="27"/>
                  </a:lnTo>
                  <a:lnTo>
                    <a:pt x="19" y="29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3" name="Freeform 104"/>
            <p:cNvSpPr>
              <a:spLocks/>
            </p:cNvSpPr>
            <p:nvPr/>
          </p:nvSpPr>
          <p:spPr bwMode="auto">
            <a:xfrm>
              <a:off x="2243" y="617"/>
              <a:ext cx="82" cy="93"/>
            </a:xfrm>
            <a:custGeom>
              <a:avLst/>
              <a:gdLst>
                <a:gd name="T0" fmla="*/ 19 w 82"/>
                <a:gd name="T1" fmla="*/ 87 h 93"/>
                <a:gd name="T2" fmla="*/ 25 w 82"/>
                <a:gd name="T3" fmla="*/ 90 h 93"/>
                <a:gd name="T4" fmla="*/ 32 w 82"/>
                <a:gd name="T5" fmla="*/ 93 h 93"/>
                <a:gd name="T6" fmla="*/ 39 w 82"/>
                <a:gd name="T7" fmla="*/ 93 h 93"/>
                <a:gd name="T8" fmla="*/ 45 w 82"/>
                <a:gd name="T9" fmla="*/ 91 h 93"/>
                <a:gd name="T10" fmla="*/ 49 w 82"/>
                <a:gd name="T11" fmla="*/ 90 h 93"/>
                <a:gd name="T12" fmla="*/ 55 w 82"/>
                <a:gd name="T13" fmla="*/ 86 h 93"/>
                <a:gd name="T14" fmla="*/ 57 w 82"/>
                <a:gd name="T15" fmla="*/ 83 h 93"/>
                <a:gd name="T16" fmla="*/ 60 w 82"/>
                <a:gd name="T17" fmla="*/ 79 h 93"/>
                <a:gd name="T18" fmla="*/ 63 w 82"/>
                <a:gd name="T19" fmla="*/ 73 h 93"/>
                <a:gd name="T20" fmla="*/ 63 w 82"/>
                <a:gd name="T21" fmla="*/ 66 h 93"/>
                <a:gd name="T22" fmla="*/ 63 w 82"/>
                <a:gd name="T23" fmla="*/ 61 h 93"/>
                <a:gd name="T24" fmla="*/ 60 w 82"/>
                <a:gd name="T25" fmla="*/ 55 h 93"/>
                <a:gd name="T26" fmla="*/ 66 w 82"/>
                <a:gd name="T27" fmla="*/ 54 h 93"/>
                <a:gd name="T28" fmla="*/ 71 w 82"/>
                <a:gd name="T29" fmla="*/ 51 h 93"/>
                <a:gd name="T30" fmla="*/ 75 w 82"/>
                <a:gd name="T31" fmla="*/ 47 h 93"/>
                <a:gd name="T32" fmla="*/ 80 w 82"/>
                <a:gd name="T33" fmla="*/ 43 h 93"/>
                <a:gd name="T34" fmla="*/ 82 w 82"/>
                <a:gd name="T35" fmla="*/ 31 h 93"/>
                <a:gd name="T36" fmla="*/ 81 w 82"/>
                <a:gd name="T37" fmla="*/ 20 h 93"/>
                <a:gd name="T38" fmla="*/ 75 w 82"/>
                <a:gd name="T39" fmla="*/ 11 h 93"/>
                <a:gd name="T40" fmla="*/ 66 w 82"/>
                <a:gd name="T41" fmla="*/ 4 h 93"/>
                <a:gd name="T42" fmla="*/ 55 w 82"/>
                <a:gd name="T43" fmla="*/ 0 h 93"/>
                <a:gd name="T44" fmla="*/ 43 w 82"/>
                <a:gd name="T45" fmla="*/ 0 h 93"/>
                <a:gd name="T46" fmla="*/ 34 w 82"/>
                <a:gd name="T47" fmla="*/ 4 h 93"/>
                <a:gd name="T48" fmla="*/ 25 w 82"/>
                <a:gd name="T49" fmla="*/ 12 h 93"/>
                <a:gd name="T50" fmla="*/ 23 w 82"/>
                <a:gd name="T51" fmla="*/ 18 h 93"/>
                <a:gd name="T52" fmla="*/ 23 w 82"/>
                <a:gd name="T53" fmla="*/ 23 h 93"/>
                <a:gd name="T54" fmla="*/ 23 w 82"/>
                <a:gd name="T55" fmla="*/ 29 h 93"/>
                <a:gd name="T56" fmla="*/ 24 w 82"/>
                <a:gd name="T57" fmla="*/ 34 h 93"/>
                <a:gd name="T58" fmla="*/ 19 w 82"/>
                <a:gd name="T59" fmla="*/ 36 h 93"/>
                <a:gd name="T60" fmla="*/ 12 w 82"/>
                <a:gd name="T61" fmla="*/ 38 h 93"/>
                <a:gd name="T62" fmla="*/ 7 w 82"/>
                <a:gd name="T63" fmla="*/ 43 h 93"/>
                <a:gd name="T64" fmla="*/ 3 w 82"/>
                <a:gd name="T65" fmla="*/ 47 h 93"/>
                <a:gd name="T66" fmla="*/ 0 w 82"/>
                <a:gd name="T67" fmla="*/ 56 h 93"/>
                <a:gd name="T68" fmla="*/ 2 w 82"/>
                <a:gd name="T69" fmla="*/ 66 h 93"/>
                <a:gd name="T70" fmla="*/ 7 w 82"/>
                <a:gd name="T71" fmla="*/ 77 h 93"/>
                <a:gd name="T72" fmla="*/ 19 w 82"/>
                <a:gd name="T73" fmla="*/ 8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" h="93">
                  <a:moveTo>
                    <a:pt x="19" y="87"/>
                  </a:moveTo>
                  <a:lnTo>
                    <a:pt x="25" y="90"/>
                  </a:lnTo>
                  <a:lnTo>
                    <a:pt x="32" y="93"/>
                  </a:lnTo>
                  <a:lnTo>
                    <a:pt x="39" y="93"/>
                  </a:lnTo>
                  <a:lnTo>
                    <a:pt x="45" y="91"/>
                  </a:lnTo>
                  <a:lnTo>
                    <a:pt x="49" y="90"/>
                  </a:lnTo>
                  <a:lnTo>
                    <a:pt x="55" y="86"/>
                  </a:lnTo>
                  <a:lnTo>
                    <a:pt x="57" y="83"/>
                  </a:lnTo>
                  <a:lnTo>
                    <a:pt x="60" y="79"/>
                  </a:lnTo>
                  <a:lnTo>
                    <a:pt x="63" y="73"/>
                  </a:lnTo>
                  <a:lnTo>
                    <a:pt x="63" y="66"/>
                  </a:lnTo>
                  <a:lnTo>
                    <a:pt x="63" y="61"/>
                  </a:lnTo>
                  <a:lnTo>
                    <a:pt x="60" y="55"/>
                  </a:lnTo>
                  <a:lnTo>
                    <a:pt x="66" y="54"/>
                  </a:lnTo>
                  <a:lnTo>
                    <a:pt x="71" y="51"/>
                  </a:lnTo>
                  <a:lnTo>
                    <a:pt x="75" y="47"/>
                  </a:lnTo>
                  <a:lnTo>
                    <a:pt x="80" y="43"/>
                  </a:lnTo>
                  <a:lnTo>
                    <a:pt x="82" y="31"/>
                  </a:lnTo>
                  <a:lnTo>
                    <a:pt x="81" y="20"/>
                  </a:lnTo>
                  <a:lnTo>
                    <a:pt x="75" y="11"/>
                  </a:lnTo>
                  <a:lnTo>
                    <a:pt x="66" y="4"/>
                  </a:lnTo>
                  <a:lnTo>
                    <a:pt x="55" y="0"/>
                  </a:lnTo>
                  <a:lnTo>
                    <a:pt x="43" y="0"/>
                  </a:lnTo>
                  <a:lnTo>
                    <a:pt x="34" y="4"/>
                  </a:lnTo>
                  <a:lnTo>
                    <a:pt x="25" y="12"/>
                  </a:lnTo>
                  <a:lnTo>
                    <a:pt x="23" y="18"/>
                  </a:lnTo>
                  <a:lnTo>
                    <a:pt x="23" y="23"/>
                  </a:lnTo>
                  <a:lnTo>
                    <a:pt x="23" y="29"/>
                  </a:lnTo>
                  <a:lnTo>
                    <a:pt x="24" y="34"/>
                  </a:lnTo>
                  <a:lnTo>
                    <a:pt x="19" y="36"/>
                  </a:lnTo>
                  <a:lnTo>
                    <a:pt x="12" y="38"/>
                  </a:lnTo>
                  <a:lnTo>
                    <a:pt x="7" y="43"/>
                  </a:lnTo>
                  <a:lnTo>
                    <a:pt x="3" y="47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7" y="77"/>
                  </a:lnTo>
                  <a:lnTo>
                    <a:pt x="19" y="8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2281" y="633"/>
              <a:ext cx="28" cy="24"/>
            </a:xfrm>
            <a:custGeom>
              <a:avLst/>
              <a:gdLst>
                <a:gd name="T0" fmla="*/ 1 w 28"/>
                <a:gd name="T1" fmla="*/ 4 h 24"/>
                <a:gd name="T2" fmla="*/ 5 w 28"/>
                <a:gd name="T3" fmla="*/ 2 h 24"/>
                <a:gd name="T4" fmla="*/ 10 w 28"/>
                <a:gd name="T5" fmla="*/ 0 h 24"/>
                <a:gd name="T6" fmla="*/ 15 w 28"/>
                <a:gd name="T7" fmla="*/ 0 h 24"/>
                <a:gd name="T8" fmla="*/ 19 w 28"/>
                <a:gd name="T9" fmla="*/ 2 h 24"/>
                <a:gd name="T10" fmla="*/ 24 w 28"/>
                <a:gd name="T11" fmla="*/ 6 h 24"/>
                <a:gd name="T12" fmla="*/ 28 w 28"/>
                <a:gd name="T13" fmla="*/ 10 h 24"/>
                <a:gd name="T14" fmla="*/ 28 w 28"/>
                <a:gd name="T15" fmla="*/ 14 h 24"/>
                <a:gd name="T16" fmla="*/ 26 w 28"/>
                <a:gd name="T17" fmla="*/ 18 h 24"/>
                <a:gd name="T18" fmla="*/ 22 w 28"/>
                <a:gd name="T19" fmla="*/ 22 h 24"/>
                <a:gd name="T20" fmla="*/ 18 w 28"/>
                <a:gd name="T21" fmla="*/ 24 h 24"/>
                <a:gd name="T22" fmla="*/ 12 w 28"/>
                <a:gd name="T23" fmla="*/ 24 h 24"/>
                <a:gd name="T24" fmla="*/ 8 w 28"/>
                <a:gd name="T25" fmla="*/ 22 h 24"/>
                <a:gd name="T26" fmla="*/ 4 w 28"/>
                <a:gd name="T27" fmla="*/ 18 h 24"/>
                <a:gd name="T28" fmla="*/ 1 w 28"/>
                <a:gd name="T29" fmla="*/ 14 h 24"/>
                <a:gd name="T30" fmla="*/ 0 w 28"/>
                <a:gd name="T31" fmla="*/ 10 h 24"/>
                <a:gd name="T32" fmla="*/ 1 w 28"/>
                <a:gd name="T33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4">
                  <a:moveTo>
                    <a:pt x="1" y="4"/>
                  </a:moveTo>
                  <a:lnTo>
                    <a:pt x="5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4" y="6"/>
                  </a:lnTo>
                  <a:lnTo>
                    <a:pt x="28" y="10"/>
                  </a:lnTo>
                  <a:lnTo>
                    <a:pt x="28" y="14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8" y="22"/>
                  </a:lnTo>
                  <a:lnTo>
                    <a:pt x="4" y="18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5" name="Freeform 106"/>
            <p:cNvSpPr>
              <a:spLocks/>
            </p:cNvSpPr>
            <p:nvPr/>
          </p:nvSpPr>
          <p:spPr bwMode="auto">
            <a:xfrm>
              <a:off x="2260" y="667"/>
              <a:ext cx="31" cy="26"/>
            </a:xfrm>
            <a:custGeom>
              <a:avLst/>
              <a:gdLst>
                <a:gd name="T0" fmla="*/ 2 w 31"/>
                <a:gd name="T1" fmla="*/ 5 h 26"/>
                <a:gd name="T2" fmla="*/ 6 w 31"/>
                <a:gd name="T3" fmla="*/ 1 h 26"/>
                <a:gd name="T4" fmla="*/ 10 w 31"/>
                <a:gd name="T5" fmla="*/ 0 h 26"/>
                <a:gd name="T6" fmla="*/ 15 w 31"/>
                <a:gd name="T7" fmla="*/ 0 h 26"/>
                <a:gd name="T8" fmla="*/ 21 w 31"/>
                <a:gd name="T9" fmla="*/ 2 h 26"/>
                <a:gd name="T10" fmla="*/ 25 w 31"/>
                <a:gd name="T11" fmla="*/ 6 h 26"/>
                <a:gd name="T12" fmla="*/ 29 w 31"/>
                <a:gd name="T13" fmla="*/ 11 h 26"/>
                <a:gd name="T14" fmla="*/ 31 w 31"/>
                <a:gd name="T15" fmla="*/ 15 h 26"/>
                <a:gd name="T16" fmla="*/ 29 w 31"/>
                <a:gd name="T17" fmla="*/ 20 h 26"/>
                <a:gd name="T18" fmla="*/ 25 w 31"/>
                <a:gd name="T19" fmla="*/ 24 h 26"/>
                <a:gd name="T20" fmla="*/ 20 w 31"/>
                <a:gd name="T21" fmla="*/ 26 h 26"/>
                <a:gd name="T22" fmla="*/ 14 w 31"/>
                <a:gd name="T23" fmla="*/ 26 h 26"/>
                <a:gd name="T24" fmla="*/ 10 w 31"/>
                <a:gd name="T25" fmla="*/ 23 h 26"/>
                <a:gd name="T26" fmla="*/ 6 w 31"/>
                <a:gd name="T27" fmla="*/ 20 h 26"/>
                <a:gd name="T28" fmla="*/ 2 w 31"/>
                <a:gd name="T29" fmla="*/ 16 h 26"/>
                <a:gd name="T30" fmla="*/ 0 w 31"/>
                <a:gd name="T31" fmla="*/ 11 h 26"/>
                <a:gd name="T32" fmla="*/ 2 w 31"/>
                <a:gd name="T33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26">
                  <a:moveTo>
                    <a:pt x="2" y="5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5" y="6"/>
                  </a:lnTo>
                  <a:lnTo>
                    <a:pt x="29" y="11"/>
                  </a:lnTo>
                  <a:lnTo>
                    <a:pt x="31" y="15"/>
                  </a:lnTo>
                  <a:lnTo>
                    <a:pt x="29" y="20"/>
                  </a:lnTo>
                  <a:lnTo>
                    <a:pt x="25" y="24"/>
                  </a:lnTo>
                  <a:lnTo>
                    <a:pt x="20" y="26"/>
                  </a:lnTo>
                  <a:lnTo>
                    <a:pt x="14" y="26"/>
                  </a:lnTo>
                  <a:lnTo>
                    <a:pt x="10" y="23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1627" y="424"/>
              <a:ext cx="64" cy="94"/>
            </a:xfrm>
            <a:custGeom>
              <a:avLst/>
              <a:gdLst>
                <a:gd name="T0" fmla="*/ 0 w 64"/>
                <a:gd name="T1" fmla="*/ 46 h 94"/>
                <a:gd name="T2" fmla="*/ 2 w 64"/>
                <a:gd name="T3" fmla="*/ 62 h 94"/>
                <a:gd name="T4" fmla="*/ 6 w 64"/>
                <a:gd name="T5" fmla="*/ 77 h 94"/>
                <a:gd name="T6" fmla="*/ 16 w 64"/>
                <a:gd name="T7" fmla="*/ 90 h 94"/>
                <a:gd name="T8" fmla="*/ 32 w 64"/>
                <a:gd name="T9" fmla="*/ 94 h 94"/>
                <a:gd name="T10" fmla="*/ 49 w 64"/>
                <a:gd name="T11" fmla="*/ 90 h 94"/>
                <a:gd name="T12" fmla="*/ 59 w 64"/>
                <a:gd name="T13" fmla="*/ 77 h 94"/>
                <a:gd name="T14" fmla="*/ 63 w 64"/>
                <a:gd name="T15" fmla="*/ 62 h 94"/>
                <a:gd name="T16" fmla="*/ 64 w 64"/>
                <a:gd name="T17" fmla="*/ 46 h 94"/>
                <a:gd name="T18" fmla="*/ 63 w 64"/>
                <a:gd name="T19" fmla="*/ 32 h 94"/>
                <a:gd name="T20" fmla="*/ 60 w 64"/>
                <a:gd name="T21" fmla="*/ 18 h 94"/>
                <a:gd name="T22" fmla="*/ 53 w 64"/>
                <a:gd name="T23" fmla="*/ 7 h 94"/>
                <a:gd name="T24" fmla="*/ 41 w 64"/>
                <a:gd name="T25" fmla="*/ 0 h 94"/>
                <a:gd name="T26" fmla="*/ 37 w 64"/>
                <a:gd name="T27" fmla="*/ 0 h 94"/>
                <a:gd name="T28" fmla="*/ 34 w 64"/>
                <a:gd name="T29" fmla="*/ 0 h 94"/>
                <a:gd name="T30" fmla="*/ 30 w 64"/>
                <a:gd name="T31" fmla="*/ 0 h 94"/>
                <a:gd name="T32" fmla="*/ 25 w 64"/>
                <a:gd name="T33" fmla="*/ 0 h 94"/>
                <a:gd name="T34" fmla="*/ 13 w 64"/>
                <a:gd name="T35" fmla="*/ 7 h 94"/>
                <a:gd name="T36" fmla="*/ 5 w 64"/>
                <a:gd name="T37" fmla="*/ 18 h 94"/>
                <a:gd name="T38" fmla="*/ 2 w 64"/>
                <a:gd name="T39" fmla="*/ 32 h 94"/>
                <a:gd name="T40" fmla="*/ 0 w 64"/>
                <a:gd name="T41" fmla="*/ 4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94">
                  <a:moveTo>
                    <a:pt x="0" y="46"/>
                  </a:moveTo>
                  <a:lnTo>
                    <a:pt x="2" y="62"/>
                  </a:lnTo>
                  <a:lnTo>
                    <a:pt x="6" y="77"/>
                  </a:lnTo>
                  <a:lnTo>
                    <a:pt x="16" y="90"/>
                  </a:lnTo>
                  <a:lnTo>
                    <a:pt x="32" y="94"/>
                  </a:lnTo>
                  <a:lnTo>
                    <a:pt x="49" y="90"/>
                  </a:lnTo>
                  <a:lnTo>
                    <a:pt x="59" y="77"/>
                  </a:lnTo>
                  <a:lnTo>
                    <a:pt x="63" y="62"/>
                  </a:lnTo>
                  <a:lnTo>
                    <a:pt x="64" y="46"/>
                  </a:lnTo>
                  <a:lnTo>
                    <a:pt x="63" y="32"/>
                  </a:lnTo>
                  <a:lnTo>
                    <a:pt x="60" y="18"/>
                  </a:lnTo>
                  <a:lnTo>
                    <a:pt x="53" y="7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13" y="7"/>
                  </a:lnTo>
                  <a:lnTo>
                    <a:pt x="5" y="18"/>
                  </a:lnTo>
                  <a:lnTo>
                    <a:pt x="2" y="3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7" name="Freeform 108"/>
            <p:cNvSpPr>
              <a:spLocks/>
            </p:cNvSpPr>
            <p:nvPr/>
          </p:nvSpPr>
          <p:spPr bwMode="auto">
            <a:xfrm>
              <a:off x="1644" y="438"/>
              <a:ext cx="31" cy="63"/>
            </a:xfrm>
            <a:custGeom>
              <a:avLst/>
              <a:gdLst>
                <a:gd name="T0" fmla="*/ 15 w 31"/>
                <a:gd name="T1" fmla="*/ 0 h 63"/>
                <a:gd name="T2" fmla="*/ 24 w 31"/>
                <a:gd name="T3" fmla="*/ 4 h 63"/>
                <a:gd name="T4" fmla="*/ 28 w 31"/>
                <a:gd name="T5" fmla="*/ 12 h 63"/>
                <a:gd name="T6" fmla="*/ 31 w 31"/>
                <a:gd name="T7" fmla="*/ 22 h 63"/>
                <a:gd name="T8" fmla="*/ 31 w 31"/>
                <a:gd name="T9" fmla="*/ 32 h 63"/>
                <a:gd name="T10" fmla="*/ 29 w 31"/>
                <a:gd name="T11" fmla="*/ 50 h 63"/>
                <a:gd name="T12" fmla="*/ 25 w 31"/>
                <a:gd name="T13" fmla="*/ 59 h 63"/>
                <a:gd name="T14" fmla="*/ 20 w 31"/>
                <a:gd name="T15" fmla="*/ 62 h 63"/>
                <a:gd name="T16" fmla="*/ 15 w 31"/>
                <a:gd name="T17" fmla="*/ 63 h 63"/>
                <a:gd name="T18" fmla="*/ 11 w 31"/>
                <a:gd name="T19" fmla="*/ 62 h 63"/>
                <a:gd name="T20" fmla="*/ 6 w 31"/>
                <a:gd name="T21" fmla="*/ 59 h 63"/>
                <a:gd name="T22" fmla="*/ 1 w 31"/>
                <a:gd name="T23" fmla="*/ 50 h 63"/>
                <a:gd name="T24" fmla="*/ 0 w 31"/>
                <a:gd name="T25" fmla="*/ 32 h 63"/>
                <a:gd name="T26" fmla="*/ 0 w 31"/>
                <a:gd name="T27" fmla="*/ 22 h 63"/>
                <a:gd name="T28" fmla="*/ 3 w 31"/>
                <a:gd name="T29" fmla="*/ 12 h 63"/>
                <a:gd name="T30" fmla="*/ 7 w 31"/>
                <a:gd name="T31" fmla="*/ 4 h 63"/>
                <a:gd name="T32" fmla="*/ 15 w 31"/>
                <a:gd name="T3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63">
                  <a:moveTo>
                    <a:pt x="15" y="0"/>
                  </a:moveTo>
                  <a:lnTo>
                    <a:pt x="24" y="4"/>
                  </a:lnTo>
                  <a:lnTo>
                    <a:pt x="28" y="12"/>
                  </a:lnTo>
                  <a:lnTo>
                    <a:pt x="31" y="22"/>
                  </a:lnTo>
                  <a:lnTo>
                    <a:pt x="31" y="32"/>
                  </a:lnTo>
                  <a:lnTo>
                    <a:pt x="29" y="50"/>
                  </a:lnTo>
                  <a:lnTo>
                    <a:pt x="25" y="59"/>
                  </a:lnTo>
                  <a:lnTo>
                    <a:pt x="20" y="62"/>
                  </a:lnTo>
                  <a:lnTo>
                    <a:pt x="15" y="63"/>
                  </a:lnTo>
                  <a:lnTo>
                    <a:pt x="11" y="62"/>
                  </a:lnTo>
                  <a:lnTo>
                    <a:pt x="6" y="59"/>
                  </a:lnTo>
                  <a:lnTo>
                    <a:pt x="1" y="50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3" y="12"/>
                  </a:lnTo>
                  <a:lnTo>
                    <a:pt x="7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8" name="Freeform 109"/>
            <p:cNvSpPr>
              <a:spLocks/>
            </p:cNvSpPr>
            <p:nvPr/>
          </p:nvSpPr>
          <p:spPr bwMode="auto">
            <a:xfrm>
              <a:off x="1533" y="424"/>
              <a:ext cx="65" cy="91"/>
            </a:xfrm>
            <a:custGeom>
              <a:avLst/>
              <a:gdLst>
                <a:gd name="T0" fmla="*/ 3 w 65"/>
                <a:gd name="T1" fmla="*/ 12 h 91"/>
                <a:gd name="T2" fmla="*/ 3 w 65"/>
                <a:gd name="T3" fmla="*/ 26 h 91"/>
                <a:gd name="T4" fmla="*/ 18 w 65"/>
                <a:gd name="T5" fmla="*/ 26 h 91"/>
                <a:gd name="T6" fmla="*/ 18 w 65"/>
                <a:gd name="T7" fmla="*/ 22 h 91"/>
                <a:gd name="T8" fmla="*/ 20 w 65"/>
                <a:gd name="T9" fmla="*/ 19 h 91"/>
                <a:gd name="T10" fmla="*/ 22 w 65"/>
                <a:gd name="T11" fmla="*/ 16 h 91"/>
                <a:gd name="T12" fmla="*/ 28 w 65"/>
                <a:gd name="T13" fmla="*/ 15 h 91"/>
                <a:gd name="T14" fmla="*/ 35 w 65"/>
                <a:gd name="T15" fmla="*/ 14 h 91"/>
                <a:gd name="T16" fmla="*/ 39 w 65"/>
                <a:gd name="T17" fmla="*/ 15 h 91"/>
                <a:gd name="T18" fmla="*/ 45 w 65"/>
                <a:gd name="T19" fmla="*/ 16 h 91"/>
                <a:gd name="T20" fmla="*/ 47 w 65"/>
                <a:gd name="T21" fmla="*/ 21 h 91"/>
                <a:gd name="T22" fmla="*/ 49 w 65"/>
                <a:gd name="T23" fmla="*/ 26 h 91"/>
                <a:gd name="T24" fmla="*/ 49 w 65"/>
                <a:gd name="T25" fmla="*/ 30 h 91"/>
                <a:gd name="T26" fmla="*/ 47 w 65"/>
                <a:gd name="T27" fmla="*/ 34 h 91"/>
                <a:gd name="T28" fmla="*/ 45 w 65"/>
                <a:gd name="T29" fmla="*/ 40 h 91"/>
                <a:gd name="T30" fmla="*/ 39 w 65"/>
                <a:gd name="T31" fmla="*/ 44 h 91"/>
                <a:gd name="T32" fmla="*/ 32 w 65"/>
                <a:gd name="T33" fmla="*/ 51 h 91"/>
                <a:gd name="T34" fmla="*/ 24 w 65"/>
                <a:gd name="T35" fmla="*/ 58 h 91"/>
                <a:gd name="T36" fmla="*/ 13 w 65"/>
                <a:gd name="T37" fmla="*/ 68 h 91"/>
                <a:gd name="T38" fmla="*/ 0 w 65"/>
                <a:gd name="T39" fmla="*/ 77 h 91"/>
                <a:gd name="T40" fmla="*/ 0 w 65"/>
                <a:gd name="T41" fmla="*/ 91 h 91"/>
                <a:gd name="T42" fmla="*/ 65 w 65"/>
                <a:gd name="T43" fmla="*/ 91 h 91"/>
                <a:gd name="T44" fmla="*/ 65 w 65"/>
                <a:gd name="T45" fmla="*/ 65 h 91"/>
                <a:gd name="T46" fmla="*/ 50 w 65"/>
                <a:gd name="T47" fmla="*/ 65 h 91"/>
                <a:gd name="T48" fmla="*/ 50 w 65"/>
                <a:gd name="T49" fmla="*/ 76 h 91"/>
                <a:gd name="T50" fmla="*/ 22 w 65"/>
                <a:gd name="T51" fmla="*/ 76 h 91"/>
                <a:gd name="T52" fmla="*/ 32 w 65"/>
                <a:gd name="T53" fmla="*/ 69 h 91"/>
                <a:gd name="T54" fmla="*/ 42 w 65"/>
                <a:gd name="T55" fmla="*/ 62 h 91"/>
                <a:gd name="T56" fmla="*/ 50 w 65"/>
                <a:gd name="T57" fmla="*/ 57 h 91"/>
                <a:gd name="T58" fmla="*/ 57 w 65"/>
                <a:gd name="T59" fmla="*/ 50 h 91"/>
                <a:gd name="T60" fmla="*/ 61 w 65"/>
                <a:gd name="T61" fmla="*/ 44 h 91"/>
                <a:gd name="T62" fmla="*/ 64 w 65"/>
                <a:gd name="T63" fmla="*/ 39 h 91"/>
                <a:gd name="T64" fmla="*/ 65 w 65"/>
                <a:gd name="T65" fmla="*/ 33 h 91"/>
                <a:gd name="T66" fmla="*/ 65 w 65"/>
                <a:gd name="T67" fmla="*/ 27 h 91"/>
                <a:gd name="T68" fmla="*/ 64 w 65"/>
                <a:gd name="T69" fmla="*/ 18 h 91"/>
                <a:gd name="T70" fmla="*/ 58 w 65"/>
                <a:gd name="T71" fmla="*/ 9 h 91"/>
                <a:gd name="T72" fmla="*/ 51 w 65"/>
                <a:gd name="T73" fmla="*/ 4 h 91"/>
                <a:gd name="T74" fmla="*/ 43 w 65"/>
                <a:gd name="T75" fmla="*/ 0 h 91"/>
                <a:gd name="T76" fmla="*/ 38 w 65"/>
                <a:gd name="T77" fmla="*/ 0 h 91"/>
                <a:gd name="T78" fmla="*/ 31 w 65"/>
                <a:gd name="T79" fmla="*/ 0 h 91"/>
                <a:gd name="T80" fmla="*/ 25 w 65"/>
                <a:gd name="T81" fmla="*/ 0 h 91"/>
                <a:gd name="T82" fmla="*/ 20 w 65"/>
                <a:gd name="T83" fmla="*/ 1 h 91"/>
                <a:gd name="T84" fmla="*/ 14 w 65"/>
                <a:gd name="T85" fmla="*/ 4 h 91"/>
                <a:gd name="T86" fmla="*/ 10 w 65"/>
                <a:gd name="T87" fmla="*/ 7 h 91"/>
                <a:gd name="T88" fmla="*/ 6 w 65"/>
                <a:gd name="T89" fmla="*/ 9 h 91"/>
                <a:gd name="T90" fmla="*/ 3 w 65"/>
                <a:gd name="T91" fmla="*/ 1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91">
                  <a:moveTo>
                    <a:pt x="3" y="12"/>
                  </a:moveTo>
                  <a:lnTo>
                    <a:pt x="3" y="26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20" y="19"/>
                  </a:lnTo>
                  <a:lnTo>
                    <a:pt x="22" y="16"/>
                  </a:lnTo>
                  <a:lnTo>
                    <a:pt x="28" y="15"/>
                  </a:lnTo>
                  <a:lnTo>
                    <a:pt x="35" y="14"/>
                  </a:lnTo>
                  <a:lnTo>
                    <a:pt x="39" y="15"/>
                  </a:lnTo>
                  <a:lnTo>
                    <a:pt x="45" y="16"/>
                  </a:lnTo>
                  <a:lnTo>
                    <a:pt x="47" y="21"/>
                  </a:lnTo>
                  <a:lnTo>
                    <a:pt x="49" y="26"/>
                  </a:lnTo>
                  <a:lnTo>
                    <a:pt x="49" y="30"/>
                  </a:lnTo>
                  <a:lnTo>
                    <a:pt x="47" y="34"/>
                  </a:lnTo>
                  <a:lnTo>
                    <a:pt x="45" y="40"/>
                  </a:lnTo>
                  <a:lnTo>
                    <a:pt x="39" y="44"/>
                  </a:lnTo>
                  <a:lnTo>
                    <a:pt x="32" y="51"/>
                  </a:lnTo>
                  <a:lnTo>
                    <a:pt x="24" y="58"/>
                  </a:lnTo>
                  <a:lnTo>
                    <a:pt x="13" y="68"/>
                  </a:lnTo>
                  <a:lnTo>
                    <a:pt x="0" y="77"/>
                  </a:lnTo>
                  <a:lnTo>
                    <a:pt x="0" y="91"/>
                  </a:lnTo>
                  <a:lnTo>
                    <a:pt x="65" y="91"/>
                  </a:lnTo>
                  <a:lnTo>
                    <a:pt x="65" y="65"/>
                  </a:lnTo>
                  <a:lnTo>
                    <a:pt x="50" y="65"/>
                  </a:lnTo>
                  <a:lnTo>
                    <a:pt x="50" y="76"/>
                  </a:lnTo>
                  <a:lnTo>
                    <a:pt x="22" y="76"/>
                  </a:lnTo>
                  <a:lnTo>
                    <a:pt x="32" y="69"/>
                  </a:lnTo>
                  <a:lnTo>
                    <a:pt x="42" y="62"/>
                  </a:lnTo>
                  <a:lnTo>
                    <a:pt x="50" y="57"/>
                  </a:lnTo>
                  <a:lnTo>
                    <a:pt x="57" y="50"/>
                  </a:lnTo>
                  <a:lnTo>
                    <a:pt x="61" y="44"/>
                  </a:lnTo>
                  <a:lnTo>
                    <a:pt x="64" y="39"/>
                  </a:lnTo>
                  <a:lnTo>
                    <a:pt x="65" y="33"/>
                  </a:lnTo>
                  <a:lnTo>
                    <a:pt x="65" y="27"/>
                  </a:lnTo>
                  <a:lnTo>
                    <a:pt x="64" y="18"/>
                  </a:lnTo>
                  <a:lnTo>
                    <a:pt x="58" y="9"/>
                  </a:lnTo>
                  <a:lnTo>
                    <a:pt x="51" y="4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1"/>
                  </a:lnTo>
                  <a:lnTo>
                    <a:pt x="14" y="4"/>
                  </a:lnTo>
                  <a:lnTo>
                    <a:pt x="10" y="7"/>
                  </a:lnTo>
                  <a:lnTo>
                    <a:pt x="6" y="9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9" name="Freeform 110"/>
            <p:cNvSpPr>
              <a:spLocks/>
            </p:cNvSpPr>
            <p:nvPr/>
          </p:nvSpPr>
          <p:spPr bwMode="auto">
            <a:xfrm>
              <a:off x="1904" y="467"/>
              <a:ext cx="72" cy="100"/>
            </a:xfrm>
            <a:custGeom>
              <a:avLst/>
              <a:gdLst>
                <a:gd name="T0" fmla="*/ 27 w 72"/>
                <a:gd name="T1" fmla="*/ 18 h 100"/>
                <a:gd name="T2" fmla="*/ 49 w 72"/>
                <a:gd name="T3" fmla="*/ 16 h 100"/>
                <a:gd name="T4" fmla="*/ 29 w 72"/>
                <a:gd name="T5" fmla="*/ 71 h 100"/>
                <a:gd name="T6" fmla="*/ 5 w 72"/>
                <a:gd name="T7" fmla="*/ 62 h 100"/>
                <a:gd name="T8" fmla="*/ 0 w 72"/>
                <a:gd name="T9" fmla="*/ 76 h 100"/>
                <a:gd name="T10" fmla="*/ 63 w 72"/>
                <a:gd name="T11" fmla="*/ 100 h 100"/>
                <a:gd name="T12" fmla="*/ 69 w 72"/>
                <a:gd name="T13" fmla="*/ 86 h 100"/>
                <a:gd name="T14" fmla="*/ 44 w 72"/>
                <a:gd name="T15" fmla="*/ 76 h 100"/>
                <a:gd name="T16" fmla="*/ 72 w 72"/>
                <a:gd name="T17" fmla="*/ 4 h 100"/>
                <a:gd name="T18" fmla="*/ 70 w 72"/>
                <a:gd name="T19" fmla="*/ 4 h 100"/>
                <a:gd name="T20" fmla="*/ 68 w 72"/>
                <a:gd name="T21" fmla="*/ 3 h 100"/>
                <a:gd name="T22" fmla="*/ 65 w 72"/>
                <a:gd name="T23" fmla="*/ 1 h 100"/>
                <a:gd name="T24" fmla="*/ 62 w 72"/>
                <a:gd name="T25" fmla="*/ 1 h 100"/>
                <a:gd name="T26" fmla="*/ 59 w 72"/>
                <a:gd name="T27" fmla="*/ 0 h 100"/>
                <a:gd name="T28" fmla="*/ 26 w 72"/>
                <a:gd name="T29" fmla="*/ 1 h 100"/>
                <a:gd name="T30" fmla="*/ 27 w 72"/>
                <a:gd name="T31" fmla="*/ 1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100">
                  <a:moveTo>
                    <a:pt x="27" y="18"/>
                  </a:moveTo>
                  <a:lnTo>
                    <a:pt x="49" y="16"/>
                  </a:lnTo>
                  <a:lnTo>
                    <a:pt x="29" y="71"/>
                  </a:lnTo>
                  <a:lnTo>
                    <a:pt x="5" y="62"/>
                  </a:lnTo>
                  <a:lnTo>
                    <a:pt x="0" y="76"/>
                  </a:lnTo>
                  <a:lnTo>
                    <a:pt x="63" y="100"/>
                  </a:lnTo>
                  <a:lnTo>
                    <a:pt x="69" y="86"/>
                  </a:lnTo>
                  <a:lnTo>
                    <a:pt x="44" y="76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8" y="3"/>
                  </a:lnTo>
                  <a:lnTo>
                    <a:pt x="65" y="1"/>
                  </a:lnTo>
                  <a:lnTo>
                    <a:pt x="62" y="1"/>
                  </a:lnTo>
                  <a:lnTo>
                    <a:pt x="59" y="0"/>
                  </a:lnTo>
                  <a:lnTo>
                    <a:pt x="26" y="1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2157" y="572"/>
              <a:ext cx="82" cy="103"/>
            </a:xfrm>
            <a:custGeom>
              <a:avLst/>
              <a:gdLst>
                <a:gd name="T0" fmla="*/ 66 w 82"/>
                <a:gd name="T1" fmla="*/ 89 h 103"/>
                <a:gd name="T2" fmla="*/ 43 w 82"/>
                <a:gd name="T3" fmla="*/ 76 h 103"/>
                <a:gd name="T4" fmla="*/ 82 w 82"/>
                <a:gd name="T5" fmla="*/ 10 h 103"/>
                <a:gd name="T6" fmla="*/ 73 w 82"/>
                <a:gd name="T7" fmla="*/ 4 h 103"/>
                <a:gd name="T8" fmla="*/ 38 w 82"/>
                <a:gd name="T9" fmla="*/ 0 h 103"/>
                <a:gd name="T10" fmla="*/ 37 w 82"/>
                <a:gd name="T11" fmla="*/ 15 h 103"/>
                <a:gd name="T12" fmla="*/ 59 w 82"/>
                <a:gd name="T13" fmla="*/ 18 h 103"/>
                <a:gd name="T14" fmla="*/ 30 w 82"/>
                <a:gd name="T15" fmla="*/ 70 h 103"/>
                <a:gd name="T16" fmla="*/ 7 w 82"/>
                <a:gd name="T17" fmla="*/ 57 h 103"/>
                <a:gd name="T18" fmla="*/ 0 w 82"/>
                <a:gd name="T19" fmla="*/ 70 h 103"/>
                <a:gd name="T20" fmla="*/ 59 w 82"/>
                <a:gd name="T21" fmla="*/ 103 h 103"/>
                <a:gd name="T22" fmla="*/ 66 w 82"/>
                <a:gd name="T23" fmla="*/ 8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3">
                  <a:moveTo>
                    <a:pt x="66" y="89"/>
                  </a:moveTo>
                  <a:lnTo>
                    <a:pt x="43" y="76"/>
                  </a:lnTo>
                  <a:lnTo>
                    <a:pt x="82" y="10"/>
                  </a:lnTo>
                  <a:lnTo>
                    <a:pt x="73" y="4"/>
                  </a:lnTo>
                  <a:lnTo>
                    <a:pt x="38" y="0"/>
                  </a:lnTo>
                  <a:lnTo>
                    <a:pt x="37" y="15"/>
                  </a:lnTo>
                  <a:lnTo>
                    <a:pt x="59" y="18"/>
                  </a:lnTo>
                  <a:lnTo>
                    <a:pt x="30" y="70"/>
                  </a:lnTo>
                  <a:lnTo>
                    <a:pt x="7" y="57"/>
                  </a:lnTo>
                  <a:lnTo>
                    <a:pt x="0" y="70"/>
                  </a:lnTo>
                  <a:lnTo>
                    <a:pt x="59" y="103"/>
                  </a:lnTo>
                  <a:lnTo>
                    <a:pt x="66" y="89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1" name="Freeform 112"/>
            <p:cNvSpPr>
              <a:spLocks/>
            </p:cNvSpPr>
            <p:nvPr/>
          </p:nvSpPr>
          <p:spPr bwMode="auto">
            <a:xfrm>
              <a:off x="1897" y="2593"/>
              <a:ext cx="68" cy="93"/>
            </a:xfrm>
            <a:custGeom>
              <a:avLst/>
              <a:gdLst>
                <a:gd name="T0" fmla="*/ 43 w 68"/>
                <a:gd name="T1" fmla="*/ 0 h 93"/>
                <a:gd name="T2" fmla="*/ 32 w 68"/>
                <a:gd name="T3" fmla="*/ 0 h 93"/>
                <a:gd name="T4" fmla="*/ 0 w 68"/>
                <a:gd name="T5" fmla="*/ 14 h 93"/>
                <a:gd name="T6" fmla="*/ 5 w 68"/>
                <a:gd name="T7" fmla="*/ 28 h 93"/>
                <a:gd name="T8" fmla="*/ 26 w 68"/>
                <a:gd name="T9" fmla="*/ 20 h 93"/>
                <a:gd name="T10" fmla="*/ 26 w 68"/>
                <a:gd name="T11" fmla="*/ 78 h 93"/>
                <a:gd name="T12" fmla="*/ 1 w 68"/>
                <a:gd name="T13" fmla="*/ 78 h 93"/>
                <a:gd name="T14" fmla="*/ 1 w 68"/>
                <a:gd name="T15" fmla="*/ 93 h 93"/>
                <a:gd name="T16" fmla="*/ 68 w 68"/>
                <a:gd name="T17" fmla="*/ 93 h 93"/>
                <a:gd name="T18" fmla="*/ 68 w 68"/>
                <a:gd name="T19" fmla="*/ 78 h 93"/>
                <a:gd name="T20" fmla="*/ 43 w 68"/>
                <a:gd name="T21" fmla="*/ 78 h 93"/>
                <a:gd name="T22" fmla="*/ 43 w 68"/>
                <a:gd name="T2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93">
                  <a:moveTo>
                    <a:pt x="43" y="0"/>
                  </a:moveTo>
                  <a:lnTo>
                    <a:pt x="32" y="0"/>
                  </a:lnTo>
                  <a:lnTo>
                    <a:pt x="0" y="14"/>
                  </a:lnTo>
                  <a:lnTo>
                    <a:pt x="5" y="28"/>
                  </a:lnTo>
                  <a:lnTo>
                    <a:pt x="26" y="20"/>
                  </a:lnTo>
                  <a:lnTo>
                    <a:pt x="26" y="78"/>
                  </a:lnTo>
                  <a:lnTo>
                    <a:pt x="1" y="78"/>
                  </a:lnTo>
                  <a:lnTo>
                    <a:pt x="1" y="93"/>
                  </a:lnTo>
                  <a:lnTo>
                    <a:pt x="68" y="93"/>
                  </a:lnTo>
                  <a:lnTo>
                    <a:pt x="68" y="78"/>
                  </a:lnTo>
                  <a:lnTo>
                    <a:pt x="43" y="78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2" name="Freeform 113"/>
            <p:cNvSpPr>
              <a:spLocks/>
            </p:cNvSpPr>
            <p:nvPr/>
          </p:nvSpPr>
          <p:spPr bwMode="auto">
            <a:xfrm>
              <a:off x="1983" y="2596"/>
              <a:ext cx="66" cy="90"/>
            </a:xfrm>
            <a:custGeom>
              <a:avLst/>
              <a:gdLst>
                <a:gd name="T0" fmla="*/ 0 w 66"/>
                <a:gd name="T1" fmla="*/ 25 h 90"/>
                <a:gd name="T2" fmla="*/ 16 w 66"/>
                <a:gd name="T3" fmla="*/ 25 h 90"/>
                <a:gd name="T4" fmla="*/ 16 w 66"/>
                <a:gd name="T5" fmla="*/ 16 h 90"/>
                <a:gd name="T6" fmla="*/ 48 w 66"/>
                <a:gd name="T7" fmla="*/ 16 h 90"/>
                <a:gd name="T8" fmla="*/ 19 w 66"/>
                <a:gd name="T9" fmla="*/ 90 h 90"/>
                <a:gd name="T10" fmla="*/ 37 w 66"/>
                <a:gd name="T11" fmla="*/ 90 h 90"/>
                <a:gd name="T12" fmla="*/ 66 w 66"/>
                <a:gd name="T13" fmla="*/ 13 h 90"/>
                <a:gd name="T14" fmla="*/ 66 w 66"/>
                <a:gd name="T15" fmla="*/ 0 h 90"/>
                <a:gd name="T16" fmla="*/ 0 w 66"/>
                <a:gd name="T17" fmla="*/ 0 h 90"/>
                <a:gd name="T18" fmla="*/ 0 w 66"/>
                <a:gd name="T19" fmla="*/ 2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90">
                  <a:moveTo>
                    <a:pt x="0" y="25"/>
                  </a:moveTo>
                  <a:lnTo>
                    <a:pt x="16" y="25"/>
                  </a:lnTo>
                  <a:lnTo>
                    <a:pt x="16" y="16"/>
                  </a:lnTo>
                  <a:lnTo>
                    <a:pt x="48" y="16"/>
                  </a:lnTo>
                  <a:lnTo>
                    <a:pt x="19" y="90"/>
                  </a:lnTo>
                  <a:lnTo>
                    <a:pt x="37" y="90"/>
                  </a:lnTo>
                  <a:lnTo>
                    <a:pt x="66" y="13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1602" y="2650"/>
              <a:ext cx="67" cy="95"/>
            </a:xfrm>
            <a:custGeom>
              <a:avLst/>
              <a:gdLst>
                <a:gd name="T0" fmla="*/ 53 w 67"/>
                <a:gd name="T1" fmla="*/ 43 h 95"/>
                <a:gd name="T2" fmla="*/ 57 w 67"/>
                <a:gd name="T3" fmla="*/ 39 h 95"/>
                <a:gd name="T4" fmla="*/ 60 w 67"/>
                <a:gd name="T5" fmla="*/ 34 h 95"/>
                <a:gd name="T6" fmla="*/ 63 w 67"/>
                <a:gd name="T7" fmla="*/ 30 h 95"/>
                <a:gd name="T8" fmla="*/ 63 w 67"/>
                <a:gd name="T9" fmla="*/ 24 h 95"/>
                <a:gd name="T10" fmla="*/ 60 w 67"/>
                <a:gd name="T11" fmla="*/ 14 h 95"/>
                <a:gd name="T12" fmla="*/ 53 w 67"/>
                <a:gd name="T13" fmla="*/ 6 h 95"/>
                <a:gd name="T14" fmla="*/ 43 w 67"/>
                <a:gd name="T15" fmla="*/ 2 h 95"/>
                <a:gd name="T16" fmla="*/ 32 w 67"/>
                <a:gd name="T17" fmla="*/ 0 h 95"/>
                <a:gd name="T18" fmla="*/ 25 w 67"/>
                <a:gd name="T19" fmla="*/ 0 h 95"/>
                <a:gd name="T20" fmla="*/ 19 w 67"/>
                <a:gd name="T21" fmla="*/ 3 h 95"/>
                <a:gd name="T22" fmla="*/ 12 w 67"/>
                <a:gd name="T23" fmla="*/ 6 h 95"/>
                <a:gd name="T24" fmla="*/ 2 w 67"/>
                <a:gd name="T25" fmla="*/ 11 h 95"/>
                <a:gd name="T26" fmla="*/ 10 w 67"/>
                <a:gd name="T27" fmla="*/ 24 h 95"/>
                <a:gd name="T28" fmla="*/ 16 w 67"/>
                <a:gd name="T29" fmla="*/ 20 h 95"/>
                <a:gd name="T30" fmla="*/ 21 w 67"/>
                <a:gd name="T31" fmla="*/ 17 h 95"/>
                <a:gd name="T32" fmla="*/ 27 w 67"/>
                <a:gd name="T33" fmla="*/ 16 h 95"/>
                <a:gd name="T34" fmla="*/ 31 w 67"/>
                <a:gd name="T35" fmla="*/ 16 h 95"/>
                <a:gd name="T36" fmla="*/ 37 w 67"/>
                <a:gd name="T37" fmla="*/ 16 h 95"/>
                <a:gd name="T38" fmla="*/ 41 w 67"/>
                <a:gd name="T39" fmla="*/ 18 h 95"/>
                <a:gd name="T40" fmla="*/ 43 w 67"/>
                <a:gd name="T41" fmla="*/ 21 h 95"/>
                <a:gd name="T42" fmla="*/ 45 w 67"/>
                <a:gd name="T43" fmla="*/ 25 h 95"/>
                <a:gd name="T44" fmla="*/ 43 w 67"/>
                <a:gd name="T45" fmla="*/ 30 h 95"/>
                <a:gd name="T46" fmla="*/ 41 w 67"/>
                <a:gd name="T47" fmla="*/ 32 h 95"/>
                <a:gd name="T48" fmla="*/ 35 w 67"/>
                <a:gd name="T49" fmla="*/ 35 h 95"/>
                <a:gd name="T50" fmla="*/ 30 w 67"/>
                <a:gd name="T51" fmla="*/ 36 h 95"/>
                <a:gd name="T52" fmla="*/ 24 w 67"/>
                <a:gd name="T53" fmla="*/ 36 h 95"/>
                <a:gd name="T54" fmla="*/ 24 w 67"/>
                <a:gd name="T55" fmla="*/ 52 h 95"/>
                <a:gd name="T56" fmla="*/ 31 w 67"/>
                <a:gd name="T57" fmla="*/ 52 h 95"/>
                <a:gd name="T58" fmla="*/ 39 w 67"/>
                <a:gd name="T59" fmla="*/ 53 h 95"/>
                <a:gd name="T60" fmla="*/ 45 w 67"/>
                <a:gd name="T61" fmla="*/ 54 h 95"/>
                <a:gd name="T62" fmla="*/ 49 w 67"/>
                <a:gd name="T63" fmla="*/ 59 h 95"/>
                <a:gd name="T64" fmla="*/ 50 w 67"/>
                <a:gd name="T65" fmla="*/ 66 h 95"/>
                <a:gd name="T66" fmla="*/ 49 w 67"/>
                <a:gd name="T67" fmla="*/ 71 h 95"/>
                <a:gd name="T68" fmla="*/ 46 w 67"/>
                <a:gd name="T69" fmla="*/ 75 h 95"/>
                <a:gd name="T70" fmla="*/ 41 w 67"/>
                <a:gd name="T71" fmla="*/ 78 h 95"/>
                <a:gd name="T72" fmla="*/ 34 w 67"/>
                <a:gd name="T73" fmla="*/ 78 h 95"/>
                <a:gd name="T74" fmla="*/ 25 w 67"/>
                <a:gd name="T75" fmla="*/ 78 h 95"/>
                <a:gd name="T76" fmla="*/ 19 w 67"/>
                <a:gd name="T77" fmla="*/ 77 h 95"/>
                <a:gd name="T78" fmla="*/ 13 w 67"/>
                <a:gd name="T79" fmla="*/ 74 h 95"/>
                <a:gd name="T80" fmla="*/ 7 w 67"/>
                <a:gd name="T81" fmla="*/ 73 h 95"/>
                <a:gd name="T82" fmla="*/ 0 w 67"/>
                <a:gd name="T83" fmla="*/ 86 h 95"/>
                <a:gd name="T84" fmla="*/ 12 w 67"/>
                <a:gd name="T85" fmla="*/ 91 h 95"/>
                <a:gd name="T86" fmla="*/ 20 w 67"/>
                <a:gd name="T87" fmla="*/ 93 h 95"/>
                <a:gd name="T88" fmla="*/ 27 w 67"/>
                <a:gd name="T89" fmla="*/ 95 h 95"/>
                <a:gd name="T90" fmla="*/ 32 w 67"/>
                <a:gd name="T91" fmla="*/ 95 h 95"/>
                <a:gd name="T92" fmla="*/ 46 w 67"/>
                <a:gd name="T93" fmla="*/ 93 h 95"/>
                <a:gd name="T94" fmla="*/ 57 w 67"/>
                <a:gd name="T95" fmla="*/ 86 h 95"/>
                <a:gd name="T96" fmla="*/ 64 w 67"/>
                <a:gd name="T97" fmla="*/ 78 h 95"/>
                <a:gd name="T98" fmla="*/ 67 w 67"/>
                <a:gd name="T99" fmla="*/ 66 h 95"/>
                <a:gd name="T100" fmla="*/ 66 w 67"/>
                <a:gd name="T101" fmla="*/ 59 h 95"/>
                <a:gd name="T102" fmla="*/ 63 w 67"/>
                <a:gd name="T103" fmla="*/ 52 h 95"/>
                <a:gd name="T104" fmla="*/ 59 w 67"/>
                <a:gd name="T105" fmla="*/ 48 h 95"/>
                <a:gd name="T106" fmla="*/ 53 w 67"/>
                <a:gd name="T107" fmla="*/ 4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7" h="95">
                  <a:moveTo>
                    <a:pt x="53" y="43"/>
                  </a:moveTo>
                  <a:lnTo>
                    <a:pt x="57" y="39"/>
                  </a:lnTo>
                  <a:lnTo>
                    <a:pt x="60" y="34"/>
                  </a:lnTo>
                  <a:lnTo>
                    <a:pt x="63" y="30"/>
                  </a:lnTo>
                  <a:lnTo>
                    <a:pt x="63" y="24"/>
                  </a:lnTo>
                  <a:lnTo>
                    <a:pt x="60" y="14"/>
                  </a:lnTo>
                  <a:lnTo>
                    <a:pt x="53" y="6"/>
                  </a:lnTo>
                  <a:lnTo>
                    <a:pt x="43" y="2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2" y="6"/>
                  </a:lnTo>
                  <a:lnTo>
                    <a:pt x="2" y="11"/>
                  </a:lnTo>
                  <a:lnTo>
                    <a:pt x="10" y="24"/>
                  </a:lnTo>
                  <a:lnTo>
                    <a:pt x="16" y="20"/>
                  </a:lnTo>
                  <a:lnTo>
                    <a:pt x="21" y="17"/>
                  </a:lnTo>
                  <a:lnTo>
                    <a:pt x="27" y="16"/>
                  </a:lnTo>
                  <a:lnTo>
                    <a:pt x="31" y="16"/>
                  </a:lnTo>
                  <a:lnTo>
                    <a:pt x="37" y="16"/>
                  </a:lnTo>
                  <a:lnTo>
                    <a:pt x="41" y="18"/>
                  </a:lnTo>
                  <a:lnTo>
                    <a:pt x="43" y="21"/>
                  </a:lnTo>
                  <a:lnTo>
                    <a:pt x="45" y="25"/>
                  </a:lnTo>
                  <a:lnTo>
                    <a:pt x="43" y="30"/>
                  </a:lnTo>
                  <a:lnTo>
                    <a:pt x="41" y="32"/>
                  </a:lnTo>
                  <a:lnTo>
                    <a:pt x="35" y="35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24" y="52"/>
                  </a:lnTo>
                  <a:lnTo>
                    <a:pt x="31" y="52"/>
                  </a:lnTo>
                  <a:lnTo>
                    <a:pt x="39" y="53"/>
                  </a:lnTo>
                  <a:lnTo>
                    <a:pt x="45" y="54"/>
                  </a:lnTo>
                  <a:lnTo>
                    <a:pt x="49" y="59"/>
                  </a:lnTo>
                  <a:lnTo>
                    <a:pt x="50" y="66"/>
                  </a:lnTo>
                  <a:lnTo>
                    <a:pt x="49" y="71"/>
                  </a:lnTo>
                  <a:lnTo>
                    <a:pt x="46" y="75"/>
                  </a:lnTo>
                  <a:lnTo>
                    <a:pt x="41" y="78"/>
                  </a:lnTo>
                  <a:lnTo>
                    <a:pt x="34" y="78"/>
                  </a:lnTo>
                  <a:lnTo>
                    <a:pt x="25" y="78"/>
                  </a:lnTo>
                  <a:lnTo>
                    <a:pt x="19" y="77"/>
                  </a:lnTo>
                  <a:lnTo>
                    <a:pt x="13" y="74"/>
                  </a:lnTo>
                  <a:lnTo>
                    <a:pt x="7" y="73"/>
                  </a:lnTo>
                  <a:lnTo>
                    <a:pt x="0" y="86"/>
                  </a:lnTo>
                  <a:lnTo>
                    <a:pt x="12" y="91"/>
                  </a:lnTo>
                  <a:lnTo>
                    <a:pt x="20" y="93"/>
                  </a:lnTo>
                  <a:lnTo>
                    <a:pt x="27" y="95"/>
                  </a:lnTo>
                  <a:lnTo>
                    <a:pt x="32" y="95"/>
                  </a:lnTo>
                  <a:lnTo>
                    <a:pt x="46" y="93"/>
                  </a:lnTo>
                  <a:lnTo>
                    <a:pt x="57" y="86"/>
                  </a:lnTo>
                  <a:lnTo>
                    <a:pt x="64" y="78"/>
                  </a:lnTo>
                  <a:lnTo>
                    <a:pt x="67" y="66"/>
                  </a:lnTo>
                  <a:lnTo>
                    <a:pt x="66" y="59"/>
                  </a:lnTo>
                  <a:lnTo>
                    <a:pt x="63" y="52"/>
                  </a:lnTo>
                  <a:lnTo>
                    <a:pt x="59" y="48"/>
                  </a:lnTo>
                  <a:lnTo>
                    <a:pt x="53" y="4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4" name="Freeform 115"/>
            <p:cNvSpPr>
              <a:spLocks/>
            </p:cNvSpPr>
            <p:nvPr/>
          </p:nvSpPr>
          <p:spPr bwMode="auto">
            <a:xfrm>
              <a:off x="1211" y="2588"/>
              <a:ext cx="68" cy="92"/>
            </a:xfrm>
            <a:custGeom>
              <a:avLst/>
              <a:gdLst>
                <a:gd name="T0" fmla="*/ 43 w 68"/>
                <a:gd name="T1" fmla="*/ 0 h 92"/>
                <a:gd name="T2" fmla="*/ 32 w 68"/>
                <a:gd name="T3" fmla="*/ 0 h 92"/>
                <a:gd name="T4" fmla="*/ 0 w 68"/>
                <a:gd name="T5" fmla="*/ 14 h 92"/>
                <a:gd name="T6" fmla="*/ 6 w 68"/>
                <a:gd name="T7" fmla="*/ 28 h 92"/>
                <a:gd name="T8" fmla="*/ 27 w 68"/>
                <a:gd name="T9" fmla="*/ 18 h 92"/>
                <a:gd name="T10" fmla="*/ 27 w 68"/>
                <a:gd name="T11" fmla="*/ 76 h 92"/>
                <a:gd name="T12" fmla="*/ 2 w 68"/>
                <a:gd name="T13" fmla="*/ 76 h 92"/>
                <a:gd name="T14" fmla="*/ 2 w 68"/>
                <a:gd name="T15" fmla="*/ 92 h 92"/>
                <a:gd name="T16" fmla="*/ 68 w 68"/>
                <a:gd name="T17" fmla="*/ 92 h 92"/>
                <a:gd name="T18" fmla="*/ 68 w 68"/>
                <a:gd name="T19" fmla="*/ 76 h 92"/>
                <a:gd name="T20" fmla="*/ 43 w 68"/>
                <a:gd name="T21" fmla="*/ 76 h 92"/>
                <a:gd name="T22" fmla="*/ 43 w 68"/>
                <a:gd name="T2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92">
                  <a:moveTo>
                    <a:pt x="43" y="0"/>
                  </a:moveTo>
                  <a:lnTo>
                    <a:pt x="32" y="0"/>
                  </a:lnTo>
                  <a:lnTo>
                    <a:pt x="0" y="14"/>
                  </a:lnTo>
                  <a:lnTo>
                    <a:pt x="6" y="28"/>
                  </a:lnTo>
                  <a:lnTo>
                    <a:pt x="27" y="18"/>
                  </a:lnTo>
                  <a:lnTo>
                    <a:pt x="27" y="76"/>
                  </a:lnTo>
                  <a:lnTo>
                    <a:pt x="2" y="76"/>
                  </a:lnTo>
                  <a:lnTo>
                    <a:pt x="2" y="92"/>
                  </a:lnTo>
                  <a:lnTo>
                    <a:pt x="68" y="92"/>
                  </a:lnTo>
                  <a:lnTo>
                    <a:pt x="68" y="76"/>
                  </a:lnTo>
                  <a:lnTo>
                    <a:pt x="43" y="7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5" name="Freeform 116"/>
            <p:cNvSpPr>
              <a:spLocks/>
            </p:cNvSpPr>
            <p:nvPr/>
          </p:nvSpPr>
          <p:spPr bwMode="auto">
            <a:xfrm>
              <a:off x="877" y="647"/>
              <a:ext cx="101" cy="101"/>
            </a:xfrm>
            <a:custGeom>
              <a:avLst/>
              <a:gdLst>
                <a:gd name="T0" fmla="*/ 14 w 101"/>
                <a:gd name="T1" fmla="*/ 44 h 101"/>
                <a:gd name="T2" fmla="*/ 26 w 101"/>
                <a:gd name="T3" fmla="*/ 25 h 101"/>
                <a:gd name="T4" fmla="*/ 57 w 101"/>
                <a:gd name="T5" fmla="*/ 74 h 101"/>
                <a:gd name="T6" fmla="*/ 36 w 101"/>
                <a:gd name="T7" fmla="*/ 88 h 101"/>
                <a:gd name="T8" fmla="*/ 44 w 101"/>
                <a:gd name="T9" fmla="*/ 101 h 101"/>
                <a:gd name="T10" fmla="*/ 101 w 101"/>
                <a:gd name="T11" fmla="*/ 65 h 101"/>
                <a:gd name="T12" fmla="*/ 93 w 101"/>
                <a:gd name="T13" fmla="*/ 51 h 101"/>
                <a:gd name="T14" fmla="*/ 72 w 101"/>
                <a:gd name="T15" fmla="*/ 65 h 101"/>
                <a:gd name="T16" fmla="*/ 30 w 101"/>
                <a:gd name="T17" fmla="*/ 0 h 101"/>
                <a:gd name="T18" fmla="*/ 21 w 101"/>
                <a:gd name="T19" fmla="*/ 7 h 101"/>
                <a:gd name="T20" fmla="*/ 0 w 101"/>
                <a:gd name="T21" fmla="*/ 36 h 101"/>
                <a:gd name="T22" fmla="*/ 14 w 101"/>
                <a:gd name="T23" fmla="*/ 4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1">
                  <a:moveTo>
                    <a:pt x="14" y="44"/>
                  </a:moveTo>
                  <a:lnTo>
                    <a:pt x="26" y="25"/>
                  </a:lnTo>
                  <a:lnTo>
                    <a:pt x="57" y="74"/>
                  </a:lnTo>
                  <a:lnTo>
                    <a:pt x="36" y="88"/>
                  </a:lnTo>
                  <a:lnTo>
                    <a:pt x="44" y="101"/>
                  </a:lnTo>
                  <a:lnTo>
                    <a:pt x="101" y="65"/>
                  </a:lnTo>
                  <a:lnTo>
                    <a:pt x="93" y="51"/>
                  </a:lnTo>
                  <a:lnTo>
                    <a:pt x="72" y="65"/>
                  </a:lnTo>
                  <a:lnTo>
                    <a:pt x="30" y="0"/>
                  </a:lnTo>
                  <a:lnTo>
                    <a:pt x="21" y="7"/>
                  </a:lnTo>
                  <a:lnTo>
                    <a:pt x="0" y="36"/>
                  </a:lnTo>
                  <a:lnTo>
                    <a:pt x="14" y="44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953" y="600"/>
              <a:ext cx="96" cy="103"/>
            </a:xfrm>
            <a:custGeom>
              <a:avLst/>
              <a:gdLst>
                <a:gd name="T0" fmla="*/ 21 w 96"/>
                <a:gd name="T1" fmla="*/ 37 h 103"/>
                <a:gd name="T2" fmla="*/ 20 w 96"/>
                <a:gd name="T3" fmla="*/ 33 h 103"/>
                <a:gd name="T4" fmla="*/ 18 w 96"/>
                <a:gd name="T5" fmla="*/ 30 h 103"/>
                <a:gd name="T6" fmla="*/ 20 w 96"/>
                <a:gd name="T7" fmla="*/ 26 h 103"/>
                <a:gd name="T8" fmla="*/ 24 w 96"/>
                <a:gd name="T9" fmla="*/ 22 h 103"/>
                <a:gd name="T10" fmla="*/ 28 w 96"/>
                <a:gd name="T11" fmla="*/ 18 h 103"/>
                <a:gd name="T12" fmla="*/ 32 w 96"/>
                <a:gd name="T13" fmla="*/ 17 h 103"/>
                <a:gd name="T14" fmla="*/ 38 w 96"/>
                <a:gd name="T15" fmla="*/ 15 h 103"/>
                <a:gd name="T16" fmla="*/ 43 w 96"/>
                <a:gd name="T17" fmla="*/ 17 h 103"/>
                <a:gd name="T18" fmla="*/ 47 w 96"/>
                <a:gd name="T19" fmla="*/ 21 h 103"/>
                <a:gd name="T20" fmla="*/ 49 w 96"/>
                <a:gd name="T21" fmla="*/ 25 h 103"/>
                <a:gd name="T22" fmla="*/ 50 w 96"/>
                <a:gd name="T23" fmla="*/ 29 h 103"/>
                <a:gd name="T24" fmla="*/ 50 w 96"/>
                <a:gd name="T25" fmla="*/ 33 h 103"/>
                <a:gd name="T26" fmla="*/ 49 w 96"/>
                <a:gd name="T27" fmla="*/ 40 h 103"/>
                <a:gd name="T28" fmla="*/ 46 w 96"/>
                <a:gd name="T29" fmla="*/ 50 h 103"/>
                <a:gd name="T30" fmla="*/ 43 w 96"/>
                <a:gd name="T31" fmla="*/ 61 h 103"/>
                <a:gd name="T32" fmla="*/ 39 w 96"/>
                <a:gd name="T33" fmla="*/ 75 h 103"/>
                <a:gd name="T34" fmla="*/ 33 w 96"/>
                <a:gd name="T35" fmla="*/ 90 h 103"/>
                <a:gd name="T36" fmla="*/ 40 w 96"/>
                <a:gd name="T37" fmla="*/ 103 h 103"/>
                <a:gd name="T38" fmla="*/ 96 w 96"/>
                <a:gd name="T39" fmla="*/ 67 h 103"/>
                <a:gd name="T40" fmla="*/ 82 w 96"/>
                <a:gd name="T41" fmla="*/ 44 h 103"/>
                <a:gd name="T42" fmla="*/ 68 w 96"/>
                <a:gd name="T43" fmla="*/ 53 h 103"/>
                <a:gd name="T44" fmla="*/ 74 w 96"/>
                <a:gd name="T45" fmla="*/ 62 h 103"/>
                <a:gd name="T46" fmla="*/ 52 w 96"/>
                <a:gd name="T47" fmla="*/ 76 h 103"/>
                <a:gd name="T48" fmla="*/ 56 w 96"/>
                <a:gd name="T49" fmla="*/ 67 h 103"/>
                <a:gd name="T50" fmla="*/ 60 w 96"/>
                <a:gd name="T51" fmla="*/ 55 h 103"/>
                <a:gd name="T52" fmla="*/ 63 w 96"/>
                <a:gd name="T53" fmla="*/ 46 h 103"/>
                <a:gd name="T54" fmla="*/ 65 w 96"/>
                <a:gd name="T55" fmla="*/ 36 h 103"/>
                <a:gd name="T56" fmla="*/ 67 w 96"/>
                <a:gd name="T57" fmla="*/ 29 h 103"/>
                <a:gd name="T58" fmla="*/ 65 w 96"/>
                <a:gd name="T59" fmla="*/ 24 h 103"/>
                <a:gd name="T60" fmla="*/ 64 w 96"/>
                <a:gd name="T61" fmla="*/ 17 h 103"/>
                <a:gd name="T62" fmla="*/ 61 w 96"/>
                <a:gd name="T63" fmla="*/ 12 h 103"/>
                <a:gd name="T64" fmla="*/ 57 w 96"/>
                <a:gd name="T65" fmla="*/ 8 h 103"/>
                <a:gd name="T66" fmla="*/ 53 w 96"/>
                <a:gd name="T67" fmla="*/ 4 h 103"/>
                <a:gd name="T68" fmla="*/ 47 w 96"/>
                <a:gd name="T69" fmla="*/ 1 h 103"/>
                <a:gd name="T70" fmla="*/ 42 w 96"/>
                <a:gd name="T71" fmla="*/ 0 h 103"/>
                <a:gd name="T72" fmla="*/ 36 w 96"/>
                <a:gd name="T73" fmla="*/ 0 h 103"/>
                <a:gd name="T74" fmla="*/ 31 w 96"/>
                <a:gd name="T75" fmla="*/ 0 h 103"/>
                <a:gd name="T76" fmla="*/ 24 w 96"/>
                <a:gd name="T77" fmla="*/ 3 h 103"/>
                <a:gd name="T78" fmla="*/ 18 w 96"/>
                <a:gd name="T79" fmla="*/ 5 h 103"/>
                <a:gd name="T80" fmla="*/ 11 w 96"/>
                <a:gd name="T81" fmla="*/ 11 h 103"/>
                <a:gd name="T82" fmla="*/ 6 w 96"/>
                <a:gd name="T83" fmla="*/ 18 h 103"/>
                <a:gd name="T84" fmla="*/ 3 w 96"/>
                <a:gd name="T85" fmla="*/ 26 h 103"/>
                <a:gd name="T86" fmla="*/ 0 w 96"/>
                <a:gd name="T87" fmla="*/ 35 h 103"/>
                <a:gd name="T88" fmla="*/ 8 w 96"/>
                <a:gd name="T89" fmla="*/ 46 h 103"/>
                <a:gd name="T90" fmla="*/ 21 w 96"/>
                <a:gd name="T91" fmla="*/ 3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3">
                  <a:moveTo>
                    <a:pt x="21" y="37"/>
                  </a:moveTo>
                  <a:lnTo>
                    <a:pt x="20" y="33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8" y="18"/>
                  </a:lnTo>
                  <a:lnTo>
                    <a:pt x="32" y="17"/>
                  </a:lnTo>
                  <a:lnTo>
                    <a:pt x="38" y="15"/>
                  </a:lnTo>
                  <a:lnTo>
                    <a:pt x="43" y="17"/>
                  </a:lnTo>
                  <a:lnTo>
                    <a:pt x="47" y="21"/>
                  </a:lnTo>
                  <a:lnTo>
                    <a:pt x="49" y="25"/>
                  </a:lnTo>
                  <a:lnTo>
                    <a:pt x="50" y="29"/>
                  </a:lnTo>
                  <a:lnTo>
                    <a:pt x="50" y="33"/>
                  </a:lnTo>
                  <a:lnTo>
                    <a:pt x="49" y="40"/>
                  </a:lnTo>
                  <a:lnTo>
                    <a:pt x="46" y="50"/>
                  </a:lnTo>
                  <a:lnTo>
                    <a:pt x="43" y="61"/>
                  </a:lnTo>
                  <a:lnTo>
                    <a:pt x="39" y="75"/>
                  </a:lnTo>
                  <a:lnTo>
                    <a:pt x="33" y="90"/>
                  </a:lnTo>
                  <a:lnTo>
                    <a:pt x="40" y="103"/>
                  </a:lnTo>
                  <a:lnTo>
                    <a:pt x="96" y="67"/>
                  </a:lnTo>
                  <a:lnTo>
                    <a:pt x="82" y="44"/>
                  </a:lnTo>
                  <a:lnTo>
                    <a:pt x="68" y="53"/>
                  </a:lnTo>
                  <a:lnTo>
                    <a:pt x="74" y="62"/>
                  </a:lnTo>
                  <a:lnTo>
                    <a:pt x="52" y="76"/>
                  </a:lnTo>
                  <a:lnTo>
                    <a:pt x="56" y="67"/>
                  </a:lnTo>
                  <a:lnTo>
                    <a:pt x="60" y="55"/>
                  </a:lnTo>
                  <a:lnTo>
                    <a:pt x="63" y="46"/>
                  </a:lnTo>
                  <a:lnTo>
                    <a:pt x="65" y="36"/>
                  </a:lnTo>
                  <a:lnTo>
                    <a:pt x="67" y="29"/>
                  </a:lnTo>
                  <a:lnTo>
                    <a:pt x="65" y="24"/>
                  </a:lnTo>
                  <a:lnTo>
                    <a:pt x="64" y="17"/>
                  </a:lnTo>
                  <a:lnTo>
                    <a:pt x="61" y="12"/>
                  </a:lnTo>
                  <a:lnTo>
                    <a:pt x="57" y="8"/>
                  </a:lnTo>
                  <a:lnTo>
                    <a:pt x="53" y="4"/>
                  </a:lnTo>
                  <a:lnTo>
                    <a:pt x="47" y="1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4" y="3"/>
                  </a:lnTo>
                  <a:lnTo>
                    <a:pt x="18" y="5"/>
                  </a:lnTo>
                  <a:lnTo>
                    <a:pt x="11" y="11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0" y="35"/>
                  </a:lnTo>
                  <a:lnTo>
                    <a:pt x="8" y="46"/>
                  </a:lnTo>
                  <a:lnTo>
                    <a:pt x="21" y="3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7" name="Freeform 118"/>
            <p:cNvSpPr>
              <a:spLocks/>
            </p:cNvSpPr>
            <p:nvPr/>
          </p:nvSpPr>
          <p:spPr bwMode="auto">
            <a:xfrm>
              <a:off x="1226" y="478"/>
              <a:ext cx="71" cy="97"/>
            </a:xfrm>
            <a:custGeom>
              <a:avLst/>
              <a:gdLst>
                <a:gd name="T0" fmla="*/ 17 w 71"/>
                <a:gd name="T1" fmla="*/ 58 h 97"/>
                <a:gd name="T2" fmla="*/ 20 w 71"/>
                <a:gd name="T3" fmla="*/ 55 h 97"/>
                <a:gd name="T4" fmla="*/ 24 w 71"/>
                <a:gd name="T5" fmla="*/ 53 h 97"/>
                <a:gd name="T6" fmla="*/ 28 w 71"/>
                <a:gd name="T7" fmla="*/ 50 h 97"/>
                <a:gd name="T8" fmla="*/ 34 w 71"/>
                <a:gd name="T9" fmla="*/ 48 h 97"/>
                <a:gd name="T10" fmla="*/ 42 w 71"/>
                <a:gd name="T11" fmla="*/ 48 h 97"/>
                <a:gd name="T12" fmla="*/ 48 w 71"/>
                <a:gd name="T13" fmla="*/ 51 h 97"/>
                <a:gd name="T14" fmla="*/ 52 w 71"/>
                <a:gd name="T15" fmla="*/ 55 h 97"/>
                <a:gd name="T16" fmla="*/ 55 w 71"/>
                <a:gd name="T17" fmla="*/ 61 h 97"/>
                <a:gd name="T18" fmla="*/ 55 w 71"/>
                <a:gd name="T19" fmla="*/ 68 h 97"/>
                <a:gd name="T20" fmla="*/ 50 w 71"/>
                <a:gd name="T21" fmla="*/ 75 h 97"/>
                <a:gd name="T22" fmla="*/ 45 w 71"/>
                <a:gd name="T23" fmla="*/ 79 h 97"/>
                <a:gd name="T24" fmla="*/ 37 w 71"/>
                <a:gd name="T25" fmla="*/ 80 h 97"/>
                <a:gd name="T26" fmla="*/ 31 w 71"/>
                <a:gd name="T27" fmla="*/ 80 h 97"/>
                <a:gd name="T28" fmla="*/ 24 w 71"/>
                <a:gd name="T29" fmla="*/ 80 h 97"/>
                <a:gd name="T30" fmla="*/ 19 w 71"/>
                <a:gd name="T31" fmla="*/ 80 h 97"/>
                <a:gd name="T32" fmla="*/ 12 w 71"/>
                <a:gd name="T33" fmla="*/ 79 h 97"/>
                <a:gd name="T34" fmla="*/ 9 w 71"/>
                <a:gd name="T35" fmla="*/ 94 h 97"/>
                <a:gd name="T36" fmla="*/ 19 w 71"/>
                <a:gd name="T37" fmla="*/ 96 h 97"/>
                <a:gd name="T38" fmla="*/ 25 w 71"/>
                <a:gd name="T39" fmla="*/ 97 h 97"/>
                <a:gd name="T40" fmla="*/ 34 w 71"/>
                <a:gd name="T41" fmla="*/ 97 h 97"/>
                <a:gd name="T42" fmla="*/ 42 w 71"/>
                <a:gd name="T43" fmla="*/ 96 h 97"/>
                <a:gd name="T44" fmla="*/ 57 w 71"/>
                <a:gd name="T45" fmla="*/ 90 h 97"/>
                <a:gd name="T46" fmla="*/ 67 w 71"/>
                <a:gd name="T47" fmla="*/ 80 h 97"/>
                <a:gd name="T48" fmla="*/ 71 w 71"/>
                <a:gd name="T49" fmla="*/ 69 h 97"/>
                <a:gd name="T50" fmla="*/ 71 w 71"/>
                <a:gd name="T51" fmla="*/ 58 h 97"/>
                <a:gd name="T52" fmla="*/ 67 w 71"/>
                <a:gd name="T53" fmla="*/ 46 h 97"/>
                <a:gd name="T54" fmla="*/ 59 w 71"/>
                <a:gd name="T55" fmla="*/ 37 h 97"/>
                <a:gd name="T56" fmla="*/ 48 w 71"/>
                <a:gd name="T57" fmla="*/ 33 h 97"/>
                <a:gd name="T58" fmla="*/ 35 w 71"/>
                <a:gd name="T59" fmla="*/ 33 h 97"/>
                <a:gd name="T60" fmla="*/ 31 w 71"/>
                <a:gd name="T61" fmla="*/ 33 h 97"/>
                <a:gd name="T62" fmla="*/ 28 w 71"/>
                <a:gd name="T63" fmla="*/ 35 h 97"/>
                <a:gd name="T64" fmla="*/ 24 w 71"/>
                <a:gd name="T65" fmla="*/ 36 h 97"/>
                <a:gd name="T66" fmla="*/ 21 w 71"/>
                <a:gd name="T67" fmla="*/ 37 h 97"/>
                <a:gd name="T68" fmla="*/ 19 w 71"/>
                <a:gd name="T69" fmla="*/ 22 h 97"/>
                <a:gd name="T70" fmla="*/ 60 w 71"/>
                <a:gd name="T71" fmla="*/ 15 h 97"/>
                <a:gd name="T72" fmla="*/ 57 w 71"/>
                <a:gd name="T73" fmla="*/ 0 h 97"/>
                <a:gd name="T74" fmla="*/ 0 w 71"/>
                <a:gd name="T75" fmla="*/ 10 h 97"/>
                <a:gd name="T76" fmla="*/ 7 w 71"/>
                <a:gd name="T77" fmla="*/ 55 h 97"/>
                <a:gd name="T78" fmla="*/ 17 w 71"/>
                <a:gd name="T79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1" h="97">
                  <a:moveTo>
                    <a:pt x="17" y="58"/>
                  </a:moveTo>
                  <a:lnTo>
                    <a:pt x="20" y="55"/>
                  </a:lnTo>
                  <a:lnTo>
                    <a:pt x="24" y="53"/>
                  </a:lnTo>
                  <a:lnTo>
                    <a:pt x="28" y="50"/>
                  </a:lnTo>
                  <a:lnTo>
                    <a:pt x="34" y="48"/>
                  </a:lnTo>
                  <a:lnTo>
                    <a:pt x="42" y="48"/>
                  </a:lnTo>
                  <a:lnTo>
                    <a:pt x="48" y="51"/>
                  </a:lnTo>
                  <a:lnTo>
                    <a:pt x="52" y="55"/>
                  </a:lnTo>
                  <a:lnTo>
                    <a:pt x="55" y="61"/>
                  </a:lnTo>
                  <a:lnTo>
                    <a:pt x="55" y="68"/>
                  </a:lnTo>
                  <a:lnTo>
                    <a:pt x="50" y="75"/>
                  </a:lnTo>
                  <a:lnTo>
                    <a:pt x="45" y="79"/>
                  </a:lnTo>
                  <a:lnTo>
                    <a:pt x="37" y="80"/>
                  </a:lnTo>
                  <a:lnTo>
                    <a:pt x="31" y="80"/>
                  </a:lnTo>
                  <a:lnTo>
                    <a:pt x="24" y="80"/>
                  </a:lnTo>
                  <a:lnTo>
                    <a:pt x="19" y="80"/>
                  </a:lnTo>
                  <a:lnTo>
                    <a:pt x="12" y="79"/>
                  </a:lnTo>
                  <a:lnTo>
                    <a:pt x="9" y="94"/>
                  </a:lnTo>
                  <a:lnTo>
                    <a:pt x="19" y="96"/>
                  </a:lnTo>
                  <a:lnTo>
                    <a:pt x="25" y="97"/>
                  </a:lnTo>
                  <a:lnTo>
                    <a:pt x="34" y="97"/>
                  </a:lnTo>
                  <a:lnTo>
                    <a:pt x="42" y="96"/>
                  </a:lnTo>
                  <a:lnTo>
                    <a:pt x="57" y="90"/>
                  </a:lnTo>
                  <a:lnTo>
                    <a:pt x="67" y="80"/>
                  </a:lnTo>
                  <a:lnTo>
                    <a:pt x="71" y="69"/>
                  </a:lnTo>
                  <a:lnTo>
                    <a:pt x="71" y="58"/>
                  </a:lnTo>
                  <a:lnTo>
                    <a:pt x="67" y="46"/>
                  </a:lnTo>
                  <a:lnTo>
                    <a:pt x="59" y="37"/>
                  </a:lnTo>
                  <a:lnTo>
                    <a:pt x="48" y="33"/>
                  </a:lnTo>
                  <a:lnTo>
                    <a:pt x="35" y="33"/>
                  </a:lnTo>
                  <a:lnTo>
                    <a:pt x="31" y="33"/>
                  </a:lnTo>
                  <a:lnTo>
                    <a:pt x="28" y="35"/>
                  </a:lnTo>
                  <a:lnTo>
                    <a:pt x="24" y="36"/>
                  </a:lnTo>
                  <a:lnTo>
                    <a:pt x="21" y="37"/>
                  </a:lnTo>
                  <a:lnTo>
                    <a:pt x="19" y="22"/>
                  </a:lnTo>
                  <a:lnTo>
                    <a:pt x="60" y="15"/>
                  </a:lnTo>
                  <a:lnTo>
                    <a:pt x="57" y="0"/>
                  </a:lnTo>
                  <a:lnTo>
                    <a:pt x="0" y="10"/>
                  </a:lnTo>
                  <a:lnTo>
                    <a:pt x="7" y="55"/>
                  </a:lnTo>
                  <a:lnTo>
                    <a:pt x="17" y="5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8" name="Freeform 119"/>
            <p:cNvSpPr>
              <a:spLocks/>
            </p:cNvSpPr>
            <p:nvPr/>
          </p:nvSpPr>
          <p:spPr bwMode="auto">
            <a:xfrm>
              <a:off x="1590" y="1556"/>
              <a:ext cx="67" cy="59"/>
            </a:xfrm>
            <a:custGeom>
              <a:avLst/>
              <a:gdLst>
                <a:gd name="T0" fmla="*/ 65 w 67"/>
                <a:gd name="T1" fmla="*/ 21 h 59"/>
                <a:gd name="T2" fmla="*/ 61 w 67"/>
                <a:gd name="T3" fmla="*/ 12 h 59"/>
                <a:gd name="T4" fmla="*/ 54 w 67"/>
                <a:gd name="T5" fmla="*/ 5 h 59"/>
                <a:gd name="T6" fmla="*/ 44 w 67"/>
                <a:gd name="T7" fmla="*/ 1 h 59"/>
                <a:gd name="T8" fmla="*/ 37 w 67"/>
                <a:gd name="T9" fmla="*/ 0 h 59"/>
                <a:gd name="T10" fmla="*/ 35 w 67"/>
                <a:gd name="T11" fmla="*/ 0 h 59"/>
                <a:gd name="T12" fmla="*/ 33 w 67"/>
                <a:gd name="T13" fmla="*/ 0 h 59"/>
                <a:gd name="T14" fmla="*/ 33 w 67"/>
                <a:gd name="T15" fmla="*/ 0 h 59"/>
                <a:gd name="T16" fmla="*/ 31 w 67"/>
                <a:gd name="T17" fmla="*/ 0 h 59"/>
                <a:gd name="T18" fmla="*/ 29 w 67"/>
                <a:gd name="T19" fmla="*/ 0 h 59"/>
                <a:gd name="T20" fmla="*/ 25 w 67"/>
                <a:gd name="T21" fmla="*/ 1 h 59"/>
                <a:gd name="T22" fmla="*/ 21 w 67"/>
                <a:gd name="T23" fmla="*/ 3 h 59"/>
                <a:gd name="T24" fmla="*/ 15 w 67"/>
                <a:gd name="T25" fmla="*/ 5 h 59"/>
                <a:gd name="T26" fmla="*/ 8 w 67"/>
                <a:gd name="T27" fmla="*/ 11 h 59"/>
                <a:gd name="T28" fmla="*/ 4 w 67"/>
                <a:gd name="T29" fmla="*/ 15 h 59"/>
                <a:gd name="T30" fmla="*/ 3 w 67"/>
                <a:gd name="T31" fmla="*/ 19 h 59"/>
                <a:gd name="T32" fmla="*/ 1 w 67"/>
                <a:gd name="T33" fmla="*/ 23 h 59"/>
                <a:gd name="T34" fmla="*/ 0 w 67"/>
                <a:gd name="T35" fmla="*/ 28 h 59"/>
                <a:gd name="T36" fmla="*/ 0 w 67"/>
                <a:gd name="T37" fmla="*/ 30 h 59"/>
                <a:gd name="T38" fmla="*/ 0 w 67"/>
                <a:gd name="T39" fmla="*/ 30 h 59"/>
                <a:gd name="T40" fmla="*/ 3 w 67"/>
                <a:gd name="T41" fmla="*/ 32 h 59"/>
                <a:gd name="T42" fmla="*/ 1 w 67"/>
                <a:gd name="T43" fmla="*/ 33 h 59"/>
                <a:gd name="T44" fmla="*/ 1 w 67"/>
                <a:gd name="T45" fmla="*/ 37 h 59"/>
                <a:gd name="T46" fmla="*/ 4 w 67"/>
                <a:gd name="T47" fmla="*/ 41 h 59"/>
                <a:gd name="T48" fmla="*/ 6 w 67"/>
                <a:gd name="T49" fmla="*/ 44 h 59"/>
                <a:gd name="T50" fmla="*/ 7 w 67"/>
                <a:gd name="T51" fmla="*/ 47 h 59"/>
                <a:gd name="T52" fmla="*/ 8 w 67"/>
                <a:gd name="T53" fmla="*/ 48 h 59"/>
                <a:gd name="T54" fmla="*/ 11 w 67"/>
                <a:gd name="T55" fmla="*/ 51 h 59"/>
                <a:gd name="T56" fmla="*/ 18 w 67"/>
                <a:gd name="T57" fmla="*/ 55 h 59"/>
                <a:gd name="T58" fmla="*/ 22 w 67"/>
                <a:gd name="T59" fmla="*/ 57 h 59"/>
                <a:gd name="T60" fmla="*/ 24 w 67"/>
                <a:gd name="T61" fmla="*/ 57 h 59"/>
                <a:gd name="T62" fmla="*/ 25 w 67"/>
                <a:gd name="T63" fmla="*/ 57 h 59"/>
                <a:gd name="T64" fmla="*/ 26 w 67"/>
                <a:gd name="T65" fmla="*/ 57 h 59"/>
                <a:gd name="T66" fmla="*/ 28 w 67"/>
                <a:gd name="T67" fmla="*/ 58 h 59"/>
                <a:gd name="T68" fmla="*/ 28 w 67"/>
                <a:gd name="T69" fmla="*/ 58 h 59"/>
                <a:gd name="T70" fmla="*/ 29 w 67"/>
                <a:gd name="T71" fmla="*/ 58 h 59"/>
                <a:gd name="T72" fmla="*/ 31 w 67"/>
                <a:gd name="T73" fmla="*/ 58 h 59"/>
                <a:gd name="T74" fmla="*/ 31 w 67"/>
                <a:gd name="T75" fmla="*/ 58 h 59"/>
                <a:gd name="T76" fmla="*/ 33 w 67"/>
                <a:gd name="T77" fmla="*/ 58 h 59"/>
                <a:gd name="T78" fmla="*/ 33 w 67"/>
                <a:gd name="T79" fmla="*/ 59 h 59"/>
                <a:gd name="T80" fmla="*/ 36 w 67"/>
                <a:gd name="T81" fmla="*/ 59 h 59"/>
                <a:gd name="T82" fmla="*/ 37 w 67"/>
                <a:gd name="T83" fmla="*/ 58 h 59"/>
                <a:gd name="T84" fmla="*/ 40 w 67"/>
                <a:gd name="T85" fmla="*/ 58 h 59"/>
                <a:gd name="T86" fmla="*/ 42 w 67"/>
                <a:gd name="T87" fmla="*/ 58 h 59"/>
                <a:gd name="T88" fmla="*/ 44 w 67"/>
                <a:gd name="T89" fmla="*/ 57 h 59"/>
                <a:gd name="T90" fmla="*/ 50 w 67"/>
                <a:gd name="T91" fmla="*/ 55 h 59"/>
                <a:gd name="T92" fmla="*/ 54 w 67"/>
                <a:gd name="T93" fmla="*/ 53 h 59"/>
                <a:gd name="T94" fmla="*/ 58 w 67"/>
                <a:gd name="T95" fmla="*/ 48 h 59"/>
                <a:gd name="T96" fmla="*/ 61 w 67"/>
                <a:gd name="T97" fmla="*/ 46 h 59"/>
                <a:gd name="T98" fmla="*/ 64 w 67"/>
                <a:gd name="T99" fmla="*/ 41 h 59"/>
                <a:gd name="T100" fmla="*/ 65 w 67"/>
                <a:gd name="T101" fmla="*/ 40 h 59"/>
                <a:gd name="T102" fmla="*/ 65 w 67"/>
                <a:gd name="T103" fmla="*/ 39 h 59"/>
                <a:gd name="T104" fmla="*/ 67 w 67"/>
                <a:gd name="T105" fmla="*/ 36 h 59"/>
                <a:gd name="T106" fmla="*/ 67 w 67"/>
                <a:gd name="T107" fmla="*/ 32 h 59"/>
                <a:gd name="T108" fmla="*/ 67 w 67"/>
                <a:gd name="T109" fmla="*/ 30 h 59"/>
                <a:gd name="T110" fmla="*/ 67 w 67"/>
                <a:gd name="T111" fmla="*/ 30 h 59"/>
                <a:gd name="T112" fmla="*/ 67 w 67"/>
                <a:gd name="T113" fmla="*/ 29 h 59"/>
                <a:gd name="T114" fmla="*/ 67 w 67"/>
                <a:gd name="T11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" h="59">
                  <a:moveTo>
                    <a:pt x="67" y="26"/>
                  </a:moveTo>
                  <a:lnTo>
                    <a:pt x="65" y="21"/>
                  </a:lnTo>
                  <a:lnTo>
                    <a:pt x="64" y="16"/>
                  </a:lnTo>
                  <a:lnTo>
                    <a:pt x="61" y="12"/>
                  </a:lnTo>
                  <a:lnTo>
                    <a:pt x="58" y="9"/>
                  </a:lnTo>
                  <a:lnTo>
                    <a:pt x="54" y="5"/>
                  </a:lnTo>
                  <a:lnTo>
                    <a:pt x="49" y="3"/>
                  </a:lnTo>
                  <a:lnTo>
                    <a:pt x="44" y="1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1" y="3"/>
                  </a:lnTo>
                  <a:lnTo>
                    <a:pt x="18" y="4"/>
                  </a:lnTo>
                  <a:lnTo>
                    <a:pt x="15" y="5"/>
                  </a:lnTo>
                  <a:lnTo>
                    <a:pt x="11" y="8"/>
                  </a:lnTo>
                  <a:lnTo>
                    <a:pt x="8" y="11"/>
                  </a:lnTo>
                  <a:lnTo>
                    <a:pt x="6" y="14"/>
                  </a:lnTo>
                  <a:lnTo>
                    <a:pt x="4" y="15"/>
                  </a:lnTo>
                  <a:lnTo>
                    <a:pt x="4" y="18"/>
                  </a:lnTo>
                  <a:lnTo>
                    <a:pt x="3" y="19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3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3" y="40"/>
                  </a:lnTo>
                  <a:lnTo>
                    <a:pt x="4" y="41"/>
                  </a:lnTo>
                  <a:lnTo>
                    <a:pt x="4" y="43"/>
                  </a:lnTo>
                  <a:lnTo>
                    <a:pt x="6" y="44"/>
                  </a:lnTo>
                  <a:lnTo>
                    <a:pt x="6" y="46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1" y="51"/>
                  </a:lnTo>
                  <a:lnTo>
                    <a:pt x="15" y="54"/>
                  </a:lnTo>
                  <a:lnTo>
                    <a:pt x="18" y="55"/>
                  </a:lnTo>
                  <a:lnTo>
                    <a:pt x="21" y="57"/>
                  </a:lnTo>
                  <a:lnTo>
                    <a:pt x="22" y="57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5" y="58"/>
                  </a:lnTo>
                  <a:lnTo>
                    <a:pt x="25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3" y="59"/>
                  </a:lnTo>
                  <a:lnTo>
                    <a:pt x="35" y="59"/>
                  </a:lnTo>
                  <a:lnTo>
                    <a:pt x="36" y="59"/>
                  </a:lnTo>
                  <a:lnTo>
                    <a:pt x="37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4" y="57"/>
                  </a:lnTo>
                  <a:lnTo>
                    <a:pt x="47" y="55"/>
                  </a:lnTo>
                  <a:lnTo>
                    <a:pt x="50" y="55"/>
                  </a:lnTo>
                  <a:lnTo>
                    <a:pt x="53" y="54"/>
                  </a:lnTo>
                  <a:lnTo>
                    <a:pt x="54" y="53"/>
                  </a:lnTo>
                  <a:lnTo>
                    <a:pt x="57" y="51"/>
                  </a:lnTo>
                  <a:lnTo>
                    <a:pt x="58" y="48"/>
                  </a:lnTo>
                  <a:lnTo>
                    <a:pt x="60" y="47"/>
                  </a:lnTo>
                  <a:lnTo>
                    <a:pt x="61" y="46"/>
                  </a:lnTo>
                  <a:lnTo>
                    <a:pt x="62" y="44"/>
                  </a:lnTo>
                  <a:lnTo>
                    <a:pt x="64" y="41"/>
                  </a:lnTo>
                  <a:lnTo>
                    <a:pt x="65" y="40"/>
                  </a:lnTo>
                  <a:lnTo>
                    <a:pt x="65" y="40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67" y="36"/>
                  </a:lnTo>
                  <a:lnTo>
                    <a:pt x="67" y="34"/>
                  </a:lnTo>
                  <a:lnTo>
                    <a:pt x="67" y="32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8924">
            <a:off x="7401786" y="4997724"/>
            <a:ext cx="1437437" cy="467716"/>
          </a:xfrm>
          <a:prstGeom prst="rect">
            <a:avLst/>
          </a:prstGeom>
        </p:spPr>
      </p:pic>
      <p:sp>
        <p:nvSpPr>
          <p:cNvPr id="131" name="Заголовок 1"/>
          <p:cNvSpPr txBox="1">
            <a:spLocks/>
          </p:cNvSpPr>
          <p:nvPr/>
        </p:nvSpPr>
        <p:spPr>
          <a:xfrm>
            <a:off x="3180754" y="400049"/>
            <a:ext cx="5963246" cy="1920479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ЧАС, ОДНОГО </a:t>
            </a:r>
            <a:r>
              <a:rPr lang="uk-UA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ПОВНОГО КОЛИВАННЯ </a:t>
            </a:r>
          </a:p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НАЗИВАЮТЬ</a:t>
            </a:r>
            <a:endParaRPr lang="ru-R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326665" y="2795872"/>
            <a:ext cx="2013243" cy="769441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uk-UA" sz="4400" b="1" dirty="0" smtClean="0">
                <a:solidFill>
                  <a:srgbClr val="002060"/>
                </a:solidFill>
              </a:rPr>
              <a:t>ПЕРІОД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987748" y="5000749"/>
            <a:ext cx="2520524" cy="769441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uk-UA" sz="4400" b="1" dirty="0" smtClean="0">
                <a:solidFill>
                  <a:srgbClr val="002060"/>
                </a:solidFill>
              </a:rPr>
              <a:t>ОБЕРТ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3200701" y="3980626"/>
            <a:ext cx="2415469" cy="769441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ЧАСТОТА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7" name="Управляющая кнопка: далее 136">
            <a:hlinkClick r:id="" action="ppaction://hlinkshowjump?jump=nextslide" highlightClick="1"/>
          </p:cNvPr>
          <p:cNvSpPr/>
          <p:nvPr/>
        </p:nvSpPr>
        <p:spPr>
          <a:xfrm>
            <a:off x="8017565" y="5989983"/>
            <a:ext cx="874644" cy="649356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215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9806E-6 L -0.65069 -0.468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35" y="-234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9806E-6 L -0.52899 -0.635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-317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9806E-6 L -0.80139 -0.253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69" y="-126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</p:childTnLst>
        </p:cTn>
      </p:par>
    </p:tnLst>
    <p:bldLst>
      <p:bldP spid="1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52981" y="52387"/>
            <a:ext cx="3308747" cy="3305175"/>
            <a:chOff x="222" y="199"/>
            <a:chExt cx="2779" cy="277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2" y="199"/>
              <a:ext cx="2779" cy="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347" y="379"/>
              <a:ext cx="2553" cy="2413"/>
            </a:xfrm>
            <a:custGeom>
              <a:avLst/>
              <a:gdLst>
                <a:gd name="T0" fmla="*/ 1949 w 2553"/>
                <a:gd name="T1" fmla="*/ 181 h 2413"/>
                <a:gd name="T2" fmla="*/ 1819 w 2553"/>
                <a:gd name="T3" fmla="*/ 114 h 2413"/>
                <a:gd name="T4" fmla="*/ 1680 w 2553"/>
                <a:gd name="T5" fmla="*/ 61 h 2413"/>
                <a:gd name="T6" fmla="*/ 1534 w 2553"/>
                <a:gd name="T7" fmla="*/ 25 h 2413"/>
                <a:gd name="T8" fmla="*/ 1382 w 2553"/>
                <a:gd name="T9" fmla="*/ 5 h 2413"/>
                <a:gd name="T10" fmla="*/ 1221 w 2553"/>
                <a:gd name="T11" fmla="*/ 2 h 2413"/>
                <a:gd name="T12" fmla="*/ 1058 w 2553"/>
                <a:gd name="T13" fmla="*/ 18 h 2413"/>
                <a:gd name="T14" fmla="*/ 903 w 2553"/>
                <a:gd name="T15" fmla="*/ 53 h 2413"/>
                <a:gd name="T16" fmla="*/ 756 w 2553"/>
                <a:gd name="T17" fmla="*/ 104 h 2413"/>
                <a:gd name="T18" fmla="*/ 617 w 2553"/>
                <a:gd name="T19" fmla="*/ 174 h 2413"/>
                <a:gd name="T20" fmla="*/ 490 w 2553"/>
                <a:gd name="T21" fmla="*/ 257 h 2413"/>
                <a:gd name="T22" fmla="*/ 334 w 2553"/>
                <a:gd name="T23" fmla="*/ 393 h 2413"/>
                <a:gd name="T24" fmla="*/ 204 w 2553"/>
                <a:gd name="T25" fmla="*/ 552 h 2413"/>
                <a:gd name="T26" fmla="*/ 103 w 2553"/>
                <a:gd name="T27" fmla="*/ 731 h 2413"/>
                <a:gd name="T28" fmla="*/ 35 w 2553"/>
                <a:gd name="T29" fmla="*/ 926 h 2413"/>
                <a:gd name="T30" fmla="*/ 3 w 2553"/>
                <a:gd name="T31" fmla="*/ 1134 h 2413"/>
                <a:gd name="T32" fmla="*/ 12 w 2553"/>
                <a:gd name="T33" fmla="*/ 1372 h 2413"/>
                <a:gd name="T34" fmla="*/ 73 w 2553"/>
                <a:gd name="T35" fmla="*/ 1608 h 2413"/>
                <a:gd name="T36" fmla="*/ 180 w 2553"/>
                <a:gd name="T37" fmla="*/ 1825 h 2413"/>
                <a:gd name="T38" fmla="*/ 329 w 2553"/>
                <a:gd name="T39" fmla="*/ 2015 h 2413"/>
                <a:gd name="T40" fmla="*/ 512 w 2553"/>
                <a:gd name="T41" fmla="*/ 2173 h 2413"/>
                <a:gd name="T42" fmla="*/ 687 w 2553"/>
                <a:gd name="T43" fmla="*/ 2277 h 2413"/>
                <a:gd name="T44" fmla="*/ 796 w 2553"/>
                <a:gd name="T45" fmla="*/ 2324 h 2413"/>
                <a:gd name="T46" fmla="*/ 910 w 2553"/>
                <a:gd name="T47" fmla="*/ 2362 h 2413"/>
                <a:gd name="T48" fmla="*/ 1028 w 2553"/>
                <a:gd name="T49" fmla="*/ 2389 h 2413"/>
                <a:gd name="T50" fmla="*/ 1150 w 2553"/>
                <a:gd name="T51" fmla="*/ 2407 h 2413"/>
                <a:gd name="T52" fmla="*/ 1276 w 2553"/>
                <a:gd name="T53" fmla="*/ 2413 h 2413"/>
                <a:gd name="T54" fmla="*/ 1360 w 2553"/>
                <a:gd name="T55" fmla="*/ 2410 h 2413"/>
                <a:gd name="T56" fmla="*/ 1441 w 2553"/>
                <a:gd name="T57" fmla="*/ 2403 h 2413"/>
                <a:gd name="T58" fmla="*/ 1522 w 2553"/>
                <a:gd name="T59" fmla="*/ 2391 h 2413"/>
                <a:gd name="T60" fmla="*/ 1601 w 2553"/>
                <a:gd name="T61" fmla="*/ 2373 h 2413"/>
                <a:gd name="T62" fmla="*/ 1677 w 2553"/>
                <a:gd name="T63" fmla="*/ 2352 h 2413"/>
                <a:gd name="T64" fmla="*/ 1881 w 2553"/>
                <a:gd name="T65" fmla="*/ 2269 h 2413"/>
                <a:gd name="T66" fmla="*/ 2118 w 2553"/>
                <a:gd name="T67" fmla="*/ 2112 h 2413"/>
                <a:gd name="T68" fmla="*/ 2313 w 2553"/>
                <a:gd name="T69" fmla="*/ 1909 h 2413"/>
                <a:gd name="T70" fmla="*/ 2456 w 2553"/>
                <a:gd name="T71" fmla="*/ 1669 h 2413"/>
                <a:gd name="T72" fmla="*/ 2536 w 2553"/>
                <a:gd name="T73" fmla="*/ 1399 h 2413"/>
                <a:gd name="T74" fmla="*/ 2550 w 2553"/>
                <a:gd name="T75" fmla="*/ 1131 h 2413"/>
                <a:gd name="T76" fmla="*/ 2515 w 2553"/>
                <a:gd name="T77" fmla="*/ 916 h 2413"/>
                <a:gd name="T78" fmla="*/ 2443 w 2553"/>
                <a:gd name="T79" fmla="*/ 715 h 2413"/>
                <a:gd name="T80" fmla="*/ 2335 w 2553"/>
                <a:gd name="T81" fmla="*/ 532 h 2413"/>
                <a:gd name="T82" fmla="*/ 2196 w 2553"/>
                <a:gd name="T83" fmla="*/ 371 h 2413"/>
                <a:gd name="T84" fmla="*/ 2030 w 2553"/>
                <a:gd name="T85" fmla="*/ 233 h 2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53" h="2413">
                  <a:moveTo>
                    <a:pt x="2030" y="233"/>
                  </a:moveTo>
                  <a:lnTo>
                    <a:pt x="1989" y="207"/>
                  </a:lnTo>
                  <a:lnTo>
                    <a:pt x="1949" y="181"/>
                  </a:lnTo>
                  <a:lnTo>
                    <a:pt x="1906" y="157"/>
                  </a:lnTo>
                  <a:lnTo>
                    <a:pt x="1863" y="135"/>
                  </a:lnTo>
                  <a:lnTo>
                    <a:pt x="1819" y="114"/>
                  </a:lnTo>
                  <a:lnTo>
                    <a:pt x="1774" y="95"/>
                  </a:lnTo>
                  <a:lnTo>
                    <a:pt x="1727" y="78"/>
                  </a:lnTo>
                  <a:lnTo>
                    <a:pt x="1680" y="61"/>
                  </a:lnTo>
                  <a:lnTo>
                    <a:pt x="1633" y="48"/>
                  </a:lnTo>
                  <a:lnTo>
                    <a:pt x="1584" y="35"/>
                  </a:lnTo>
                  <a:lnTo>
                    <a:pt x="1534" y="25"/>
                  </a:lnTo>
                  <a:lnTo>
                    <a:pt x="1484" y="16"/>
                  </a:lnTo>
                  <a:lnTo>
                    <a:pt x="1433" y="9"/>
                  </a:lnTo>
                  <a:lnTo>
                    <a:pt x="1382" y="5"/>
                  </a:lnTo>
                  <a:lnTo>
                    <a:pt x="1329" y="2"/>
                  </a:lnTo>
                  <a:lnTo>
                    <a:pt x="1276" y="0"/>
                  </a:lnTo>
                  <a:lnTo>
                    <a:pt x="1221" y="2"/>
                  </a:lnTo>
                  <a:lnTo>
                    <a:pt x="1167" y="5"/>
                  </a:lnTo>
                  <a:lnTo>
                    <a:pt x="1113" y="10"/>
                  </a:lnTo>
                  <a:lnTo>
                    <a:pt x="1058" y="18"/>
                  </a:lnTo>
                  <a:lnTo>
                    <a:pt x="1006" y="28"/>
                  </a:lnTo>
                  <a:lnTo>
                    <a:pt x="954" y="39"/>
                  </a:lnTo>
                  <a:lnTo>
                    <a:pt x="903" y="53"/>
                  </a:lnTo>
                  <a:lnTo>
                    <a:pt x="853" y="68"/>
                  </a:lnTo>
                  <a:lnTo>
                    <a:pt x="805" y="86"/>
                  </a:lnTo>
                  <a:lnTo>
                    <a:pt x="756" y="104"/>
                  </a:lnTo>
                  <a:lnTo>
                    <a:pt x="709" y="127"/>
                  </a:lnTo>
                  <a:lnTo>
                    <a:pt x="663" y="149"/>
                  </a:lnTo>
                  <a:lnTo>
                    <a:pt x="617" y="174"/>
                  </a:lnTo>
                  <a:lnTo>
                    <a:pt x="574" y="200"/>
                  </a:lnTo>
                  <a:lnTo>
                    <a:pt x="531" y="228"/>
                  </a:lnTo>
                  <a:lnTo>
                    <a:pt x="490" y="257"/>
                  </a:lnTo>
                  <a:lnTo>
                    <a:pt x="436" y="300"/>
                  </a:lnTo>
                  <a:lnTo>
                    <a:pt x="383" y="346"/>
                  </a:lnTo>
                  <a:lnTo>
                    <a:pt x="334" y="393"/>
                  </a:lnTo>
                  <a:lnTo>
                    <a:pt x="287" y="444"/>
                  </a:lnTo>
                  <a:lnTo>
                    <a:pt x="244" y="497"/>
                  </a:lnTo>
                  <a:lnTo>
                    <a:pt x="204" y="552"/>
                  </a:lnTo>
                  <a:lnTo>
                    <a:pt x="166" y="609"/>
                  </a:lnTo>
                  <a:lnTo>
                    <a:pt x="133" y="669"/>
                  </a:lnTo>
                  <a:lnTo>
                    <a:pt x="103" y="731"/>
                  </a:lnTo>
                  <a:lnTo>
                    <a:pt x="76" y="794"/>
                  </a:lnTo>
                  <a:lnTo>
                    <a:pt x="54" y="859"/>
                  </a:lnTo>
                  <a:lnTo>
                    <a:pt x="35" y="926"/>
                  </a:lnTo>
                  <a:lnTo>
                    <a:pt x="19" y="994"/>
                  </a:lnTo>
                  <a:lnTo>
                    <a:pt x="8" y="1063"/>
                  </a:lnTo>
                  <a:lnTo>
                    <a:pt x="3" y="1134"/>
                  </a:lnTo>
                  <a:lnTo>
                    <a:pt x="0" y="1206"/>
                  </a:lnTo>
                  <a:lnTo>
                    <a:pt x="3" y="1291"/>
                  </a:lnTo>
                  <a:lnTo>
                    <a:pt x="12" y="1372"/>
                  </a:lnTo>
                  <a:lnTo>
                    <a:pt x="26" y="1453"/>
                  </a:lnTo>
                  <a:lnTo>
                    <a:pt x="47" y="1532"/>
                  </a:lnTo>
                  <a:lnTo>
                    <a:pt x="73" y="1608"/>
                  </a:lnTo>
                  <a:lnTo>
                    <a:pt x="104" y="1683"/>
                  </a:lnTo>
                  <a:lnTo>
                    <a:pt x="140" y="1755"/>
                  </a:lnTo>
                  <a:lnTo>
                    <a:pt x="180" y="1825"/>
                  </a:lnTo>
                  <a:lnTo>
                    <a:pt x="226" y="1891"/>
                  </a:lnTo>
                  <a:lnTo>
                    <a:pt x="275" y="1954"/>
                  </a:lnTo>
                  <a:lnTo>
                    <a:pt x="329" y="2015"/>
                  </a:lnTo>
                  <a:lnTo>
                    <a:pt x="386" y="2070"/>
                  </a:lnTo>
                  <a:lnTo>
                    <a:pt x="448" y="2124"/>
                  </a:lnTo>
                  <a:lnTo>
                    <a:pt x="512" y="2173"/>
                  </a:lnTo>
                  <a:lnTo>
                    <a:pt x="581" y="2219"/>
                  </a:lnTo>
                  <a:lnTo>
                    <a:pt x="652" y="2259"/>
                  </a:lnTo>
                  <a:lnTo>
                    <a:pt x="687" y="2277"/>
                  </a:lnTo>
                  <a:lnTo>
                    <a:pt x="723" y="2294"/>
                  </a:lnTo>
                  <a:lnTo>
                    <a:pt x="759" y="2309"/>
                  </a:lnTo>
                  <a:lnTo>
                    <a:pt x="796" y="2324"/>
                  </a:lnTo>
                  <a:lnTo>
                    <a:pt x="832" y="2338"/>
                  </a:lnTo>
                  <a:lnTo>
                    <a:pt x="871" y="2350"/>
                  </a:lnTo>
                  <a:lnTo>
                    <a:pt x="910" y="2362"/>
                  </a:lnTo>
                  <a:lnTo>
                    <a:pt x="949" y="2373"/>
                  </a:lnTo>
                  <a:lnTo>
                    <a:pt x="988" y="2381"/>
                  </a:lnTo>
                  <a:lnTo>
                    <a:pt x="1028" y="2389"/>
                  </a:lnTo>
                  <a:lnTo>
                    <a:pt x="1068" y="2396"/>
                  </a:lnTo>
                  <a:lnTo>
                    <a:pt x="1110" y="2402"/>
                  </a:lnTo>
                  <a:lnTo>
                    <a:pt x="1150" y="2407"/>
                  </a:lnTo>
                  <a:lnTo>
                    <a:pt x="1192" y="2410"/>
                  </a:lnTo>
                  <a:lnTo>
                    <a:pt x="1235" y="2413"/>
                  </a:lnTo>
                  <a:lnTo>
                    <a:pt x="1276" y="2413"/>
                  </a:lnTo>
                  <a:lnTo>
                    <a:pt x="1304" y="2413"/>
                  </a:lnTo>
                  <a:lnTo>
                    <a:pt x="1332" y="2411"/>
                  </a:lnTo>
                  <a:lnTo>
                    <a:pt x="1360" y="2410"/>
                  </a:lnTo>
                  <a:lnTo>
                    <a:pt x="1387" y="2409"/>
                  </a:lnTo>
                  <a:lnTo>
                    <a:pt x="1415" y="2406"/>
                  </a:lnTo>
                  <a:lnTo>
                    <a:pt x="1441" y="2403"/>
                  </a:lnTo>
                  <a:lnTo>
                    <a:pt x="1469" y="2399"/>
                  </a:lnTo>
                  <a:lnTo>
                    <a:pt x="1496" y="2395"/>
                  </a:lnTo>
                  <a:lnTo>
                    <a:pt x="1522" y="2391"/>
                  </a:lnTo>
                  <a:lnTo>
                    <a:pt x="1548" y="2385"/>
                  </a:lnTo>
                  <a:lnTo>
                    <a:pt x="1575" y="2380"/>
                  </a:lnTo>
                  <a:lnTo>
                    <a:pt x="1601" y="2373"/>
                  </a:lnTo>
                  <a:lnTo>
                    <a:pt x="1626" y="2366"/>
                  </a:lnTo>
                  <a:lnTo>
                    <a:pt x="1652" y="2359"/>
                  </a:lnTo>
                  <a:lnTo>
                    <a:pt x="1677" y="2352"/>
                  </a:lnTo>
                  <a:lnTo>
                    <a:pt x="1702" y="2344"/>
                  </a:lnTo>
                  <a:lnTo>
                    <a:pt x="1794" y="2309"/>
                  </a:lnTo>
                  <a:lnTo>
                    <a:pt x="1881" y="2269"/>
                  </a:lnTo>
                  <a:lnTo>
                    <a:pt x="1964" y="2223"/>
                  </a:lnTo>
                  <a:lnTo>
                    <a:pt x="2044" y="2170"/>
                  </a:lnTo>
                  <a:lnTo>
                    <a:pt x="2118" y="2112"/>
                  </a:lnTo>
                  <a:lnTo>
                    <a:pt x="2189" y="2049"/>
                  </a:lnTo>
                  <a:lnTo>
                    <a:pt x="2254" y="1981"/>
                  </a:lnTo>
                  <a:lnTo>
                    <a:pt x="2313" y="1909"/>
                  </a:lnTo>
                  <a:lnTo>
                    <a:pt x="2367" y="1833"/>
                  </a:lnTo>
                  <a:lnTo>
                    <a:pt x="2414" y="1754"/>
                  </a:lnTo>
                  <a:lnTo>
                    <a:pt x="2456" y="1669"/>
                  </a:lnTo>
                  <a:lnTo>
                    <a:pt x="2489" y="1582"/>
                  </a:lnTo>
                  <a:lnTo>
                    <a:pt x="2517" y="1492"/>
                  </a:lnTo>
                  <a:lnTo>
                    <a:pt x="2536" y="1399"/>
                  </a:lnTo>
                  <a:lnTo>
                    <a:pt x="2549" y="1303"/>
                  </a:lnTo>
                  <a:lnTo>
                    <a:pt x="2553" y="1206"/>
                  </a:lnTo>
                  <a:lnTo>
                    <a:pt x="2550" y="1131"/>
                  </a:lnTo>
                  <a:lnTo>
                    <a:pt x="2543" y="1059"/>
                  </a:lnTo>
                  <a:lnTo>
                    <a:pt x="2532" y="987"/>
                  </a:lnTo>
                  <a:lnTo>
                    <a:pt x="2515" y="916"/>
                  </a:lnTo>
                  <a:lnTo>
                    <a:pt x="2496" y="848"/>
                  </a:lnTo>
                  <a:lnTo>
                    <a:pt x="2471" y="780"/>
                  </a:lnTo>
                  <a:lnTo>
                    <a:pt x="2443" y="715"/>
                  </a:lnTo>
                  <a:lnTo>
                    <a:pt x="2410" y="652"/>
                  </a:lnTo>
                  <a:lnTo>
                    <a:pt x="2374" y="591"/>
                  </a:lnTo>
                  <a:lnTo>
                    <a:pt x="2335" y="532"/>
                  </a:lnTo>
                  <a:lnTo>
                    <a:pt x="2292" y="476"/>
                  </a:lnTo>
                  <a:lnTo>
                    <a:pt x="2246" y="422"/>
                  </a:lnTo>
                  <a:lnTo>
                    <a:pt x="2196" y="371"/>
                  </a:lnTo>
                  <a:lnTo>
                    <a:pt x="2143" y="322"/>
                  </a:lnTo>
                  <a:lnTo>
                    <a:pt x="2088" y="276"/>
                  </a:lnTo>
                  <a:lnTo>
                    <a:pt x="2030" y="233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393" y="422"/>
              <a:ext cx="2461" cy="2325"/>
            </a:xfrm>
            <a:custGeom>
              <a:avLst/>
              <a:gdLst>
                <a:gd name="T0" fmla="*/ 2192 w 2461"/>
                <a:gd name="T1" fmla="*/ 1888 h 2325"/>
                <a:gd name="T2" fmla="*/ 2127 w 2461"/>
                <a:gd name="T3" fmla="*/ 1959 h 2325"/>
                <a:gd name="T4" fmla="*/ 2054 w 2461"/>
                <a:gd name="T5" fmla="*/ 2026 h 2325"/>
                <a:gd name="T6" fmla="*/ 1978 w 2461"/>
                <a:gd name="T7" fmla="*/ 2087 h 2325"/>
                <a:gd name="T8" fmla="*/ 1955 w 2461"/>
                <a:gd name="T9" fmla="*/ 2104 h 2325"/>
                <a:gd name="T10" fmla="*/ 1903 w 2461"/>
                <a:gd name="T11" fmla="*/ 2137 h 2325"/>
                <a:gd name="T12" fmla="*/ 1832 w 2461"/>
                <a:gd name="T13" fmla="*/ 2177 h 2325"/>
                <a:gd name="T14" fmla="*/ 1760 w 2461"/>
                <a:gd name="T15" fmla="*/ 2213 h 2325"/>
                <a:gd name="T16" fmla="*/ 1684 w 2461"/>
                <a:gd name="T17" fmla="*/ 2245 h 2325"/>
                <a:gd name="T18" fmla="*/ 1588 w 2461"/>
                <a:gd name="T19" fmla="*/ 2277 h 2325"/>
                <a:gd name="T20" fmla="*/ 1481 w 2461"/>
                <a:gd name="T21" fmla="*/ 2302 h 2325"/>
                <a:gd name="T22" fmla="*/ 1372 w 2461"/>
                <a:gd name="T23" fmla="*/ 2319 h 2325"/>
                <a:gd name="T24" fmla="*/ 1259 w 2461"/>
                <a:gd name="T25" fmla="*/ 2325 h 2325"/>
                <a:gd name="T26" fmla="*/ 1103 w 2461"/>
                <a:gd name="T27" fmla="*/ 2320 h 2325"/>
                <a:gd name="T28" fmla="*/ 939 w 2461"/>
                <a:gd name="T29" fmla="*/ 2292 h 2325"/>
                <a:gd name="T30" fmla="*/ 784 w 2461"/>
                <a:gd name="T31" fmla="*/ 2246 h 2325"/>
                <a:gd name="T32" fmla="*/ 636 w 2461"/>
                <a:gd name="T33" fmla="*/ 2183 h 2325"/>
                <a:gd name="T34" fmla="*/ 534 w 2461"/>
                <a:gd name="T35" fmla="*/ 2122 h 2325"/>
                <a:gd name="T36" fmla="*/ 449 w 2461"/>
                <a:gd name="T37" fmla="*/ 2062 h 2325"/>
                <a:gd name="T38" fmla="*/ 370 w 2461"/>
                <a:gd name="T39" fmla="*/ 1994 h 2325"/>
                <a:gd name="T40" fmla="*/ 297 w 2461"/>
                <a:gd name="T41" fmla="*/ 1920 h 2325"/>
                <a:gd name="T42" fmla="*/ 279 w 2461"/>
                <a:gd name="T43" fmla="*/ 1900 h 2325"/>
                <a:gd name="T44" fmla="*/ 187 w 2461"/>
                <a:gd name="T45" fmla="*/ 1780 h 2325"/>
                <a:gd name="T46" fmla="*/ 93 w 2461"/>
                <a:gd name="T47" fmla="*/ 1607 h 2325"/>
                <a:gd name="T48" fmla="*/ 29 w 2461"/>
                <a:gd name="T49" fmla="*/ 1417 h 2325"/>
                <a:gd name="T50" fmla="*/ 1 w 2461"/>
                <a:gd name="T51" fmla="*/ 1214 h 2325"/>
                <a:gd name="T52" fmla="*/ 18 w 2461"/>
                <a:gd name="T53" fmla="*/ 965 h 2325"/>
                <a:gd name="T54" fmla="*/ 94 w 2461"/>
                <a:gd name="T55" fmla="*/ 718 h 2325"/>
                <a:gd name="T56" fmla="*/ 223 w 2461"/>
                <a:gd name="T57" fmla="*/ 496 h 2325"/>
                <a:gd name="T58" fmla="*/ 398 w 2461"/>
                <a:gd name="T59" fmla="*/ 307 h 2325"/>
                <a:gd name="T60" fmla="*/ 563 w 2461"/>
                <a:gd name="T61" fmla="*/ 186 h 2325"/>
                <a:gd name="T62" fmla="*/ 732 w 2461"/>
                <a:gd name="T63" fmla="*/ 100 h 2325"/>
                <a:gd name="T64" fmla="*/ 914 w 2461"/>
                <a:gd name="T65" fmla="*/ 39 h 2325"/>
                <a:gd name="T66" fmla="*/ 1110 w 2461"/>
                <a:gd name="T67" fmla="*/ 7 h 2325"/>
                <a:gd name="T68" fmla="*/ 1169 w 2461"/>
                <a:gd name="T69" fmla="*/ 0 h 2325"/>
                <a:gd name="T70" fmla="*/ 1180 w 2461"/>
                <a:gd name="T71" fmla="*/ 0 h 2325"/>
                <a:gd name="T72" fmla="*/ 1201 w 2461"/>
                <a:gd name="T73" fmla="*/ 2 h 2325"/>
                <a:gd name="T74" fmla="*/ 1225 w 2461"/>
                <a:gd name="T75" fmla="*/ 0 h 2325"/>
                <a:gd name="T76" fmla="*/ 1252 w 2461"/>
                <a:gd name="T77" fmla="*/ 0 h 2325"/>
                <a:gd name="T78" fmla="*/ 1265 w 2461"/>
                <a:gd name="T79" fmla="*/ 0 h 2325"/>
                <a:gd name="T80" fmla="*/ 1273 w 2461"/>
                <a:gd name="T81" fmla="*/ 0 h 2325"/>
                <a:gd name="T82" fmla="*/ 1332 w 2461"/>
                <a:gd name="T83" fmla="*/ 5 h 2325"/>
                <a:gd name="T84" fmla="*/ 1406 w 2461"/>
                <a:gd name="T85" fmla="*/ 13 h 2325"/>
                <a:gd name="T86" fmla="*/ 1480 w 2461"/>
                <a:gd name="T87" fmla="*/ 24 h 2325"/>
                <a:gd name="T88" fmla="*/ 1552 w 2461"/>
                <a:gd name="T89" fmla="*/ 41 h 2325"/>
                <a:gd name="T90" fmla="*/ 1608 w 2461"/>
                <a:gd name="T91" fmla="*/ 57 h 2325"/>
                <a:gd name="T92" fmla="*/ 1713 w 2461"/>
                <a:gd name="T93" fmla="*/ 93 h 2325"/>
                <a:gd name="T94" fmla="*/ 1814 w 2461"/>
                <a:gd name="T95" fmla="*/ 139 h 2325"/>
                <a:gd name="T96" fmla="*/ 1909 w 2461"/>
                <a:gd name="T97" fmla="*/ 193 h 2325"/>
                <a:gd name="T98" fmla="*/ 2031 w 2461"/>
                <a:gd name="T99" fmla="*/ 281 h 2325"/>
                <a:gd name="T100" fmla="*/ 2220 w 2461"/>
                <a:gd name="T101" fmla="*/ 472 h 2325"/>
                <a:gd name="T102" fmla="*/ 2360 w 2461"/>
                <a:gd name="T103" fmla="*/ 700 h 2325"/>
                <a:gd name="T104" fmla="*/ 2442 w 2461"/>
                <a:gd name="T105" fmla="*/ 956 h 2325"/>
                <a:gd name="T106" fmla="*/ 2458 w 2461"/>
                <a:gd name="T107" fmla="*/ 1249 h 2325"/>
                <a:gd name="T108" fmla="*/ 2380 w 2461"/>
                <a:gd name="T109" fmla="*/ 1576 h 2325"/>
                <a:gd name="T110" fmla="*/ 2257 w 2461"/>
                <a:gd name="T111" fmla="*/ 1805 h 2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61" h="2325">
                  <a:moveTo>
                    <a:pt x="2238" y="1832"/>
                  </a:moveTo>
                  <a:lnTo>
                    <a:pt x="2222" y="1851"/>
                  </a:lnTo>
                  <a:lnTo>
                    <a:pt x="2207" y="1869"/>
                  </a:lnTo>
                  <a:lnTo>
                    <a:pt x="2192" y="1888"/>
                  </a:lnTo>
                  <a:lnTo>
                    <a:pt x="2177" y="1907"/>
                  </a:lnTo>
                  <a:lnTo>
                    <a:pt x="2160" y="1925"/>
                  </a:lnTo>
                  <a:lnTo>
                    <a:pt x="2143" y="1943"/>
                  </a:lnTo>
                  <a:lnTo>
                    <a:pt x="2127" y="1959"/>
                  </a:lnTo>
                  <a:lnTo>
                    <a:pt x="2109" y="1976"/>
                  </a:lnTo>
                  <a:lnTo>
                    <a:pt x="2092" y="1994"/>
                  </a:lnTo>
                  <a:lnTo>
                    <a:pt x="2074" y="2009"/>
                  </a:lnTo>
                  <a:lnTo>
                    <a:pt x="2054" y="2026"/>
                  </a:lnTo>
                  <a:lnTo>
                    <a:pt x="2036" y="2041"/>
                  </a:lnTo>
                  <a:lnTo>
                    <a:pt x="2017" y="2056"/>
                  </a:lnTo>
                  <a:lnTo>
                    <a:pt x="1998" y="2072"/>
                  </a:lnTo>
                  <a:lnTo>
                    <a:pt x="1978" y="2087"/>
                  </a:lnTo>
                  <a:lnTo>
                    <a:pt x="1959" y="2101"/>
                  </a:lnTo>
                  <a:lnTo>
                    <a:pt x="1957" y="2102"/>
                  </a:lnTo>
                  <a:lnTo>
                    <a:pt x="1956" y="2102"/>
                  </a:lnTo>
                  <a:lnTo>
                    <a:pt x="1955" y="2104"/>
                  </a:lnTo>
                  <a:lnTo>
                    <a:pt x="1953" y="2105"/>
                  </a:lnTo>
                  <a:lnTo>
                    <a:pt x="1936" y="2116"/>
                  </a:lnTo>
                  <a:lnTo>
                    <a:pt x="1920" y="2127"/>
                  </a:lnTo>
                  <a:lnTo>
                    <a:pt x="1903" y="2137"/>
                  </a:lnTo>
                  <a:lnTo>
                    <a:pt x="1885" y="2148"/>
                  </a:lnTo>
                  <a:lnTo>
                    <a:pt x="1869" y="2158"/>
                  </a:lnTo>
                  <a:lnTo>
                    <a:pt x="1850" y="2167"/>
                  </a:lnTo>
                  <a:lnTo>
                    <a:pt x="1832" y="2177"/>
                  </a:lnTo>
                  <a:lnTo>
                    <a:pt x="1816" y="2187"/>
                  </a:lnTo>
                  <a:lnTo>
                    <a:pt x="1796" y="2196"/>
                  </a:lnTo>
                  <a:lnTo>
                    <a:pt x="1778" y="2205"/>
                  </a:lnTo>
                  <a:lnTo>
                    <a:pt x="1760" y="2213"/>
                  </a:lnTo>
                  <a:lnTo>
                    <a:pt x="1741" y="2221"/>
                  </a:lnTo>
                  <a:lnTo>
                    <a:pt x="1723" y="2230"/>
                  </a:lnTo>
                  <a:lnTo>
                    <a:pt x="1703" y="2237"/>
                  </a:lnTo>
                  <a:lnTo>
                    <a:pt x="1684" y="2245"/>
                  </a:lnTo>
                  <a:lnTo>
                    <a:pt x="1665" y="2252"/>
                  </a:lnTo>
                  <a:lnTo>
                    <a:pt x="1640" y="2260"/>
                  </a:lnTo>
                  <a:lnTo>
                    <a:pt x="1613" y="2269"/>
                  </a:lnTo>
                  <a:lnTo>
                    <a:pt x="1588" y="2277"/>
                  </a:lnTo>
                  <a:lnTo>
                    <a:pt x="1562" y="2284"/>
                  </a:lnTo>
                  <a:lnTo>
                    <a:pt x="1536" y="2289"/>
                  </a:lnTo>
                  <a:lnTo>
                    <a:pt x="1508" y="2296"/>
                  </a:lnTo>
                  <a:lnTo>
                    <a:pt x="1481" y="2302"/>
                  </a:lnTo>
                  <a:lnTo>
                    <a:pt x="1454" y="2306"/>
                  </a:lnTo>
                  <a:lnTo>
                    <a:pt x="1427" y="2310"/>
                  </a:lnTo>
                  <a:lnTo>
                    <a:pt x="1400" y="2314"/>
                  </a:lnTo>
                  <a:lnTo>
                    <a:pt x="1372" y="2319"/>
                  </a:lnTo>
                  <a:lnTo>
                    <a:pt x="1344" y="2320"/>
                  </a:lnTo>
                  <a:lnTo>
                    <a:pt x="1315" y="2323"/>
                  </a:lnTo>
                  <a:lnTo>
                    <a:pt x="1287" y="2324"/>
                  </a:lnTo>
                  <a:lnTo>
                    <a:pt x="1259" y="2325"/>
                  </a:lnTo>
                  <a:lnTo>
                    <a:pt x="1230" y="2325"/>
                  </a:lnTo>
                  <a:lnTo>
                    <a:pt x="1187" y="2324"/>
                  </a:lnTo>
                  <a:lnTo>
                    <a:pt x="1146" y="2323"/>
                  </a:lnTo>
                  <a:lnTo>
                    <a:pt x="1103" y="2320"/>
                  </a:lnTo>
                  <a:lnTo>
                    <a:pt x="1061" y="2314"/>
                  </a:lnTo>
                  <a:lnTo>
                    <a:pt x="1021" y="2309"/>
                  </a:lnTo>
                  <a:lnTo>
                    <a:pt x="979" y="2301"/>
                  </a:lnTo>
                  <a:lnTo>
                    <a:pt x="939" y="2292"/>
                  </a:lnTo>
                  <a:lnTo>
                    <a:pt x="900" y="2282"/>
                  </a:lnTo>
                  <a:lnTo>
                    <a:pt x="860" y="2271"/>
                  </a:lnTo>
                  <a:lnTo>
                    <a:pt x="821" y="2260"/>
                  </a:lnTo>
                  <a:lnTo>
                    <a:pt x="784" y="2246"/>
                  </a:lnTo>
                  <a:lnTo>
                    <a:pt x="746" y="2231"/>
                  </a:lnTo>
                  <a:lnTo>
                    <a:pt x="709" y="2216"/>
                  </a:lnTo>
                  <a:lnTo>
                    <a:pt x="673" y="2199"/>
                  </a:lnTo>
                  <a:lnTo>
                    <a:pt x="636" y="2183"/>
                  </a:lnTo>
                  <a:lnTo>
                    <a:pt x="602" y="2163"/>
                  </a:lnTo>
                  <a:lnTo>
                    <a:pt x="580" y="2149"/>
                  </a:lnTo>
                  <a:lnTo>
                    <a:pt x="556" y="2137"/>
                  </a:lnTo>
                  <a:lnTo>
                    <a:pt x="534" y="2122"/>
                  </a:lnTo>
                  <a:lnTo>
                    <a:pt x="513" y="2108"/>
                  </a:lnTo>
                  <a:lnTo>
                    <a:pt x="491" y="2092"/>
                  </a:lnTo>
                  <a:lnTo>
                    <a:pt x="470" y="2077"/>
                  </a:lnTo>
                  <a:lnTo>
                    <a:pt x="449" y="2062"/>
                  </a:lnTo>
                  <a:lnTo>
                    <a:pt x="428" y="2045"/>
                  </a:lnTo>
                  <a:lnTo>
                    <a:pt x="409" y="2029"/>
                  </a:lnTo>
                  <a:lnTo>
                    <a:pt x="390" y="2012"/>
                  </a:lnTo>
                  <a:lnTo>
                    <a:pt x="370" y="1994"/>
                  </a:lnTo>
                  <a:lnTo>
                    <a:pt x="351" y="1976"/>
                  </a:lnTo>
                  <a:lnTo>
                    <a:pt x="333" y="1958"/>
                  </a:lnTo>
                  <a:lnTo>
                    <a:pt x="315" y="1940"/>
                  </a:lnTo>
                  <a:lnTo>
                    <a:pt x="297" y="1920"/>
                  </a:lnTo>
                  <a:lnTo>
                    <a:pt x="280" y="1901"/>
                  </a:lnTo>
                  <a:lnTo>
                    <a:pt x="279" y="1901"/>
                  </a:lnTo>
                  <a:lnTo>
                    <a:pt x="279" y="1900"/>
                  </a:lnTo>
                  <a:lnTo>
                    <a:pt x="279" y="1900"/>
                  </a:lnTo>
                  <a:lnTo>
                    <a:pt x="277" y="1898"/>
                  </a:lnTo>
                  <a:lnTo>
                    <a:pt x="245" y="1861"/>
                  </a:lnTo>
                  <a:lnTo>
                    <a:pt x="216" y="1821"/>
                  </a:lnTo>
                  <a:lnTo>
                    <a:pt x="187" y="1780"/>
                  </a:lnTo>
                  <a:lnTo>
                    <a:pt x="161" y="1739"/>
                  </a:lnTo>
                  <a:lnTo>
                    <a:pt x="136" y="1696"/>
                  </a:lnTo>
                  <a:lnTo>
                    <a:pt x="113" y="1651"/>
                  </a:lnTo>
                  <a:lnTo>
                    <a:pt x="93" y="1607"/>
                  </a:lnTo>
                  <a:lnTo>
                    <a:pt x="73" y="1560"/>
                  </a:lnTo>
                  <a:lnTo>
                    <a:pt x="57" y="1514"/>
                  </a:lnTo>
                  <a:lnTo>
                    <a:pt x="41" y="1465"/>
                  </a:lnTo>
                  <a:lnTo>
                    <a:pt x="29" y="1417"/>
                  </a:lnTo>
                  <a:lnTo>
                    <a:pt x="19" y="1367"/>
                  </a:lnTo>
                  <a:lnTo>
                    <a:pt x="11" y="1317"/>
                  </a:lnTo>
                  <a:lnTo>
                    <a:pt x="4" y="1267"/>
                  </a:lnTo>
                  <a:lnTo>
                    <a:pt x="1" y="1214"/>
                  </a:lnTo>
                  <a:lnTo>
                    <a:pt x="0" y="1163"/>
                  </a:lnTo>
                  <a:lnTo>
                    <a:pt x="1" y="1096"/>
                  </a:lnTo>
                  <a:lnTo>
                    <a:pt x="8" y="1030"/>
                  </a:lnTo>
                  <a:lnTo>
                    <a:pt x="18" y="965"/>
                  </a:lnTo>
                  <a:lnTo>
                    <a:pt x="32" y="901"/>
                  </a:lnTo>
                  <a:lnTo>
                    <a:pt x="48" y="838"/>
                  </a:lnTo>
                  <a:lnTo>
                    <a:pt x="69" y="777"/>
                  </a:lnTo>
                  <a:lnTo>
                    <a:pt x="94" y="718"/>
                  </a:lnTo>
                  <a:lnTo>
                    <a:pt x="122" y="659"/>
                  </a:lnTo>
                  <a:lnTo>
                    <a:pt x="152" y="602"/>
                  </a:lnTo>
                  <a:lnTo>
                    <a:pt x="186" y="548"/>
                  </a:lnTo>
                  <a:lnTo>
                    <a:pt x="223" y="496"/>
                  </a:lnTo>
                  <a:lnTo>
                    <a:pt x="262" y="444"/>
                  </a:lnTo>
                  <a:lnTo>
                    <a:pt x="305" y="397"/>
                  </a:lnTo>
                  <a:lnTo>
                    <a:pt x="351" y="350"/>
                  </a:lnTo>
                  <a:lnTo>
                    <a:pt x="398" y="307"/>
                  </a:lnTo>
                  <a:lnTo>
                    <a:pt x="448" y="265"/>
                  </a:lnTo>
                  <a:lnTo>
                    <a:pt x="485" y="238"/>
                  </a:lnTo>
                  <a:lnTo>
                    <a:pt x="524" y="211"/>
                  </a:lnTo>
                  <a:lnTo>
                    <a:pt x="563" y="186"/>
                  </a:lnTo>
                  <a:lnTo>
                    <a:pt x="603" y="163"/>
                  </a:lnTo>
                  <a:lnTo>
                    <a:pt x="645" y="140"/>
                  </a:lnTo>
                  <a:lnTo>
                    <a:pt x="688" y="120"/>
                  </a:lnTo>
                  <a:lnTo>
                    <a:pt x="732" y="100"/>
                  </a:lnTo>
                  <a:lnTo>
                    <a:pt x="777" y="82"/>
                  </a:lnTo>
                  <a:lnTo>
                    <a:pt x="821" y="67"/>
                  </a:lnTo>
                  <a:lnTo>
                    <a:pt x="868" y="52"/>
                  </a:lnTo>
                  <a:lnTo>
                    <a:pt x="914" y="39"/>
                  </a:lnTo>
                  <a:lnTo>
                    <a:pt x="963" y="28"/>
                  </a:lnTo>
                  <a:lnTo>
                    <a:pt x="1011" y="20"/>
                  </a:lnTo>
                  <a:lnTo>
                    <a:pt x="1060" y="13"/>
                  </a:lnTo>
                  <a:lnTo>
                    <a:pt x="1110" y="7"/>
                  </a:lnTo>
                  <a:lnTo>
                    <a:pt x="1160" y="3"/>
                  </a:lnTo>
                  <a:lnTo>
                    <a:pt x="1162" y="2"/>
                  </a:lnTo>
                  <a:lnTo>
                    <a:pt x="1166" y="2"/>
                  </a:lnTo>
                  <a:lnTo>
                    <a:pt x="1169" y="0"/>
                  </a:lnTo>
                  <a:lnTo>
                    <a:pt x="1173" y="0"/>
                  </a:lnTo>
                  <a:lnTo>
                    <a:pt x="1176" y="0"/>
                  </a:lnTo>
                  <a:lnTo>
                    <a:pt x="1178" y="0"/>
                  </a:lnTo>
                  <a:lnTo>
                    <a:pt x="1180" y="0"/>
                  </a:lnTo>
                  <a:lnTo>
                    <a:pt x="1183" y="2"/>
                  </a:lnTo>
                  <a:lnTo>
                    <a:pt x="1189" y="2"/>
                  </a:lnTo>
                  <a:lnTo>
                    <a:pt x="1194" y="2"/>
                  </a:lnTo>
                  <a:lnTo>
                    <a:pt x="1201" y="2"/>
                  </a:lnTo>
                  <a:lnTo>
                    <a:pt x="1207" y="0"/>
                  </a:lnTo>
                  <a:lnTo>
                    <a:pt x="1212" y="0"/>
                  </a:lnTo>
                  <a:lnTo>
                    <a:pt x="1219" y="0"/>
                  </a:lnTo>
                  <a:lnTo>
                    <a:pt x="1225" y="0"/>
                  </a:lnTo>
                  <a:lnTo>
                    <a:pt x="1230" y="0"/>
                  </a:lnTo>
                  <a:lnTo>
                    <a:pt x="1237" y="0"/>
                  </a:lnTo>
                  <a:lnTo>
                    <a:pt x="1246" y="0"/>
                  </a:lnTo>
                  <a:lnTo>
                    <a:pt x="1252" y="0"/>
                  </a:lnTo>
                  <a:lnTo>
                    <a:pt x="1259" y="2"/>
                  </a:lnTo>
                  <a:lnTo>
                    <a:pt x="1261" y="0"/>
                  </a:lnTo>
                  <a:lnTo>
                    <a:pt x="1262" y="0"/>
                  </a:lnTo>
                  <a:lnTo>
                    <a:pt x="1265" y="0"/>
                  </a:lnTo>
                  <a:lnTo>
                    <a:pt x="1266" y="0"/>
                  </a:lnTo>
                  <a:lnTo>
                    <a:pt x="1269" y="0"/>
                  </a:lnTo>
                  <a:lnTo>
                    <a:pt x="1271" y="0"/>
                  </a:lnTo>
                  <a:lnTo>
                    <a:pt x="1273" y="0"/>
                  </a:lnTo>
                  <a:lnTo>
                    <a:pt x="1275" y="2"/>
                  </a:lnTo>
                  <a:lnTo>
                    <a:pt x="1294" y="2"/>
                  </a:lnTo>
                  <a:lnTo>
                    <a:pt x="1314" y="3"/>
                  </a:lnTo>
                  <a:lnTo>
                    <a:pt x="1332" y="5"/>
                  </a:lnTo>
                  <a:lnTo>
                    <a:pt x="1351" y="6"/>
                  </a:lnTo>
                  <a:lnTo>
                    <a:pt x="1369" y="7"/>
                  </a:lnTo>
                  <a:lnTo>
                    <a:pt x="1388" y="10"/>
                  </a:lnTo>
                  <a:lnTo>
                    <a:pt x="1406" y="13"/>
                  </a:lnTo>
                  <a:lnTo>
                    <a:pt x="1426" y="14"/>
                  </a:lnTo>
                  <a:lnTo>
                    <a:pt x="1444" y="18"/>
                  </a:lnTo>
                  <a:lnTo>
                    <a:pt x="1462" y="21"/>
                  </a:lnTo>
                  <a:lnTo>
                    <a:pt x="1480" y="24"/>
                  </a:lnTo>
                  <a:lnTo>
                    <a:pt x="1498" y="28"/>
                  </a:lnTo>
                  <a:lnTo>
                    <a:pt x="1516" y="32"/>
                  </a:lnTo>
                  <a:lnTo>
                    <a:pt x="1534" y="36"/>
                  </a:lnTo>
                  <a:lnTo>
                    <a:pt x="1552" y="41"/>
                  </a:lnTo>
                  <a:lnTo>
                    <a:pt x="1570" y="45"/>
                  </a:lnTo>
                  <a:lnTo>
                    <a:pt x="1572" y="45"/>
                  </a:lnTo>
                  <a:lnTo>
                    <a:pt x="1581" y="49"/>
                  </a:lnTo>
                  <a:lnTo>
                    <a:pt x="1608" y="57"/>
                  </a:lnTo>
                  <a:lnTo>
                    <a:pt x="1635" y="66"/>
                  </a:lnTo>
                  <a:lnTo>
                    <a:pt x="1662" y="74"/>
                  </a:lnTo>
                  <a:lnTo>
                    <a:pt x="1688" y="84"/>
                  </a:lnTo>
                  <a:lnTo>
                    <a:pt x="1713" y="93"/>
                  </a:lnTo>
                  <a:lnTo>
                    <a:pt x="1739" y="104"/>
                  </a:lnTo>
                  <a:lnTo>
                    <a:pt x="1764" y="116"/>
                  </a:lnTo>
                  <a:lnTo>
                    <a:pt x="1789" y="127"/>
                  </a:lnTo>
                  <a:lnTo>
                    <a:pt x="1814" y="139"/>
                  </a:lnTo>
                  <a:lnTo>
                    <a:pt x="1838" y="152"/>
                  </a:lnTo>
                  <a:lnTo>
                    <a:pt x="1863" y="165"/>
                  </a:lnTo>
                  <a:lnTo>
                    <a:pt x="1887" y="179"/>
                  </a:lnTo>
                  <a:lnTo>
                    <a:pt x="1909" y="193"/>
                  </a:lnTo>
                  <a:lnTo>
                    <a:pt x="1932" y="208"/>
                  </a:lnTo>
                  <a:lnTo>
                    <a:pt x="1955" y="224"/>
                  </a:lnTo>
                  <a:lnTo>
                    <a:pt x="1977" y="239"/>
                  </a:lnTo>
                  <a:lnTo>
                    <a:pt x="2031" y="281"/>
                  </a:lnTo>
                  <a:lnTo>
                    <a:pt x="2082" y="324"/>
                  </a:lnTo>
                  <a:lnTo>
                    <a:pt x="2131" y="371"/>
                  </a:lnTo>
                  <a:lnTo>
                    <a:pt x="2177" y="419"/>
                  </a:lnTo>
                  <a:lnTo>
                    <a:pt x="2220" y="472"/>
                  </a:lnTo>
                  <a:lnTo>
                    <a:pt x="2260" y="526"/>
                  </a:lnTo>
                  <a:lnTo>
                    <a:pt x="2296" y="582"/>
                  </a:lnTo>
                  <a:lnTo>
                    <a:pt x="2329" y="640"/>
                  </a:lnTo>
                  <a:lnTo>
                    <a:pt x="2360" y="700"/>
                  </a:lnTo>
                  <a:lnTo>
                    <a:pt x="2385" y="762"/>
                  </a:lnTo>
                  <a:lnTo>
                    <a:pt x="2408" y="824"/>
                  </a:lnTo>
                  <a:lnTo>
                    <a:pt x="2426" y="890"/>
                  </a:lnTo>
                  <a:lnTo>
                    <a:pt x="2442" y="956"/>
                  </a:lnTo>
                  <a:lnTo>
                    <a:pt x="2453" y="1024"/>
                  </a:lnTo>
                  <a:lnTo>
                    <a:pt x="2458" y="1094"/>
                  </a:lnTo>
                  <a:lnTo>
                    <a:pt x="2461" y="1163"/>
                  </a:lnTo>
                  <a:lnTo>
                    <a:pt x="2458" y="1249"/>
                  </a:lnTo>
                  <a:lnTo>
                    <a:pt x="2447" y="1335"/>
                  </a:lnTo>
                  <a:lnTo>
                    <a:pt x="2430" y="1418"/>
                  </a:lnTo>
                  <a:lnTo>
                    <a:pt x="2408" y="1499"/>
                  </a:lnTo>
                  <a:lnTo>
                    <a:pt x="2380" y="1576"/>
                  </a:lnTo>
                  <a:lnTo>
                    <a:pt x="2346" y="1653"/>
                  </a:lnTo>
                  <a:lnTo>
                    <a:pt x="2307" y="1726"/>
                  </a:lnTo>
                  <a:lnTo>
                    <a:pt x="2263" y="1796"/>
                  </a:lnTo>
                  <a:lnTo>
                    <a:pt x="2257" y="1805"/>
                  </a:lnTo>
                  <a:lnTo>
                    <a:pt x="2250" y="1814"/>
                  </a:lnTo>
                  <a:lnTo>
                    <a:pt x="2244" y="1822"/>
                  </a:lnTo>
                  <a:lnTo>
                    <a:pt x="2238" y="1832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393" y="422"/>
              <a:ext cx="2461" cy="2325"/>
            </a:xfrm>
            <a:custGeom>
              <a:avLst/>
              <a:gdLst>
                <a:gd name="T0" fmla="*/ 1838 w 2461"/>
                <a:gd name="T1" fmla="*/ 152 h 2325"/>
                <a:gd name="T2" fmla="*/ 1662 w 2461"/>
                <a:gd name="T3" fmla="*/ 74 h 2325"/>
                <a:gd name="T4" fmla="*/ 1574 w 2461"/>
                <a:gd name="T5" fmla="*/ 145 h 2325"/>
                <a:gd name="T6" fmla="*/ 1570 w 2461"/>
                <a:gd name="T7" fmla="*/ 45 h 2325"/>
                <a:gd name="T8" fmla="*/ 1444 w 2461"/>
                <a:gd name="T9" fmla="*/ 18 h 2325"/>
                <a:gd name="T10" fmla="*/ 1314 w 2461"/>
                <a:gd name="T11" fmla="*/ 3 h 2325"/>
                <a:gd name="T12" fmla="*/ 1297 w 2461"/>
                <a:gd name="T13" fmla="*/ 64 h 2325"/>
                <a:gd name="T14" fmla="*/ 1234 w 2461"/>
                <a:gd name="T15" fmla="*/ 48 h 2325"/>
                <a:gd name="T16" fmla="*/ 1237 w 2461"/>
                <a:gd name="T17" fmla="*/ 0 h 2325"/>
                <a:gd name="T18" fmla="*/ 1194 w 2461"/>
                <a:gd name="T19" fmla="*/ 2 h 2325"/>
                <a:gd name="T20" fmla="*/ 1205 w 2461"/>
                <a:gd name="T21" fmla="*/ 35 h 2325"/>
                <a:gd name="T22" fmla="*/ 1162 w 2461"/>
                <a:gd name="T23" fmla="*/ 78 h 2325"/>
                <a:gd name="T24" fmla="*/ 1153 w 2461"/>
                <a:gd name="T25" fmla="*/ 70 h 2325"/>
                <a:gd name="T26" fmla="*/ 1189 w 2461"/>
                <a:gd name="T27" fmla="*/ 28 h 2325"/>
                <a:gd name="T28" fmla="*/ 1160 w 2461"/>
                <a:gd name="T29" fmla="*/ 21 h 2325"/>
                <a:gd name="T30" fmla="*/ 1154 w 2461"/>
                <a:gd name="T31" fmla="*/ 6 h 2325"/>
                <a:gd name="T32" fmla="*/ 868 w 2461"/>
                <a:gd name="T33" fmla="*/ 52 h 2325"/>
                <a:gd name="T34" fmla="*/ 563 w 2461"/>
                <a:gd name="T35" fmla="*/ 186 h 2325"/>
                <a:gd name="T36" fmla="*/ 262 w 2461"/>
                <a:gd name="T37" fmla="*/ 444 h 2325"/>
                <a:gd name="T38" fmla="*/ 48 w 2461"/>
                <a:gd name="T39" fmla="*/ 838 h 2325"/>
                <a:gd name="T40" fmla="*/ 4 w 2461"/>
                <a:gd name="T41" fmla="*/ 1267 h 2325"/>
                <a:gd name="T42" fmla="*/ 93 w 2461"/>
                <a:gd name="T43" fmla="*/ 1607 h 2325"/>
                <a:gd name="T44" fmla="*/ 277 w 2461"/>
                <a:gd name="T45" fmla="*/ 1898 h 2325"/>
                <a:gd name="T46" fmla="*/ 312 w 2461"/>
                <a:gd name="T47" fmla="*/ 1836 h 2325"/>
                <a:gd name="T48" fmla="*/ 373 w 2461"/>
                <a:gd name="T49" fmla="*/ 1866 h 2325"/>
                <a:gd name="T50" fmla="*/ 317 w 2461"/>
                <a:gd name="T51" fmla="*/ 1855 h 2325"/>
                <a:gd name="T52" fmla="*/ 322 w 2461"/>
                <a:gd name="T53" fmla="*/ 1904 h 2325"/>
                <a:gd name="T54" fmla="*/ 284 w 2461"/>
                <a:gd name="T55" fmla="*/ 1905 h 2325"/>
                <a:gd name="T56" fmla="*/ 390 w 2461"/>
                <a:gd name="T57" fmla="*/ 2012 h 2325"/>
                <a:gd name="T58" fmla="*/ 534 w 2461"/>
                <a:gd name="T59" fmla="*/ 2122 h 2325"/>
                <a:gd name="T60" fmla="*/ 746 w 2461"/>
                <a:gd name="T61" fmla="*/ 2231 h 2325"/>
                <a:gd name="T62" fmla="*/ 1021 w 2461"/>
                <a:gd name="T63" fmla="*/ 2309 h 2325"/>
                <a:gd name="T64" fmla="*/ 1282 w 2461"/>
                <a:gd name="T65" fmla="*/ 2324 h 2325"/>
                <a:gd name="T66" fmla="*/ 1459 w 2461"/>
                <a:gd name="T67" fmla="*/ 2306 h 2325"/>
                <a:gd name="T68" fmla="*/ 1627 w 2461"/>
                <a:gd name="T69" fmla="*/ 2264 h 2325"/>
                <a:gd name="T70" fmla="*/ 1684 w 2461"/>
                <a:gd name="T71" fmla="*/ 2245 h 2325"/>
                <a:gd name="T72" fmla="*/ 1816 w 2461"/>
                <a:gd name="T73" fmla="*/ 2187 h 2325"/>
                <a:gd name="T74" fmla="*/ 1936 w 2461"/>
                <a:gd name="T75" fmla="*/ 2116 h 2325"/>
                <a:gd name="T76" fmla="*/ 1934 w 2461"/>
                <a:gd name="T77" fmla="*/ 2056 h 2325"/>
                <a:gd name="T78" fmla="*/ 1932 w 2461"/>
                <a:gd name="T79" fmla="*/ 2029 h 2325"/>
                <a:gd name="T80" fmla="*/ 1896 w 2461"/>
                <a:gd name="T81" fmla="*/ 2040 h 2325"/>
                <a:gd name="T82" fmla="*/ 1949 w 2461"/>
                <a:gd name="T83" fmla="*/ 2020 h 2325"/>
                <a:gd name="T84" fmla="*/ 1942 w 2461"/>
                <a:gd name="T85" fmla="*/ 2069 h 2325"/>
                <a:gd name="T86" fmla="*/ 1959 w 2461"/>
                <a:gd name="T87" fmla="*/ 2101 h 2325"/>
                <a:gd name="T88" fmla="*/ 2092 w 2461"/>
                <a:gd name="T89" fmla="*/ 1994 h 2325"/>
                <a:gd name="T90" fmla="*/ 2207 w 2461"/>
                <a:gd name="T91" fmla="*/ 1869 h 2325"/>
                <a:gd name="T92" fmla="*/ 2218 w 2461"/>
                <a:gd name="T93" fmla="*/ 1823 h 2325"/>
                <a:gd name="T94" fmla="*/ 2244 w 2461"/>
                <a:gd name="T95" fmla="*/ 1790 h 2325"/>
                <a:gd name="T96" fmla="*/ 2211 w 2461"/>
                <a:gd name="T97" fmla="*/ 1796 h 2325"/>
                <a:gd name="T98" fmla="*/ 2188 w 2461"/>
                <a:gd name="T99" fmla="*/ 1775 h 2325"/>
                <a:gd name="T100" fmla="*/ 2217 w 2461"/>
                <a:gd name="T101" fmla="*/ 1765 h 2325"/>
                <a:gd name="T102" fmla="*/ 2256 w 2461"/>
                <a:gd name="T103" fmla="*/ 1776 h 2325"/>
                <a:gd name="T104" fmla="*/ 2408 w 2461"/>
                <a:gd name="T105" fmla="*/ 1499 h 2325"/>
                <a:gd name="T106" fmla="*/ 2442 w 2461"/>
                <a:gd name="T107" fmla="*/ 956 h 2325"/>
                <a:gd name="T108" fmla="*/ 2260 w 2461"/>
                <a:gd name="T109" fmla="*/ 526 h 2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61" h="2325">
                  <a:moveTo>
                    <a:pt x="1977" y="239"/>
                  </a:moveTo>
                  <a:lnTo>
                    <a:pt x="1955" y="224"/>
                  </a:lnTo>
                  <a:lnTo>
                    <a:pt x="1932" y="208"/>
                  </a:lnTo>
                  <a:lnTo>
                    <a:pt x="1909" y="193"/>
                  </a:lnTo>
                  <a:lnTo>
                    <a:pt x="1887" y="179"/>
                  </a:lnTo>
                  <a:lnTo>
                    <a:pt x="1863" y="165"/>
                  </a:lnTo>
                  <a:lnTo>
                    <a:pt x="1838" y="152"/>
                  </a:lnTo>
                  <a:lnTo>
                    <a:pt x="1814" y="139"/>
                  </a:lnTo>
                  <a:lnTo>
                    <a:pt x="1789" y="127"/>
                  </a:lnTo>
                  <a:lnTo>
                    <a:pt x="1764" y="116"/>
                  </a:lnTo>
                  <a:lnTo>
                    <a:pt x="1739" y="104"/>
                  </a:lnTo>
                  <a:lnTo>
                    <a:pt x="1713" y="93"/>
                  </a:lnTo>
                  <a:lnTo>
                    <a:pt x="1688" y="84"/>
                  </a:lnTo>
                  <a:lnTo>
                    <a:pt x="1662" y="74"/>
                  </a:lnTo>
                  <a:lnTo>
                    <a:pt x="1635" y="66"/>
                  </a:lnTo>
                  <a:lnTo>
                    <a:pt x="1608" y="57"/>
                  </a:lnTo>
                  <a:lnTo>
                    <a:pt x="1581" y="49"/>
                  </a:lnTo>
                  <a:lnTo>
                    <a:pt x="1583" y="49"/>
                  </a:lnTo>
                  <a:lnTo>
                    <a:pt x="1555" y="121"/>
                  </a:lnTo>
                  <a:lnTo>
                    <a:pt x="1580" y="131"/>
                  </a:lnTo>
                  <a:lnTo>
                    <a:pt x="1574" y="145"/>
                  </a:lnTo>
                  <a:lnTo>
                    <a:pt x="1511" y="121"/>
                  </a:lnTo>
                  <a:lnTo>
                    <a:pt x="1516" y="107"/>
                  </a:lnTo>
                  <a:lnTo>
                    <a:pt x="1540" y="116"/>
                  </a:lnTo>
                  <a:lnTo>
                    <a:pt x="1560" y="61"/>
                  </a:lnTo>
                  <a:lnTo>
                    <a:pt x="1538" y="63"/>
                  </a:lnTo>
                  <a:lnTo>
                    <a:pt x="1537" y="46"/>
                  </a:lnTo>
                  <a:lnTo>
                    <a:pt x="1570" y="45"/>
                  </a:lnTo>
                  <a:lnTo>
                    <a:pt x="1552" y="41"/>
                  </a:lnTo>
                  <a:lnTo>
                    <a:pt x="1534" y="36"/>
                  </a:lnTo>
                  <a:lnTo>
                    <a:pt x="1516" y="32"/>
                  </a:lnTo>
                  <a:lnTo>
                    <a:pt x="1498" y="28"/>
                  </a:lnTo>
                  <a:lnTo>
                    <a:pt x="1480" y="24"/>
                  </a:lnTo>
                  <a:lnTo>
                    <a:pt x="1462" y="21"/>
                  </a:lnTo>
                  <a:lnTo>
                    <a:pt x="1444" y="18"/>
                  </a:lnTo>
                  <a:lnTo>
                    <a:pt x="1426" y="14"/>
                  </a:lnTo>
                  <a:lnTo>
                    <a:pt x="1406" y="13"/>
                  </a:lnTo>
                  <a:lnTo>
                    <a:pt x="1388" y="10"/>
                  </a:lnTo>
                  <a:lnTo>
                    <a:pt x="1369" y="7"/>
                  </a:lnTo>
                  <a:lnTo>
                    <a:pt x="1351" y="6"/>
                  </a:lnTo>
                  <a:lnTo>
                    <a:pt x="1332" y="5"/>
                  </a:lnTo>
                  <a:lnTo>
                    <a:pt x="1314" y="3"/>
                  </a:lnTo>
                  <a:lnTo>
                    <a:pt x="1294" y="2"/>
                  </a:lnTo>
                  <a:lnTo>
                    <a:pt x="1275" y="2"/>
                  </a:lnTo>
                  <a:lnTo>
                    <a:pt x="1287" y="9"/>
                  </a:lnTo>
                  <a:lnTo>
                    <a:pt x="1294" y="20"/>
                  </a:lnTo>
                  <a:lnTo>
                    <a:pt x="1297" y="34"/>
                  </a:lnTo>
                  <a:lnTo>
                    <a:pt x="1298" y="48"/>
                  </a:lnTo>
                  <a:lnTo>
                    <a:pt x="1297" y="64"/>
                  </a:lnTo>
                  <a:lnTo>
                    <a:pt x="1293" y="79"/>
                  </a:lnTo>
                  <a:lnTo>
                    <a:pt x="1283" y="92"/>
                  </a:lnTo>
                  <a:lnTo>
                    <a:pt x="1266" y="96"/>
                  </a:lnTo>
                  <a:lnTo>
                    <a:pt x="1250" y="92"/>
                  </a:lnTo>
                  <a:lnTo>
                    <a:pt x="1240" y="79"/>
                  </a:lnTo>
                  <a:lnTo>
                    <a:pt x="1236" y="64"/>
                  </a:lnTo>
                  <a:lnTo>
                    <a:pt x="1234" y="48"/>
                  </a:lnTo>
                  <a:lnTo>
                    <a:pt x="1236" y="34"/>
                  </a:lnTo>
                  <a:lnTo>
                    <a:pt x="1239" y="20"/>
                  </a:lnTo>
                  <a:lnTo>
                    <a:pt x="1247" y="9"/>
                  </a:lnTo>
                  <a:lnTo>
                    <a:pt x="1259" y="2"/>
                  </a:lnTo>
                  <a:lnTo>
                    <a:pt x="1252" y="0"/>
                  </a:lnTo>
                  <a:lnTo>
                    <a:pt x="1246" y="0"/>
                  </a:lnTo>
                  <a:lnTo>
                    <a:pt x="1237" y="0"/>
                  </a:lnTo>
                  <a:lnTo>
                    <a:pt x="1230" y="0"/>
                  </a:lnTo>
                  <a:lnTo>
                    <a:pt x="1225" y="0"/>
                  </a:lnTo>
                  <a:lnTo>
                    <a:pt x="1219" y="0"/>
                  </a:lnTo>
                  <a:lnTo>
                    <a:pt x="1212" y="0"/>
                  </a:lnTo>
                  <a:lnTo>
                    <a:pt x="1207" y="0"/>
                  </a:lnTo>
                  <a:lnTo>
                    <a:pt x="1201" y="2"/>
                  </a:lnTo>
                  <a:lnTo>
                    <a:pt x="1194" y="2"/>
                  </a:lnTo>
                  <a:lnTo>
                    <a:pt x="1189" y="2"/>
                  </a:lnTo>
                  <a:lnTo>
                    <a:pt x="1183" y="2"/>
                  </a:lnTo>
                  <a:lnTo>
                    <a:pt x="1191" y="6"/>
                  </a:lnTo>
                  <a:lnTo>
                    <a:pt x="1198" y="11"/>
                  </a:lnTo>
                  <a:lnTo>
                    <a:pt x="1204" y="20"/>
                  </a:lnTo>
                  <a:lnTo>
                    <a:pt x="1205" y="29"/>
                  </a:lnTo>
                  <a:lnTo>
                    <a:pt x="1205" y="35"/>
                  </a:lnTo>
                  <a:lnTo>
                    <a:pt x="1204" y="41"/>
                  </a:lnTo>
                  <a:lnTo>
                    <a:pt x="1201" y="46"/>
                  </a:lnTo>
                  <a:lnTo>
                    <a:pt x="1197" y="52"/>
                  </a:lnTo>
                  <a:lnTo>
                    <a:pt x="1190" y="59"/>
                  </a:lnTo>
                  <a:lnTo>
                    <a:pt x="1182" y="64"/>
                  </a:lnTo>
                  <a:lnTo>
                    <a:pt x="1172" y="71"/>
                  </a:lnTo>
                  <a:lnTo>
                    <a:pt x="1162" y="78"/>
                  </a:lnTo>
                  <a:lnTo>
                    <a:pt x="1190" y="78"/>
                  </a:lnTo>
                  <a:lnTo>
                    <a:pt x="1190" y="67"/>
                  </a:lnTo>
                  <a:lnTo>
                    <a:pt x="1205" y="67"/>
                  </a:lnTo>
                  <a:lnTo>
                    <a:pt x="1205" y="93"/>
                  </a:lnTo>
                  <a:lnTo>
                    <a:pt x="1140" y="93"/>
                  </a:lnTo>
                  <a:lnTo>
                    <a:pt x="1140" y="79"/>
                  </a:lnTo>
                  <a:lnTo>
                    <a:pt x="1153" y="70"/>
                  </a:lnTo>
                  <a:lnTo>
                    <a:pt x="1164" y="60"/>
                  </a:lnTo>
                  <a:lnTo>
                    <a:pt x="1172" y="53"/>
                  </a:lnTo>
                  <a:lnTo>
                    <a:pt x="1179" y="46"/>
                  </a:lnTo>
                  <a:lnTo>
                    <a:pt x="1185" y="42"/>
                  </a:lnTo>
                  <a:lnTo>
                    <a:pt x="1187" y="36"/>
                  </a:lnTo>
                  <a:lnTo>
                    <a:pt x="1189" y="32"/>
                  </a:lnTo>
                  <a:lnTo>
                    <a:pt x="1189" y="28"/>
                  </a:lnTo>
                  <a:lnTo>
                    <a:pt x="1187" y="23"/>
                  </a:lnTo>
                  <a:lnTo>
                    <a:pt x="1185" y="18"/>
                  </a:lnTo>
                  <a:lnTo>
                    <a:pt x="1179" y="17"/>
                  </a:lnTo>
                  <a:lnTo>
                    <a:pt x="1175" y="16"/>
                  </a:lnTo>
                  <a:lnTo>
                    <a:pt x="1168" y="17"/>
                  </a:lnTo>
                  <a:lnTo>
                    <a:pt x="1162" y="18"/>
                  </a:lnTo>
                  <a:lnTo>
                    <a:pt x="1160" y="21"/>
                  </a:lnTo>
                  <a:lnTo>
                    <a:pt x="1158" y="24"/>
                  </a:lnTo>
                  <a:lnTo>
                    <a:pt x="1158" y="28"/>
                  </a:lnTo>
                  <a:lnTo>
                    <a:pt x="1143" y="28"/>
                  </a:lnTo>
                  <a:lnTo>
                    <a:pt x="1143" y="14"/>
                  </a:lnTo>
                  <a:lnTo>
                    <a:pt x="1146" y="11"/>
                  </a:lnTo>
                  <a:lnTo>
                    <a:pt x="1150" y="9"/>
                  </a:lnTo>
                  <a:lnTo>
                    <a:pt x="1154" y="6"/>
                  </a:lnTo>
                  <a:lnTo>
                    <a:pt x="1160" y="3"/>
                  </a:lnTo>
                  <a:lnTo>
                    <a:pt x="1110" y="7"/>
                  </a:lnTo>
                  <a:lnTo>
                    <a:pt x="1060" y="13"/>
                  </a:lnTo>
                  <a:lnTo>
                    <a:pt x="1011" y="20"/>
                  </a:lnTo>
                  <a:lnTo>
                    <a:pt x="963" y="28"/>
                  </a:lnTo>
                  <a:lnTo>
                    <a:pt x="914" y="39"/>
                  </a:lnTo>
                  <a:lnTo>
                    <a:pt x="868" y="52"/>
                  </a:lnTo>
                  <a:lnTo>
                    <a:pt x="821" y="67"/>
                  </a:lnTo>
                  <a:lnTo>
                    <a:pt x="777" y="82"/>
                  </a:lnTo>
                  <a:lnTo>
                    <a:pt x="732" y="100"/>
                  </a:lnTo>
                  <a:lnTo>
                    <a:pt x="688" y="120"/>
                  </a:lnTo>
                  <a:lnTo>
                    <a:pt x="645" y="140"/>
                  </a:lnTo>
                  <a:lnTo>
                    <a:pt x="603" y="163"/>
                  </a:lnTo>
                  <a:lnTo>
                    <a:pt x="563" y="186"/>
                  </a:lnTo>
                  <a:lnTo>
                    <a:pt x="524" y="211"/>
                  </a:lnTo>
                  <a:lnTo>
                    <a:pt x="485" y="238"/>
                  </a:lnTo>
                  <a:lnTo>
                    <a:pt x="448" y="265"/>
                  </a:lnTo>
                  <a:lnTo>
                    <a:pt x="398" y="307"/>
                  </a:lnTo>
                  <a:lnTo>
                    <a:pt x="351" y="350"/>
                  </a:lnTo>
                  <a:lnTo>
                    <a:pt x="305" y="397"/>
                  </a:lnTo>
                  <a:lnTo>
                    <a:pt x="262" y="444"/>
                  </a:lnTo>
                  <a:lnTo>
                    <a:pt x="223" y="496"/>
                  </a:lnTo>
                  <a:lnTo>
                    <a:pt x="186" y="548"/>
                  </a:lnTo>
                  <a:lnTo>
                    <a:pt x="152" y="602"/>
                  </a:lnTo>
                  <a:lnTo>
                    <a:pt x="122" y="659"/>
                  </a:lnTo>
                  <a:lnTo>
                    <a:pt x="94" y="718"/>
                  </a:lnTo>
                  <a:lnTo>
                    <a:pt x="69" y="777"/>
                  </a:lnTo>
                  <a:lnTo>
                    <a:pt x="48" y="838"/>
                  </a:lnTo>
                  <a:lnTo>
                    <a:pt x="32" y="901"/>
                  </a:lnTo>
                  <a:lnTo>
                    <a:pt x="18" y="965"/>
                  </a:lnTo>
                  <a:lnTo>
                    <a:pt x="8" y="1030"/>
                  </a:lnTo>
                  <a:lnTo>
                    <a:pt x="1" y="1096"/>
                  </a:lnTo>
                  <a:lnTo>
                    <a:pt x="0" y="1163"/>
                  </a:lnTo>
                  <a:lnTo>
                    <a:pt x="1" y="1214"/>
                  </a:lnTo>
                  <a:lnTo>
                    <a:pt x="4" y="1267"/>
                  </a:lnTo>
                  <a:lnTo>
                    <a:pt x="11" y="1317"/>
                  </a:lnTo>
                  <a:lnTo>
                    <a:pt x="19" y="1367"/>
                  </a:lnTo>
                  <a:lnTo>
                    <a:pt x="29" y="1417"/>
                  </a:lnTo>
                  <a:lnTo>
                    <a:pt x="41" y="1465"/>
                  </a:lnTo>
                  <a:lnTo>
                    <a:pt x="57" y="1514"/>
                  </a:lnTo>
                  <a:lnTo>
                    <a:pt x="73" y="1560"/>
                  </a:lnTo>
                  <a:lnTo>
                    <a:pt x="93" y="1607"/>
                  </a:lnTo>
                  <a:lnTo>
                    <a:pt x="113" y="1651"/>
                  </a:lnTo>
                  <a:lnTo>
                    <a:pt x="136" y="1696"/>
                  </a:lnTo>
                  <a:lnTo>
                    <a:pt x="161" y="1739"/>
                  </a:lnTo>
                  <a:lnTo>
                    <a:pt x="187" y="1780"/>
                  </a:lnTo>
                  <a:lnTo>
                    <a:pt x="216" y="1821"/>
                  </a:lnTo>
                  <a:lnTo>
                    <a:pt x="245" y="1861"/>
                  </a:lnTo>
                  <a:lnTo>
                    <a:pt x="277" y="1898"/>
                  </a:lnTo>
                  <a:lnTo>
                    <a:pt x="272" y="1887"/>
                  </a:lnTo>
                  <a:lnTo>
                    <a:pt x="272" y="1873"/>
                  </a:lnTo>
                  <a:lnTo>
                    <a:pt x="279" y="1859"/>
                  </a:lnTo>
                  <a:lnTo>
                    <a:pt x="291" y="1847"/>
                  </a:lnTo>
                  <a:lnTo>
                    <a:pt x="297" y="1843"/>
                  </a:lnTo>
                  <a:lnTo>
                    <a:pt x="303" y="1839"/>
                  </a:lnTo>
                  <a:lnTo>
                    <a:pt x="312" y="1836"/>
                  </a:lnTo>
                  <a:lnTo>
                    <a:pt x="322" y="1834"/>
                  </a:lnTo>
                  <a:lnTo>
                    <a:pt x="331" y="1834"/>
                  </a:lnTo>
                  <a:lnTo>
                    <a:pt x="342" y="1837"/>
                  </a:lnTo>
                  <a:lnTo>
                    <a:pt x="352" y="1843"/>
                  </a:lnTo>
                  <a:lnTo>
                    <a:pt x="362" y="1852"/>
                  </a:lnTo>
                  <a:lnTo>
                    <a:pt x="371" y="1866"/>
                  </a:lnTo>
                  <a:lnTo>
                    <a:pt x="373" y="1866"/>
                  </a:lnTo>
                  <a:lnTo>
                    <a:pt x="360" y="1876"/>
                  </a:lnTo>
                  <a:lnTo>
                    <a:pt x="353" y="1868"/>
                  </a:lnTo>
                  <a:lnTo>
                    <a:pt x="344" y="1858"/>
                  </a:lnTo>
                  <a:lnTo>
                    <a:pt x="335" y="1851"/>
                  </a:lnTo>
                  <a:lnTo>
                    <a:pt x="326" y="1850"/>
                  </a:lnTo>
                  <a:lnTo>
                    <a:pt x="315" y="1852"/>
                  </a:lnTo>
                  <a:lnTo>
                    <a:pt x="317" y="1855"/>
                  </a:lnTo>
                  <a:lnTo>
                    <a:pt x="322" y="1858"/>
                  </a:lnTo>
                  <a:lnTo>
                    <a:pt x="326" y="1861"/>
                  </a:lnTo>
                  <a:lnTo>
                    <a:pt x="328" y="1864"/>
                  </a:lnTo>
                  <a:lnTo>
                    <a:pt x="333" y="1873"/>
                  </a:lnTo>
                  <a:lnTo>
                    <a:pt x="334" y="1886"/>
                  </a:lnTo>
                  <a:lnTo>
                    <a:pt x="330" y="1895"/>
                  </a:lnTo>
                  <a:lnTo>
                    <a:pt x="322" y="1904"/>
                  </a:lnTo>
                  <a:lnTo>
                    <a:pt x="316" y="1908"/>
                  </a:lnTo>
                  <a:lnTo>
                    <a:pt x="310" y="1909"/>
                  </a:lnTo>
                  <a:lnTo>
                    <a:pt x="305" y="1911"/>
                  </a:lnTo>
                  <a:lnTo>
                    <a:pt x="299" y="1911"/>
                  </a:lnTo>
                  <a:lnTo>
                    <a:pt x="294" y="1911"/>
                  </a:lnTo>
                  <a:lnTo>
                    <a:pt x="290" y="1908"/>
                  </a:lnTo>
                  <a:lnTo>
                    <a:pt x="284" y="1905"/>
                  </a:lnTo>
                  <a:lnTo>
                    <a:pt x="280" y="1901"/>
                  </a:lnTo>
                  <a:lnTo>
                    <a:pt x="297" y="1920"/>
                  </a:lnTo>
                  <a:lnTo>
                    <a:pt x="315" y="1940"/>
                  </a:lnTo>
                  <a:lnTo>
                    <a:pt x="333" y="1958"/>
                  </a:lnTo>
                  <a:lnTo>
                    <a:pt x="351" y="1976"/>
                  </a:lnTo>
                  <a:lnTo>
                    <a:pt x="370" y="1994"/>
                  </a:lnTo>
                  <a:lnTo>
                    <a:pt x="390" y="2012"/>
                  </a:lnTo>
                  <a:lnTo>
                    <a:pt x="409" y="2029"/>
                  </a:lnTo>
                  <a:lnTo>
                    <a:pt x="428" y="2045"/>
                  </a:lnTo>
                  <a:lnTo>
                    <a:pt x="449" y="2062"/>
                  </a:lnTo>
                  <a:lnTo>
                    <a:pt x="470" y="2077"/>
                  </a:lnTo>
                  <a:lnTo>
                    <a:pt x="491" y="2092"/>
                  </a:lnTo>
                  <a:lnTo>
                    <a:pt x="513" y="2108"/>
                  </a:lnTo>
                  <a:lnTo>
                    <a:pt x="534" y="2122"/>
                  </a:lnTo>
                  <a:lnTo>
                    <a:pt x="556" y="2137"/>
                  </a:lnTo>
                  <a:lnTo>
                    <a:pt x="580" y="2149"/>
                  </a:lnTo>
                  <a:lnTo>
                    <a:pt x="602" y="2163"/>
                  </a:lnTo>
                  <a:lnTo>
                    <a:pt x="636" y="2183"/>
                  </a:lnTo>
                  <a:lnTo>
                    <a:pt x="673" y="2199"/>
                  </a:lnTo>
                  <a:lnTo>
                    <a:pt x="709" y="2216"/>
                  </a:lnTo>
                  <a:lnTo>
                    <a:pt x="746" y="2231"/>
                  </a:lnTo>
                  <a:lnTo>
                    <a:pt x="784" y="2246"/>
                  </a:lnTo>
                  <a:lnTo>
                    <a:pt x="821" y="2260"/>
                  </a:lnTo>
                  <a:lnTo>
                    <a:pt x="860" y="2271"/>
                  </a:lnTo>
                  <a:lnTo>
                    <a:pt x="900" y="2282"/>
                  </a:lnTo>
                  <a:lnTo>
                    <a:pt x="939" y="2292"/>
                  </a:lnTo>
                  <a:lnTo>
                    <a:pt x="979" y="2301"/>
                  </a:lnTo>
                  <a:lnTo>
                    <a:pt x="1021" y="2309"/>
                  </a:lnTo>
                  <a:lnTo>
                    <a:pt x="1061" y="2314"/>
                  </a:lnTo>
                  <a:lnTo>
                    <a:pt x="1103" y="2320"/>
                  </a:lnTo>
                  <a:lnTo>
                    <a:pt x="1146" y="2323"/>
                  </a:lnTo>
                  <a:lnTo>
                    <a:pt x="1187" y="2324"/>
                  </a:lnTo>
                  <a:lnTo>
                    <a:pt x="1230" y="2325"/>
                  </a:lnTo>
                  <a:lnTo>
                    <a:pt x="1257" y="2325"/>
                  </a:lnTo>
                  <a:lnTo>
                    <a:pt x="1282" y="2324"/>
                  </a:lnTo>
                  <a:lnTo>
                    <a:pt x="1308" y="2323"/>
                  </a:lnTo>
                  <a:lnTo>
                    <a:pt x="1333" y="2321"/>
                  </a:lnTo>
                  <a:lnTo>
                    <a:pt x="1359" y="2320"/>
                  </a:lnTo>
                  <a:lnTo>
                    <a:pt x="1384" y="2317"/>
                  </a:lnTo>
                  <a:lnTo>
                    <a:pt x="1409" y="2313"/>
                  </a:lnTo>
                  <a:lnTo>
                    <a:pt x="1434" y="2310"/>
                  </a:lnTo>
                  <a:lnTo>
                    <a:pt x="1459" y="2306"/>
                  </a:lnTo>
                  <a:lnTo>
                    <a:pt x="1483" y="2302"/>
                  </a:lnTo>
                  <a:lnTo>
                    <a:pt x="1508" y="2296"/>
                  </a:lnTo>
                  <a:lnTo>
                    <a:pt x="1531" y="2291"/>
                  </a:lnTo>
                  <a:lnTo>
                    <a:pt x="1556" y="2285"/>
                  </a:lnTo>
                  <a:lnTo>
                    <a:pt x="1580" y="2278"/>
                  </a:lnTo>
                  <a:lnTo>
                    <a:pt x="1604" y="2271"/>
                  </a:lnTo>
                  <a:lnTo>
                    <a:pt x="1627" y="2264"/>
                  </a:lnTo>
                  <a:lnTo>
                    <a:pt x="1627" y="2264"/>
                  </a:lnTo>
                  <a:lnTo>
                    <a:pt x="1627" y="2264"/>
                  </a:lnTo>
                  <a:lnTo>
                    <a:pt x="1637" y="2262"/>
                  </a:lnTo>
                  <a:lnTo>
                    <a:pt x="1647" y="2258"/>
                  </a:lnTo>
                  <a:lnTo>
                    <a:pt x="1655" y="2255"/>
                  </a:lnTo>
                  <a:lnTo>
                    <a:pt x="1665" y="2252"/>
                  </a:lnTo>
                  <a:lnTo>
                    <a:pt x="1684" y="2245"/>
                  </a:lnTo>
                  <a:lnTo>
                    <a:pt x="1703" y="2237"/>
                  </a:lnTo>
                  <a:lnTo>
                    <a:pt x="1723" y="2230"/>
                  </a:lnTo>
                  <a:lnTo>
                    <a:pt x="1741" y="2221"/>
                  </a:lnTo>
                  <a:lnTo>
                    <a:pt x="1760" y="2213"/>
                  </a:lnTo>
                  <a:lnTo>
                    <a:pt x="1778" y="2205"/>
                  </a:lnTo>
                  <a:lnTo>
                    <a:pt x="1796" y="2196"/>
                  </a:lnTo>
                  <a:lnTo>
                    <a:pt x="1816" y="2187"/>
                  </a:lnTo>
                  <a:lnTo>
                    <a:pt x="1832" y="2177"/>
                  </a:lnTo>
                  <a:lnTo>
                    <a:pt x="1850" y="2167"/>
                  </a:lnTo>
                  <a:lnTo>
                    <a:pt x="1869" y="2158"/>
                  </a:lnTo>
                  <a:lnTo>
                    <a:pt x="1885" y="2148"/>
                  </a:lnTo>
                  <a:lnTo>
                    <a:pt x="1903" y="2137"/>
                  </a:lnTo>
                  <a:lnTo>
                    <a:pt x="1920" y="2127"/>
                  </a:lnTo>
                  <a:lnTo>
                    <a:pt x="1936" y="2116"/>
                  </a:lnTo>
                  <a:lnTo>
                    <a:pt x="1953" y="2105"/>
                  </a:lnTo>
                  <a:lnTo>
                    <a:pt x="1893" y="2105"/>
                  </a:lnTo>
                  <a:lnTo>
                    <a:pt x="1893" y="2090"/>
                  </a:lnTo>
                  <a:lnTo>
                    <a:pt x="1906" y="2080"/>
                  </a:lnTo>
                  <a:lnTo>
                    <a:pt x="1917" y="2072"/>
                  </a:lnTo>
                  <a:lnTo>
                    <a:pt x="1927" y="2063"/>
                  </a:lnTo>
                  <a:lnTo>
                    <a:pt x="1934" y="2056"/>
                  </a:lnTo>
                  <a:lnTo>
                    <a:pt x="1938" y="2052"/>
                  </a:lnTo>
                  <a:lnTo>
                    <a:pt x="1941" y="2048"/>
                  </a:lnTo>
                  <a:lnTo>
                    <a:pt x="1942" y="2044"/>
                  </a:lnTo>
                  <a:lnTo>
                    <a:pt x="1942" y="2040"/>
                  </a:lnTo>
                  <a:lnTo>
                    <a:pt x="1941" y="2034"/>
                  </a:lnTo>
                  <a:lnTo>
                    <a:pt x="1938" y="2030"/>
                  </a:lnTo>
                  <a:lnTo>
                    <a:pt x="1932" y="2029"/>
                  </a:lnTo>
                  <a:lnTo>
                    <a:pt x="1928" y="2027"/>
                  </a:lnTo>
                  <a:lnTo>
                    <a:pt x="1923" y="2027"/>
                  </a:lnTo>
                  <a:lnTo>
                    <a:pt x="1917" y="2030"/>
                  </a:lnTo>
                  <a:lnTo>
                    <a:pt x="1914" y="2031"/>
                  </a:lnTo>
                  <a:lnTo>
                    <a:pt x="1913" y="2034"/>
                  </a:lnTo>
                  <a:lnTo>
                    <a:pt x="1913" y="2040"/>
                  </a:lnTo>
                  <a:lnTo>
                    <a:pt x="1896" y="2040"/>
                  </a:lnTo>
                  <a:lnTo>
                    <a:pt x="1896" y="2026"/>
                  </a:lnTo>
                  <a:lnTo>
                    <a:pt x="1903" y="2020"/>
                  </a:lnTo>
                  <a:lnTo>
                    <a:pt x="1910" y="2016"/>
                  </a:lnTo>
                  <a:lnTo>
                    <a:pt x="1918" y="2013"/>
                  </a:lnTo>
                  <a:lnTo>
                    <a:pt x="1927" y="2012"/>
                  </a:lnTo>
                  <a:lnTo>
                    <a:pt x="1939" y="2013"/>
                  </a:lnTo>
                  <a:lnTo>
                    <a:pt x="1949" y="2020"/>
                  </a:lnTo>
                  <a:lnTo>
                    <a:pt x="1956" y="2029"/>
                  </a:lnTo>
                  <a:lnTo>
                    <a:pt x="1959" y="2041"/>
                  </a:lnTo>
                  <a:lnTo>
                    <a:pt x="1957" y="2045"/>
                  </a:lnTo>
                  <a:lnTo>
                    <a:pt x="1956" y="2051"/>
                  </a:lnTo>
                  <a:lnTo>
                    <a:pt x="1953" y="2058"/>
                  </a:lnTo>
                  <a:lnTo>
                    <a:pt x="1949" y="2062"/>
                  </a:lnTo>
                  <a:lnTo>
                    <a:pt x="1942" y="2069"/>
                  </a:lnTo>
                  <a:lnTo>
                    <a:pt x="1935" y="2076"/>
                  </a:lnTo>
                  <a:lnTo>
                    <a:pt x="1927" y="2083"/>
                  </a:lnTo>
                  <a:lnTo>
                    <a:pt x="1917" y="2088"/>
                  </a:lnTo>
                  <a:lnTo>
                    <a:pt x="1943" y="2088"/>
                  </a:lnTo>
                  <a:lnTo>
                    <a:pt x="1943" y="2077"/>
                  </a:lnTo>
                  <a:lnTo>
                    <a:pt x="1959" y="2077"/>
                  </a:lnTo>
                  <a:lnTo>
                    <a:pt x="1959" y="2101"/>
                  </a:lnTo>
                  <a:lnTo>
                    <a:pt x="1978" y="2087"/>
                  </a:lnTo>
                  <a:lnTo>
                    <a:pt x="1998" y="2072"/>
                  </a:lnTo>
                  <a:lnTo>
                    <a:pt x="2017" y="2056"/>
                  </a:lnTo>
                  <a:lnTo>
                    <a:pt x="2036" y="2041"/>
                  </a:lnTo>
                  <a:lnTo>
                    <a:pt x="2054" y="2026"/>
                  </a:lnTo>
                  <a:lnTo>
                    <a:pt x="2074" y="2009"/>
                  </a:lnTo>
                  <a:lnTo>
                    <a:pt x="2092" y="1994"/>
                  </a:lnTo>
                  <a:lnTo>
                    <a:pt x="2109" y="1976"/>
                  </a:lnTo>
                  <a:lnTo>
                    <a:pt x="2127" y="1959"/>
                  </a:lnTo>
                  <a:lnTo>
                    <a:pt x="2143" y="1943"/>
                  </a:lnTo>
                  <a:lnTo>
                    <a:pt x="2160" y="1925"/>
                  </a:lnTo>
                  <a:lnTo>
                    <a:pt x="2177" y="1907"/>
                  </a:lnTo>
                  <a:lnTo>
                    <a:pt x="2192" y="1888"/>
                  </a:lnTo>
                  <a:lnTo>
                    <a:pt x="2207" y="1869"/>
                  </a:lnTo>
                  <a:lnTo>
                    <a:pt x="2222" y="1851"/>
                  </a:lnTo>
                  <a:lnTo>
                    <a:pt x="2238" y="1832"/>
                  </a:lnTo>
                  <a:lnTo>
                    <a:pt x="2235" y="1833"/>
                  </a:lnTo>
                  <a:lnTo>
                    <a:pt x="2232" y="1834"/>
                  </a:lnTo>
                  <a:lnTo>
                    <a:pt x="2228" y="1837"/>
                  </a:lnTo>
                  <a:lnTo>
                    <a:pt x="2225" y="1839"/>
                  </a:lnTo>
                  <a:lnTo>
                    <a:pt x="2218" y="1823"/>
                  </a:lnTo>
                  <a:lnTo>
                    <a:pt x="2224" y="1821"/>
                  </a:lnTo>
                  <a:lnTo>
                    <a:pt x="2229" y="1818"/>
                  </a:lnTo>
                  <a:lnTo>
                    <a:pt x="2233" y="1814"/>
                  </a:lnTo>
                  <a:lnTo>
                    <a:pt x="2239" y="1809"/>
                  </a:lnTo>
                  <a:lnTo>
                    <a:pt x="2243" y="1802"/>
                  </a:lnTo>
                  <a:lnTo>
                    <a:pt x="2246" y="1796"/>
                  </a:lnTo>
                  <a:lnTo>
                    <a:pt x="2244" y="1790"/>
                  </a:lnTo>
                  <a:lnTo>
                    <a:pt x="2239" y="1783"/>
                  </a:lnTo>
                  <a:lnTo>
                    <a:pt x="2235" y="1780"/>
                  </a:lnTo>
                  <a:lnTo>
                    <a:pt x="2228" y="1780"/>
                  </a:lnTo>
                  <a:lnTo>
                    <a:pt x="2222" y="1782"/>
                  </a:lnTo>
                  <a:lnTo>
                    <a:pt x="2217" y="1787"/>
                  </a:lnTo>
                  <a:lnTo>
                    <a:pt x="2214" y="1791"/>
                  </a:lnTo>
                  <a:lnTo>
                    <a:pt x="2211" y="1796"/>
                  </a:lnTo>
                  <a:lnTo>
                    <a:pt x="2210" y="1800"/>
                  </a:lnTo>
                  <a:lnTo>
                    <a:pt x="2208" y="1805"/>
                  </a:lnTo>
                  <a:lnTo>
                    <a:pt x="2200" y="1808"/>
                  </a:lnTo>
                  <a:lnTo>
                    <a:pt x="2165" y="1777"/>
                  </a:lnTo>
                  <a:lnTo>
                    <a:pt x="2203" y="1733"/>
                  </a:lnTo>
                  <a:lnTo>
                    <a:pt x="2215" y="1744"/>
                  </a:lnTo>
                  <a:lnTo>
                    <a:pt x="2188" y="1775"/>
                  </a:lnTo>
                  <a:lnTo>
                    <a:pt x="2200" y="1786"/>
                  </a:lnTo>
                  <a:lnTo>
                    <a:pt x="2201" y="1783"/>
                  </a:lnTo>
                  <a:lnTo>
                    <a:pt x="2203" y="1779"/>
                  </a:lnTo>
                  <a:lnTo>
                    <a:pt x="2204" y="1776"/>
                  </a:lnTo>
                  <a:lnTo>
                    <a:pt x="2207" y="1773"/>
                  </a:lnTo>
                  <a:lnTo>
                    <a:pt x="2211" y="1769"/>
                  </a:lnTo>
                  <a:lnTo>
                    <a:pt x="2217" y="1765"/>
                  </a:lnTo>
                  <a:lnTo>
                    <a:pt x="2222" y="1764"/>
                  </a:lnTo>
                  <a:lnTo>
                    <a:pt x="2228" y="1762"/>
                  </a:lnTo>
                  <a:lnTo>
                    <a:pt x="2235" y="1762"/>
                  </a:lnTo>
                  <a:lnTo>
                    <a:pt x="2240" y="1764"/>
                  </a:lnTo>
                  <a:lnTo>
                    <a:pt x="2246" y="1766"/>
                  </a:lnTo>
                  <a:lnTo>
                    <a:pt x="2251" y="1771"/>
                  </a:lnTo>
                  <a:lnTo>
                    <a:pt x="2256" y="1776"/>
                  </a:lnTo>
                  <a:lnTo>
                    <a:pt x="2260" y="1782"/>
                  </a:lnTo>
                  <a:lnTo>
                    <a:pt x="2261" y="1789"/>
                  </a:lnTo>
                  <a:lnTo>
                    <a:pt x="2263" y="1796"/>
                  </a:lnTo>
                  <a:lnTo>
                    <a:pt x="2307" y="1726"/>
                  </a:lnTo>
                  <a:lnTo>
                    <a:pt x="2346" y="1653"/>
                  </a:lnTo>
                  <a:lnTo>
                    <a:pt x="2380" y="1576"/>
                  </a:lnTo>
                  <a:lnTo>
                    <a:pt x="2408" y="1499"/>
                  </a:lnTo>
                  <a:lnTo>
                    <a:pt x="2430" y="1418"/>
                  </a:lnTo>
                  <a:lnTo>
                    <a:pt x="2447" y="1335"/>
                  </a:lnTo>
                  <a:lnTo>
                    <a:pt x="2458" y="1249"/>
                  </a:lnTo>
                  <a:lnTo>
                    <a:pt x="2461" y="1163"/>
                  </a:lnTo>
                  <a:lnTo>
                    <a:pt x="2458" y="1094"/>
                  </a:lnTo>
                  <a:lnTo>
                    <a:pt x="2453" y="1024"/>
                  </a:lnTo>
                  <a:lnTo>
                    <a:pt x="2442" y="956"/>
                  </a:lnTo>
                  <a:lnTo>
                    <a:pt x="2426" y="890"/>
                  </a:lnTo>
                  <a:lnTo>
                    <a:pt x="2408" y="824"/>
                  </a:lnTo>
                  <a:lnTo>
                    <a:pt x="2385" y="762"/>
                  </a:lnTo>
                  <a:lnTo>
                    <a:pt x="2360" y="700"/>
                  </a:lnTo>
                  <a:lnTo>
                    <a:pt x="2329" y="640"/>
                  </a:lnTo>
                  <a:lnTo>
                    <a:pt x="2296" y="582"/>
                  </a:lnTo>
                  <a:lnTo>
                    <a:pt x="2260" y="526"/>
                  </a:lnTo>
                  <a:lnTo>
                    <a:pt x="2220" y="472"/>
                  </a:lnTo>
                  <a:lnTo>
                    <a:pt x="2177" y="419"/>
                  </a:lnTo>
                  <a:lnTo>
                    <a:pt x="2131" y="371"/>
                  </a:lnTo>
                  <a:lnTo>
                    <a:pt x="2082" y="324"/>
                  </a:lnTo>
                  <a:lnTo>
                    <a:pt x="2031" y="281"/>
                  </a:lnTo>
                  <a:lnTo>
                    <a:pt x="1977" y="2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902" y="2427"/>
              <a:ext cx="82" cy="97"/>
            </a:xfrm>
            <a:custGeom>
              <a:avLst/>
              <a:gdLst>
                <a:gd name="T0" fmla="*/ 15 w 82"/>
                <a:gd name="T1" fmla="*/ 97 h 97"/>
                <a:gd name="T2" fmla="*/ 76 w 82"/>
                <a:gd name="T3" fmla="*/ 40 h 97"/>
                <a:gd name="T4" fmla="*/ 82 w 82"/>
                <a:gd name="T5" fmla="*/ 29 h 97"/>
                <a:gd name="T6" fmla="*/ 22 w 82"/>
                <a:gd name="T7" fmla="*/ 0 h 97"/>
                <a:gd name="T8" fmla="*/ 11 w 82"/>
                <a:gd name="T9" fmla="*/ 22 h 97"/>
                <a:gd name="T10" fmla="*/ 26 w 82"/>
                <a:gd name="T11" fmla="*/ 29 h 97"/>
                <a:gd name="T12" fmla="*/ 30 w 82"/>
                <a:gd name="T13" fmla="*/ 21 h 97"/>
                <a:gd name="T14" fmla="*/ 58 w 82"/>
                <a:gd name="T15" fmla="*/ 35 h 97"/>
                <a:gd name="T16" fmla="*/ 0 w 82"/>
                <a:gd name="T17" fmla="*/ 89 h 97"/>
                <a:gd name="T18" fmla="*/ 15 w 82"/>
                <a:gd name="T1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97">
                  <a:moveTo>
                    <a:pt x="15" y="97"/>
                  </a:moveTo>
                  <a:lnTo>
                    <a:pt x="76" y="40"/>
                  </a:lnTo>
                  <a:lnTo>
                    <a:pt x="82" y="29"/>
                  </a:lnTo>
                  <a:lnTo>
                    <a:pt x="22" y="0"/>
                  </a:lnTo>
                  <a:lnTo>
                    <a:pt x="11" y="22"/>
                  </a:lnTo>
                  <a:lnTo>
                    <a:pt x="26" y="29"/>
                  </a:lnTo>
                  <a:lnTo>
                    <a:pt x="30" y="21"/>
                  </a:lnTo>
                  <a:lnTo>
                    <a:pt x="58" y="35"/>
                  </a:lnTo>
                  <a:lnTo>
                    <a:pt x="0" y="89"/>
                  </a:lnTo>
                  <a:lnTo>
                    <a:pt x="15" y="9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98" y="2172"/>
              <a:ext cx="100" cy="102"/>
            </a:xfrm>
            <a:custGeom>
              <a:avLst/>
              <a:gdLst>
                <a:gd name="T0" fmla="*/ 55 w 100"/>
                <a:gd name="T1" fmla="*/ 14 h 102"/>
                <a:gd name="T2" fmla="*/ 74 w 100"/>
                <a:gd name="T3" fmla="*/ 25 h 102"/>
                <a:gd name="T4" fmla="*/ 28 w 100"/>
                <a:gd name="T5" fmla="*/ 59 h 102"/>
                <a:gd name="T6" fmla="*/ 12 w 100"/>
                <a:gd name="T7" fmla="*/ 40 h 102"/>
                <a:gd name="T8" fmla="*/ 0 w 100"/>
                <a:gd name="T9" fmla="*/ 50 h 102"/>
                <a:gd name="T10" fmla="*/ 40 w 100"/>
                <a:gd name="T11" fmla="*/ 102 h 102"/>
                <a:gd name="T12" fmla="*/ 53 w 100"/>
                <a:gd name="T13" fmla="*/ 93 h 102"/>
                <a:gd name="T14" fmla="*/ 37 w 100"/>
                <a:gd name="T15" fmla="*/ 73 h 102"/>
                <a:gd name="T16" fmla="*/ 100 w 100"/>
                <a:gd name="T17" fmla="*/ 26 h 102"/>
                <a:gd name="T18" fmla="*/ 93 w 100"/>
                <a:gd name="T19" fmla="*/ 18 h 102"/>
                <a:gd name="T20" fmla="*/ 62 w 100"/>
                <a:gd name="T21" fmla="*/ 0 h 102"/>
                <a:gd name="T22" fmla="*/ 55 w 100"/>
                <a:gd name="T23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102">
                  <a:moveTo>
                    <a:pt x="55" y="14"/>
                  </a:moveTo>
                  <a:lnTo>
                    <a:pt x="74" y="25"/>
                  </a:lnTo>
                  <a:lnTo>
                    <a:pt x="28" y="59"/>
                  </a:lnTo>
                  <a:lnTo>
                    <a:pt x="12" y="40"/>
                  </a:lnTo>
                  <a:lnTo>
                    <a:pt x="0" y="50"/>
                  </a:lnTo>
                  <a:lnTo>
                    <a:pt x="40" y="102"/>
                  </a:lnTo>
                  <a:lnTo>
                    <a:pt x="53" y="93"/>
                  </a:lnTo>
                  <a:lnTo>
                    <a:pt x="37" y="73"/>
                  </a:lnTo>
                  <a:lnTo>
                    <a:pt x="100" y="26"/>
                  </a:lnTo>
                  <a:lnTo>
                    <a:pt x="93" y="18"/>
                  </a:lnTo>
                  <a:lnTo>
                    <a:pt x="62" y="0"/>
                  </a:lnTo>
                  <a:lnTo>
                    <a:pt x="55" y="14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65" y="2256"/>
              <a:ext cx="101" cy="77"/>
            </a:xfrm>
            <a:custGeom>
              <a:avLst/>
              <a:gdLst>
                <a:gd name="T0" fmla="*/ 50 w 101"/>
                <a:gd name="T1" fmla="*/ 70 h 77"/>
                <a:gd name="T2" fmla="*/ 58 w 101"/>
                <a:gd name="T3" fmla="*/ 61 h 77"/>
                <a:gd name="T4" fmla="*/ 62 w 101"/>
                <a:gd name="T5" fmla="*/ 52 h 77"/>
                <a:gd name="T6" fmla="*/ 61 w 101"/>
                <a:gd name="T7" fmla="*/ 39 h 77"/>
                <a:gd name="T8" fmla="*/ 56 w 101"/>
                <a:gd name="T9" fmla="*/ 30 h 77"/>
                <a:gd name="T10" fmla="*/ 54 w 101"/>
                <a:gd name="T11" fmla="*/ 27 h 77"/>
                <a:gd name="T12" fmla="*/ 50 w 101"/>
                <a:gd name="T13" fmla="*/ 24 h 77"/>
                <a:gd name="T14" fmla="*/ 45 w 101"/>
                <a:gd name="T15" fmla="*/ 21 h 77"/>
                <a:gd name="T16" fmla="*/ 43 w 101"/>
                <a:gd name="T17" fmla="*/ 18 h 77"/>
                <a:gd name="T18" fmla="*/ 54 w 101"/>
                <a:gd name="T19" fmla="*/ 16 h 77"/>
                <a:gd name="T20" fmla="*/ 63 w 101"/>
                <a:gd name="T21" fmla="*/ 17 h 77"/>
                <a:gd name="T22" fmla="*/ 72 w 101"/>
                <a:gd name="T23" fmla="*/ 24 h 77"/>
                <a:gd name="T24" fmla="*/ 81 w 101"/>
                <a:gd name="T25" fmla="*/ 34 h 77"/>
                <a:gd name="T26" fmla="*/ 88 w 101"/>
                <a:gd name="T27" fmla="*/ 42 h 77"/>
                <a:gd name="T28" fmla="*/ 101 w 101"/>
                <a:gd name="T29" fmla="*/ 32 h 77"/>
                <a:gd name="T30" fmla="*/ 99 w 101"/>
                <a:gd name="T31" fmla="*/ 32 h 77"/>
                <a:gd name="T32" fmla="*/ 90 w 101"/>
                <a:gd name="T33" fmla="*/ 18 h 77"/>
                <a:gd name="T34" fmla="*/ 80 w 101"/>
                <a:gd name="T35" fmla="*/ 9 h 77"/>
                <a:gd name="T36" fmla="*/ 70 w 101"/>
                <a:gd name="T37" fmla="*/ 3 h 77"/>
                <a:gd name="T38" fmla="*/ 59 w 101"/>
                <a:gd name="T39" fmla="*/ 0 h 77"/>
                <a:gd name="T40" fmla="*/ 50 w 101"/>
                <a:gd name="T41" fmla="*/ 0 h 77"/>
                <a:gd name="T42" fmla="*/ 40 w 101"/>
                <a:gd name="T43" fmla="*/ 2 h 77"/>
                <a:gd name="T44" fmla="*/ 31 w 101"/>
                <a:gd name="T45" fmla="*/ 5 h 77"/>
                <a:gd name="T46" fmla="*/ 25 w 101"/>
                <a:gd name="T47" fmla="*/ 9 h 77"/>
                <a:gd name="T48" fmla="*/ 19 w 101"/>
                <a:gd name="T49" fmla="*/ 13 h 77"/>
                <a:gd name="T50" fmla="*/ 7 w 101"/>
                <a:gd name="T51" fmla="*/ 25 h 77"/>
                <a:gd name="T52" fmla="*/ 0 w 101"/>
                <a:gd name="T53" fmla="*/ 39 h 77"/>
                <a:gd name="T54" fmla="*/ 0 w 101"/>
                <a:gd name="T55" fmla="*/ 53 h 77"/>
                <a:gd name="T56" fmla="*/ 5 w 101"/>
                <a:gd name="T57" fmla="*/ 64 h 77"/>
                <a:gd name="T58" fmla="*/ 7 w 101"/>
                <a:gd name="T59" fmla="*/ 66 h 77"/>
                <a:gd name="T60" fmla="*/ 7 w 101"/>
                <a:gd name="T61" fmla="*/ 66 h 77"/>
                <a:gd name="T62" fmla="*/ 7 w 101"/>
                <a:gd name="T63" fmla="*/ 67 h 77"/>
                <a:gd name="T64" fmla="*/ 8 w 101"/>
                <a:gd name="T65" fmla="*/ 67 h 77"/>
                <a:gd name="T66" fmla="*/ 12 w 101"/>
                <a:gd name="T67" fmla="*/ 71 h 77"/>
                <a:gd name="T68" fmla="*/ 18 w 101"/>
                <a:gd name="T69" fmla="*/ 74 h 77"/>
                <a:gd name="T70" fmla="*/ 22 w 101"/>
                <a:gd name="T71" fmla="*/ 77 h 77"/>
                <a:gd name="T72" fmla="*/ 27 w 101"/>
                <a:gd name="T73" fmla="*/ 77 h 77"/>
                <a:gd name="T74" fmla="*/ 33 w 101"/>
                <a:gd name="T75" fmla="*/ 77 h 77"/>
                <a:gd name="T76" fmla="*/ 38 w 101"/>
                <a:gd name="T77" fmla="*/ 75 h 77"/>
                <a:gd name="T78" fmla="*/ 44 w 101"/>
                <a:gd name="T79" fmla="*/ 74 h 77"/>
                <a:gd name="T80" fmla="*/ 50 w 101"/>
                <a:gd name="T81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1" h="77">
                  <a:moveTo>
                    <a:pt x="50" y="70"/>
                  </a:moveTo>
                  <a:lnTo>
                    <a:pt x="58" y="61"/>
                  </a:lnTo>
                  <a:lnTo>
                    <a:pt x="62" y="52"/>
                  </a:lnTo>
                  <a:lnTo>
                    <a:pt x="61" y="39"/>
                  </a:lnTo>
                  <a:lnTo>
                    <a:pt x="56" y="30"/>
                  </a:lnTo>
                  <a:lnTo>
                    <a:pt x="54" y="27"/>
                  </a:lnTo>
                  <a:lnTo>
                    <a:pt x="50" y="24"/>
                  </a:lnTo>
                  <a:lnTo>
                    <a:pt x="45" y="21"/>
                  </a:lnTo>
                  <a:lnTo>
                    <a:pt x="43" y="18"/>
                  </a:lnTo>
                  <a:lnTo>
                    <a:pt x="54" y="16"/>
                  </a:lnTo>
                  <a:lnTo>
                    <a:pt x="63" y="17"/>
                  </a:lnTo>
                  <a:lnTo>
                    <a:pt x="72" y="24"/>
                  </a:lnTo>
                  <a:lnTo>
                    <a:pt x="81" y="34"/>
                  </a:lnTo>
                  <a:lnTo>
                    <a:pt x="88" y="42"/>
                  </a:lnTo>
                  <a:lnTo>
                    <a:pt x="101" y="32"/>
                  </a:lnTo>
                  <a:lnTo>
                    <a:pt x="99" y="32"/>
                  </a:lnTo>
                  <a:lnTo>
                    <a:pt x="90" y="18"/>
                  </a:lnTo>
                  <a:lnTo>
                    <a:pt x="80" y="9"/>
                  </a:lnTo>
                  <a:lnTo>
                    <a:pt x="70" y="3"/>
                  </a:lnTo>
                  <a:lnTo>
                    <a:pt x="59" y="0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31" y="5"/>
                  </a:lnTo>
                  <a:lnTo>
                    <a:pt x="25" y="9"/>
                  </a:lnTo>
                  <a:lnTo>
                    <a:pt x="19" y="13"/>
                  </a:lnTo>
                  <a:lnTo>
                    <a:pt x="7" y="25"/>
                  </a:lnTo>
                  <a:lnTo>
                    <a:pt x="0" y="39"/>
                  </a:lnTo>
                  <a:lnTo>
                    <a:pt x="0" y="53"/>
                  </a:lnTo>
                  <a:lnTo>
                    <a:pt x="5" y="64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7" y="67"/>
                  </a:lnTo>
                  <a:lnTo>
                    <a:pt x="8" y="67"/>
                  </a:lnTo>
                  <a:lnTo>
                    <a:pt x="12" y="71"/>
                  </a:lnTo>
                  <a:lnTo>
                    <a:pt x="18" y="74"/>
                  </a:lnTo>
                  <a:lnTo>
                    <a:pt x="22" y="77"/>
                  </a:lnTo>
                  <a:lnTo>
                    <a:pt x="27" y="77"/>
                  </a:lnTo>
                  <a:lnTo>
                    <a:pt x="33" y="77"/>
                  </a:lnTo>
                  <a:lnTo>
                    <a:pt x="38" y="75"/>
                  </a:lnTo>
                  <a:lnTo>
                    <a:pt x="44" y="74"/>
                  </a:lnTo>
                  <a:lnTo>
                    <a:pt x="50" y="7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80" y="2287"/>
              <a:ext cx="29" cy="30"/>
            </a:xfrm>
            <a:custGeom>
              <a:avLst/>
              <a:gdLst>
                <a:gd name="T0" fmla="*/ 8 w 29"/>
                <a:gd name="T1" fmla="*/ 0 h 30"/>
                <a:gd name="T2" fmla="*/ 14 w 29"/>
                <a:gd name="T3" fmla="*/ 0 h 30"/>
                <a:gd name="T4" fmla="*/ 19 w 29"/>
                <a:gd name="T5" fmla="*/ 1 h 30"/>
                <a:gd name="T6" fmla="*/ 23 w 29"/>
                <a:gd name="T7" fmla="*/ 3 h 30"/>
                <a:gd name="T8" fmla="*/ 28 w 29"/>
                <a:gd name="T9" fmla="*/ 7 h 30"/>
                <a:gd name="T10" fmla="*/ 29 w 29"/>
                <a:gd name="T11" fmla="*/ 12 h 30"/>
                <a:gd name="T12" fmla="*/ 29 w 29"/>
                <a:gd name="T13" fmla="*/ 18 h 30"/>
                <a:gd name="T14" fmla="*/ 28 w 29"/>
                <a:gd name="T15" fmla="*/ 22 h 30"/>
                <a:gd name="T16" fmla="*/ 23 w 29"/>
                <a:gd name="T17" fmla="*/ 26 h 30"/>
                <a:gd name="T18" fmla="*/ 18 w 29"/>
                <a:gd name="T19" fmla="*/ 29 h 30"/>
                <a:gd name="T20" fmla="*/ 12 w 29"/>
                <a:gd name="T21" fmla="*/ 30 h 30"/>
                <a:gd name="T22" fmla="*/ 7 w 29"/>
                <a:gd name="T23" fmla="*/ 29 h 30"/>
                <a:gd name="T24" fmla="*/ 3 w 29"/>
                <a:gd name="T25" fmla="*/ 25 h 30"/>
                <a:gd name="T26" fmla="*/ 0 w 29"/>
                <a:gd name="T27" fmla="*/ 18 h 30"/>
                <a:gd name="T28" fmla="*/ 1 w 29"/>
                <a:gd name="T29" fmla="*/ 12 h 30"/>
                <a:gd name="T30" fmla="*/ 4 w 29"/>
                <a:gd name="T31" fmla="*/ 5 h 30"/>
                <a:gd name="T32" fmla="*/ 8 w 29"/>
                <a:gd name="T3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0">
                  <a:moveTo>
                    <a:pt x="8" y="0"/>
                  </a:moveTo>
                  <a:lnTo>
                    <a:pt x="14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8" y="7"/>
                  </a:lnTo>
                  <a:lnTo>
                    <a:pt x="29" y="12"/>
                  </a:lnTo>
                  <a:lnTo>
                    <a:pt x="29" y="18"/>
                  </a:lnTo>
                  <a:lnTo>
                    <a:pt x="28" y="22"/>
                  </a:lnTo>
                  <a:lnTo>
                    <a:pt x="23" y="26"/>
                  </a:lnTo>
                  <a:lnTo>
                    <a:pt x="18" y="29"/>
                  </a:lnTo>
                  <a:lnTo>
                    <a:pt x="12" y="30"/>
                  </a:lnTo>
                  <a:lnTo>
                    <a:pt x="7" y="29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4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455" y="1897"/>
              <a:ext cx="94" cy="74"/>
            </a:xfrm>
            <a:custGeom>
              <a:avLst/>
              <a:gdLst>
                <a:gd name="T0" fmla="*/ 60 w 94"/>
                <a:gd name="T1" fmla="*/ 0 h 74"/>
                <a:gd name="T2" fmla="*/ 54 w 94"/>
                <a:gd name="T3" fmla="*/ 3 h 74"/>
                <a:gd name="T4" fmla="*/ 50 w 94"/>
                <a:gd name="T5" fmla="*/ 6 h 74"/>
                <a:gd name="T6" fmla="*/ 46 w 94"/>
                <a:gd name="T7" fmla="*/ 10 h 74"/>
                <a:gd name="T8" fmla="*/ 43 w 94"/>
                <a:gd name="T9" fmla="*/ 15 h 74"/>
                <a:gd name="T10" fmla="*/ 39 w 94"/>
                <a:gd name="T11" fmla="*/ 13 h 74"/>
                <a:gd name="T12" fmla="*/ 32 w 94"/>
                <a:gd name="T13" fmla="*/ 10 h 74"/>
                <a:gd name="T14" fmla="*/ 26 w 94"/>
                <a:gd name="T15" fmla="*/ 10 h 74"/>
                <a:gd name="T16" fmla="*/ 20 w 94"/>
                <a:gd name="T17" fmla="*/ 10 h 74"/>
                <a:gd name="T18" fmla="*/ 11 w 94"/>
                <a:gd name="T19" fmla="*/ 15 h 74"/>
                <a:gd name="T20" fmla="*/ 4 w 94"/>
                <a:gd name="T21" fmla="*/ 22 h 74"/>
                <a:gd name="T22" fmla="*/ 0 w 94"/>
                <a:gd name="T23" fmla="*/ 35 h 74"/>
                <a:gd name="T24" fmla="*/ 1 w 94"/>
                <a:gd name="T25" fmla="*/ 49 h 74"/>
                <a:gd name="T26" fmla="*/ 8 w 94"/>
                <a:gd name="T27" fmla="*/ 62 h 74"/>
                <a:gd name="T28" fmla="*/ 18 w 94"/>
                <a:gd name="T29" fmla="*/ 71 h 74"/>
                <a:gd name="T30" fmla="*/ 28 w 94"/>
                <a:gd name="T31" fmla="*/ 74 h 74"/>
                <a:gd name="T32" fmla="*/ 38 w 94"/>
                <a:gd name="T33" fmla="*/ 74 h 74"/>
                <a:gd name="T34" fmla="*/ 43 w 94"/>
                <a:gd name="T35" fmla="*/ 71 h 74"/>
                <a:gd name="T36" fmla="*/ 49 w 94"/>
                <a:gd name="T37" fmla="*/ 67 h 74"/>
                <a:gd name="T38" fmla="*/ 51 w 94"/>
                <a:gd name="T39" fmla="*/ 61 h 74"/>
                <a:gd name="T40" fmla="*/ 54 w 94"/>
                <a:gd name="T41" fmla="*/ 56 h 74"/>
                <a:gd name="T42" fmla="*/ 60 w 94"/>
                <a:gd name="T43" fmla="*/ 58 h 74"/>
                <a:gd name="T44" fmla="*/ 65 w 94"/>
                <a:gd name="T45" fmla="*/ 61 h 74"/>
                <a:gd name="T46" fmla="*/ 71 w 94"/>
                <a:gd name="T47" fmla="*/ 61 h 74"/>
                <a:gd name="T48" fmla="*/ 76 w 94"/>
                <a:gd name="T49" fmla="*/ 60 h 74"/>
                <a:gd name="T50" fmla="*/ 86 w 94"/>
                <a:gd name="T51" fmla="*/ 54 h 74"/>
                <a:gd name="T52" fmla="*/ 92 w 94"/>
                <a:gd name="T53" fmla="*/ 46 h 74"/>
                <a:gd name="T54" fmla="*/ 94 w 94"/>
                <a:gd name="T55" fmla="*/ 35 h 74"/>
                <a:gd name="T56" fmla="*/ 93 w 94"/>
                <a:gd name="T57" fmla="*/ 24 h 74"/>
                <a:gd name="T58" fmla="*/ 89 w 94"/>
                <a:gd name="T59" fmla="*/ 13 h 74"/>
                <a:gd name="T60" fmla="*/ 81 w 94"/>
                <a:gd name="T61" fmla="*/ 4 h 74"/>
                <a:gd name="T62" fmla="*/ 71 w 94"/>
                <a:gd name="T63" fmla="*/ 0 h 74"/>
                <a:gd name="T64" fmla="*/ 60 w 94"/>
                <a:gd name="T6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74">
                  <a:moveTo>
                    <a:pt x="60" y="0"/>
                  </a:moveTo>
                  <a:lnTo>
                    <a:pt x="54" y="3"/>
                  </a:lnTo>
                  <a:lnTo>
                    <a:pt x="50" y="6"/>
                  </a:lnTo>
                  <a:lnTo>
                    <a:pt x="46" y="10"/>
                  </a:lnTo>
                  <a:lnTo>
                    <a:pt x="43" y="15"/>
                  </a:lnTo>
                  <a:lnTo>
                    <a:pt x="39" y="13"/>
                  </a:lnTo>
                  <a:lnTo>
                    <a:pt x="32" y="10"/>
                  </a:lnTo>
                  <a:lnTo>
                    <a:pt x="26" y="10"/>
                  </a:lnTo>
                  <a:lnTo>
                    <a:pt x="20" y="10"/>
                  </a:lnTo>
                  <a:lnTo>
                    <a:pt x="11" y="15"/>
                  </a:lnTo>
                  <a:lnTo>
                    <a:pt x="4" y="22"/>
                  </a:lnTo>
                  <a:lnTo>
                    <a:pt x="0" y="35"/>
                  </a:lnTo>
                  <a:lnTo>
                    <a:pt x="1" y="49"/>
                  </a:lnTo>
                  <a:lnTo>
                    <a:pt x="8" y="62"/>
                  </a:lnTo>
                  <a:lnTo>
                    <a:pt x="18" y="71"/>
                  </a:lnTo>
                  <a:lnTo>
                    <a:pt x="28" y="74"/>
                  </a:lnTo>
                  <a:lnTo>
                    <a:pt x="38" y="74"/>
                  </a:lnTo>
                  <a:lnTo>
                    <a:pt x="43" y="71"/>
                  </a:lnTo>
                  <a:lnTo>
                    <a:pt x="49" y="67"/>
                  </a:lnTo>
                  <a:lnTo>
                    <a:pt x="51" y="61"/>
                  </a:lnTo>
                  <a:lnTo>
                    <a:pt x="54" y="56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71" y="61"/>
                  </a:lnTo>
                  <a:lnTo>
                    <a:pt x="76" y="60"/>
                  </a:lnTo>
                  <a:lnTo>
                    <a:pt x="86" y="54"/>
                  </a:lnTo>
                  <a:lnTo>
                    <a:pt x="92" y="46"/>
                  </a:lnTo>
                  <a:lnTo>
                    <a:pt x="94" y="35"/>
                  </a:lnTo>
                  <a:lnTo>
                    <a:pt x="93" y="24"/>
                  </a:lnTo>
                  <a:lnTo>
                    <a:pt x="89" y="13"/>
                  </a:lnTo>
                  <a:lnTo>
                    <a:pt x="81" y="4"/>
                  </a:lnTo>
                  <a:lnTo>
                    <a:pt x="71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472" y="1923"/>
              <a:ext cx="25" cy="31"/>
            </a:xfrm>
            <a:custGeom>
              <a:avLst/>
              <a:gdLst>
                <a:gd name="T0" fmla="*/ 16 w 25"/>
                <a:gd name="T1" fmla="*/ 31 h 31"/>
                <a:gd name="T2" fmla="*/ 11 w 25"/>
                <a:gd name="T3" fmla="*/ 31 h 31"/>
                <a:gd name="T4" fmla="*/ 7 w 25"/>
                <a:gd name="T5" fmla="*/ 28 h 31"/>
                <a:gd name="T6" fmla="*/ 3 w 25"/>
                <a:gd name="T7" fmla="*/ 24 h 31"/>
                <a:gd name="T8" fmla="*/ 0 w 25"/>
                <a:gd name="T9" fmla="*/ 18 h 31"/>
                <a:gd name="T10" fmla="*/ 0 w 25"/>
                <a:gd name="T11" fmla="*/ 13 h 31"/>
                <a:gd name="T12" fmla="*/ 0 w 25"/>
                <a:gd name="T13" fmla="*/ 7 h 31"/>
                <a:gd name="T14" fmla="*/ 3 w 25"/>
                <a:gd name="T15" fmla="*/ 3 h 31"/>
                <a:gd name="T16" fmla="*/ 8 w 25"/>
                <a:gd name="T17" fmla="*/ 0 h 31"/>
                <a:gd name="T18" fmla="*/ 14 w 25"/>
                <a:gd name="T19" fmla="*/ 0 h 31"/>
                <a:gd name="T20" fmla="*/ 18 w 25"/>
                <a:gd name="T21" fmla="*/ 2 h 31"/>
                <a:gd name="T22" fmla="*/ 22 w 25"/>
                <a:gd name="T23" fmla="*/ 6 h 31"/>
                <a:gd name="T24" fmla="*/ 23 w 25"/>
                <a:gd name="T25" fmla="*/ 12 h 31"/>
                <a:gd name="T26" fmla="*/ 25 w 25"/>
                <a:gd name="T27" fmla="*/ 17 h 31"/>
                <a:gd name="T28" fmla="*/ 23 w 25"/>
                <a:gd name="T29" fmla="*/ 23 h 31"/>
                <a:gd name="T30" fmla="*/ 21 w 25"/>
                <a:gd name="T31" fmla="*/ 28 h 31"/>
                <a:gd name="T32" fmla="*/ 16 w 25"/>
                <a:gd name="T3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1">
                  <a:moveTo>
                    <a:pt x="16" y="31"/>
                  </a:moveTo>
                  <a:lnTo>
                    <a:pt x="11" y="31"/>
                  </a:lnTo>
                  <a:lnTo>
                    <a:pt x="7" y="28"/>
                  </a:lnTo>
                  <a:lnTo>
                    <a:pt x="3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7"/>
                  </a:lnTo>
                  <a:lnTo>
                    <a:pt x="3" y="3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2" y="6"/>
                  </a:lnTo>
                  <a:lnTo>
                    <a:pt x="23" y="12"/>
                  </a:lnTo>
                  <a:lnTo>
                    <a:pt x="25" y="17"/>
                  </a:lnTo>
                  <a:lnTo>
                    <a:pt x="23" y="23"/>
                  </a:lnTo>
                  <a:lnTo>
                    <a:pt x="21" y="28"/>
                  </a:lnTo>
                  <a:lnTo>
                    <a:pt x="16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511" y="1914"/>
              <a:ext cx="23" cy="27"/>
            </a:xfrm>
            <a:custGeom>
              <a:avLst/>
              <a:gdLst>
                <a:gd name="T0" fmla="*/ 15 w 23"/>
                <a:gd name="T1" fmla="*/ 27 h 27"/>
                <a:gd name="T2" fmla="*/ 9 w 23"/>
                <a:gd name="T3" fmla="*/ 27 h 27"/>
                <a:gd name="T4" fmla="*/ 5 w 23"/>
                <a:gd name="T5" fmla="*/ 25 h 27"/>
                <a:gd name="T6" fmla="*/ 2 w 23"/>
                <a:gd name="T7" fmla="*/ 21 h 27"/>
                <a:gd name="T8" fmla="*/ 0 w 23"/>
                <a:gd name="T9" fmla="*/ 16 h 27"/>
                <a:gd name="T10" fmla="*/ 0 w 23"/>
                <a:gd name="T11" fmla="*/ 11 h 27"/>
                <a:gd name="T12" fmla="*/ 1 w 23"/>
                <a:gd name="T13" fmla="*/ 7 h 27"/>
                <a:gd name="T14" fmla="*/ 4 w 23"/>
                <a:gd name="T15" fmla="*/ 2 h 27"/>
                <a:gd name="T16" fmla="*/ 8 w 23"/>
                <a:gd name="T17" fmla="*/ 0 h 27"/>
                <a:gd name="T18" fmla="*/ 13 w 23"/>
                <a:gd name="T19" fmla="*/ 0 h 27"/>
                <a:gd name="T20" fmla="*/ 18 w 23"/>
                <a:gd name="T21" fmla="*/ 2 h 27"/>
                <a:gd name="T22" fmla="*/ 20 w 23"/>
                <a:gd name="T23" fmla="*/ 5 h 27"/>
                <a:gd name="T24" fmla="*/ 22 w 23"/>
                <a:gd name="T25" fmla="*/ 11 h 27"/>
                <a:gd name="T26" fmla="*/ 23 w 23"/>
                <a:gd name="T27" fmla="*/ 16 h 27"/>
                <a:gd name="T28" fmla="*/ 22 w 23"/>
                <a:gd name="T29" fmla="*/ 21 h 27"/>
                <a:gd name="T30" fmla="*/ 19 w 23"/>
                <a:gd name="T31" fmla="*/ 25 h 27"/>
                <a:gd name="T32" fmla="*/ 15 w 23"/>
                <a:gd name="T3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7">
                  <a:moveTo>
                    <a:pt x="15" y="27"/>
                  </a:moveTo>
                  <a:lnTo>
                    <a:pt x="9" y="27"/>
                  </a:lnTo>
                  <a:lnTo>
                    <a:pt x="5" y="25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2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0" y="5"/>
                  </a:lnTo>
                  <a:lnTo>
                    <a:pt x="22" y="11"/>
                  </a:lnTo>
                  <a:lnTo>
                    <a:pt x="23" y="16"/>
                  </a:lnTo>
                  <a:lnTo>
                    <a:pt x="22" y="21"/>
                  </a:lnTo>
                  <a:lnTo>
                    <a:pt x="19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404" y="1606"/>
              <a:ext cx="94" cy="73"/>
            </a:xfrm>
            <a:custGeom>
              <a:avLst/>
              <a:gdLst>
                <a:gd name="T0" fmla="*/ 77 w 94"/>
                <a:gd name="T1" fmla="*/ 43 h 73"/>
                <a:gd name="T2" fmla="*/ 79 w 94"/>
                <a:gd name="T3" fmla="*/ 68 h 73"/>
                <a:gd name="T4" fmla="*/ 94 w 94"/>
                <a:gd name="T5" fmla="*/ 66 h 73"/>
                <a:gd name="T6" fmla="*/ 90 w 94"/>
                <a:gd name="T7" fmla="*/ 0 h 73"/>
                <a:gd name="T8" fmla="*/ 75 w 94"/>
                <a:gd name="T9" fmla="*/ 0 h 73"/>
                <a:gd name="T10" fmla="*/ 76 w 94"/>
                <a:gd name="T11" fmla="*/ 26 h 73"/>
                <a:gd name="T12" fmla="*/ 0 w 94"/>
                <a:gd name="T13" fmla="*/ 30 h 73"/>
                <a:gd name="T14" fmla="*/ 0 w 94"/>
                <a:gd name="T15" fmla="*/ 41 h 73"/>
                <a:gd name="T16" fmla="*/ 15 w 94"/>
                <a:gd name="T17" fmla="*/ 73 h 73"/>
                <a:gd name="T18" fmla="*/ 29 w 94"/>
                <a:gd name="T19" fmla="*/ 66 h 73"/>
                <a:gd name="T20" fmla="*/ 19 w 94"/>
                <a:gd name="T21" fmla="*/ 46 h 73"/>
                <a:gd name="T22" fmla="*/ 77 w 94"/>
                <a:gd name="T23" fmla="*/ 4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73">
                  <a:moveTo>
                    <a:pt x="77" y="43"/>
                  </a:moveTo>
                  <a:lnTo>
                    <a:pt x="79" y="68"/>
                  </a:lnTo>
                  <a:lnTo>
                    <a:pt x="94" y="66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76" y="26"/>
                  </a:lnTo>
                  <a:lnTo>
                    <a:pt x="0" y="30"/>
                  </a:lnTo>
                  <a:lnTo>
                    <a:pt x="0" y="41"/>
                  </a:lnTo>
                  <a:lnTo>
                    <a:pt x="15" y="73"/>
                  </a:lnTo>
                  <a:lnTo>
                    <a:pt x="29" y="66"/>
                  </a:lnTo>
                  <a:lnTo>
                    <a:pt x="19" y="46"/>
                  </a:lnTo>
                  <a:lnTo>
                    <a:pt x="77" y="4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397" y="1516"/>
              <a:ext cx="96" cy="73"/>
            </a:xfrm>
            <a:custGeom>
              <a:avLst/>
              <a:gdLst>
                <a:gd name="T0" fmla="*/ 30 w 96"/>
                <a:gd name="T1" fmla="*/ 66 h 73"/>
                <a:gd name="T2" fmla="*/ 21 w 96"/>
                <a:gd name="T3" fmla="*/ 45 h 73"/>
                <a:gd name="T4" fmla="*/ 79 w 96"/>
                <a:gd name="T5" fmla="*/ 43 h 73"/>
                <a:gd name="T6" fmla="*/ 80 w 96"/>
                <a:gd name="T7" fmla="*/ 68 h 73"/>
                <a:gd name="T8" fmla="*/ 96 w 96"/>
                <a:gd name="T9" fmla="*/ 66 h 73"/>
                <a:gd name="T10" fmla="*/ 91 w 96"/>
                <a:gd name="T11" fmla="*/ 0 h 73"/>
                <a:gd name="T12" fmla="*/ 76 w 96"/>
                <a:gd name="T13" fmla="*/ 1 h 73"/>
                <a:gd name="T14" fmla="*/ 78 w 96"/>
                <a:gd name="T15" fmla="*/ 26 h 73"/>
                <a:gd name="T16" fmla="*/ 0 w 96"/>
                <a:gd name="T17" fmla="*/ 30 h 73"/>
                <a:gd name="T18" fmla="*/ 1 w 96"/>
                <a:gd name="T19" fmla="*/ 41 h 73"/>
                <a:gd name="T20" fmla="*/ 16 w 96"/>
                <a:gd name="T21" fmla="*/ 73 h 73"/>
                <a:gd name="T22" fmla="*/ 30 w 96"/>
                <a:gd name="T23" fmla="*/ 6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73">
                  <a:moveTo>
                    <a:pt x="30" y="66"/>
                  </a:moveTo>
                  <a:lnTo>
                    <a:pt x="21" y="45"/>
                  </a:lnTo>
                  <a:lnTo>
                    <a:pt x="79" y="43"/>
                  </a:lnTo>
                  <a:lnTo>
                    <a:pt x="80" y="68"/>
                  </a:lnTo>
                  <a:lnTo>
                    <a:pt x="96" y="66"/>
                  </a:lnTo>
                  <a:lnTo>
                    <a:pt x="91" y="0"/>
                  </a:lnTo>
                  <a:lnTo>
                    <a:pt x="76" y="1"/>
                  </a:lnTo>
                  <a:lnTo>
                    <a:pt x="78" y="26"/>
                  </a:lnTo>
                  <a:lnTo>
                    <a:pt x="0" y="30"/>
                  </a:lnTo>
                  <a:lnTo>
                    <a:pt x="1" y="41"/>
                  </a:lnTo>
                  <a:lnTo>
                    <a:pt x="16" y="73"/>
                  </a:lnTo>
                  <a:lnTo>
                    <a:pt x="30" y="66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444" y="1252"/>
              <a:ext cx="100" cy="72"/>
            </a:xfrm>
            <a:custGeom>
              <a:avLst/>
              <a:gdLst>
                <a:gd name="T0" fmla="*/ 17 w 100"/>
                <a:gd name="T1" fmla="*/ 44 h 72"/>
                <a:gd name="T2" fmla="*/ 17 w 100"/>
                <a:gd name="T3" fmla="*/ 22 h 72"/>
                <a:gd name="T4" fmla="*/ 71 w 100"/>
                <a:gd name="T5" fmla="*/ 43 h 72"/>
                <a:gd name="T6" fmla="*/ 61 w 100"/>
                <a:gd name="T7" fmla="*/ 67 h 72"/>
                <a:gd name="T8" fmla="*/ 76 w 100"/>
                <a:gd name="T9" fmla="*/ 72 h 72"/>
                <a:gd name="T10" fmla="*/ 100 w 100"/>
                <a:gd name="T11" fmla="*/ 10 h 72"/>
                <a:gd name="T12" fmla="*/ 86 w 100"/>
                <a:gd name="T13" fmla="*/ 4 h 72"/>
                <a:gd name="T14" fmla="*/ 76 w 100"/>
                <a:gd name="T15" fmla="*/ 28 h 72"/>
                <a:gd name="T16" fmla="*/ 4 w 100"/>
                <a:gd name="T17" fmla="*/ 0 h 72"/>
                <a:gd name="T18" fmla="*/ 0 w 100"/>
                <a:gd name="T19" fmla="*/ 11 h 72"/>
                <a:gd name="T20" fmla="*/ 1 w 100"/>
                <a:gd name="T21" fmla="*/ 46 h 72"/>
                <a:gd name="T22" fmla="*/ 17 w 100"/>
                <a:gd name="T23" fmla="*/ 4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72">
                  <a:moveTo>
                    <a:pt x="17" y="44"/>
                  </a:moveTo>
                  <a:lnTo>
                    <a:pt x="17" y="22"/>
                  </a:lnTo>
                  <a:lnTo>
                    <a:pt x="71" y="43"/>
                  </a:lnTo>
                  <a:lnTo>
                    <a:pt x="61" y="67"/>
                  </a:lnTo>
                  <a:lnTo>
                    <a:pt x="76" y="72"/>
                  </a:lnTo>
                  <a:lnTo>
                    <a:pt x="100" y="10"/>
                  </a:lnTo>
                  <a:lnTo>
                    <a:pt x="86" y="4"/>
                  </a:lnTo>
                  <a:lnTo>
                    <a:pt x="76" y="28"/>
                  </a:lnTo>
                  <a:lnTo>
                    <a:pt x="4" y="0"/>
                  </a:lnTo>
                  <a:lnTo>
                    <a:pt x="0" y="11"/>
                  </a:lnTo>
                  <a:lnTo>
                    <a:pt x="1" y="46"/>
                  </a:lnTo>
                  <a:lnTo>
                    <a:pt x="17" y="44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477" y="1162"/>
              <a:ext cx="97" cy="76"/>
            </a:xfrm>
            <a:custGeom>
              <a:avLst/>
              <a:gdLst>
                <a:gd name="T0" fmla="*/ 78 w 97"/>
                <a:gd name="T1" fmla="*/ 26 h 76"/>
                <a:gd name="T2" fmla="*/ 74 w 97"/>
                <a:gd name="T3" fmla="*/ 25 h 76"/>
                <a:gd name="T4" fmla="*/ 78 w 97"/>
                <a:gd name="T5" fmla="*/ 12 h 76"/>
                <a:gd name="T6" fmla="*/ 64 w 97"/>
                <a:gd name="T7" fmla="*/ 7 h 76"/>
                <a:gd name="T8" fmla="*/ 59 w 97"/>
                <a:gd name="T9" fmla="*/ 19 h 76"/>
                <a:gd name="T10" fmla="*/ 6 w 97"/>
                <a:gd name="T11" fmla="*/ 0 h 76"/>
                <a:gd name="T12" fmla="*/ 0 w 97"/>
                <a:gd name="T13" fmla="*/ 16 h 76"/>
                <a:gd name="T14" fmla="*/ 43 w 97"/>
                <a:gd name="T15" fmla="*/ 72 h 76"/>
                <a:gd name="T16" fmla="*/ 54 w 97"/>
                <a:gd name="T17" fmla="*/ 76 h 76"/>
                <a:gd name="T18" fmla="*/ 68 w 97"/>
                <a:gd name="T19" fmla="*/ 40 h 76"/>
                <a:gd name="T20" fmla="*/ 72 w 97"/>
                <a:gd name="T21" fmla="*/ 41 h 76"/>
                <a:gd name="T22" fmla="*/ 65 w 97"/>
                <a:gd name="T23" fmla="*/ 59 h 76"/>
                <a:gd name="T24" fmla="*/ 79 w 97"/>
                <a:gd name="T25" fmla="*/ 66 h 76"/>
                <a:gd name="T26" fmla="*/ 97 w 97"/>
                <a:gd name="T27" fmla="*/ 21 h 76"/>
                <a:gd name="T28" fmla="*/ 82 w 97"/>
                <a:gd name="T29" fmla="*/ 14 h 76"/>
                <a:gd name="T30" fmla="*/ 78 w 97"/>
                <a:gd name="T31" fmla="*/ 2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76">
                  <a:moveTo>
                    <a:pt x="78" y="26"/>
                  </a:moveTo>
                  <a:lnTo>
                    <a:pt x="74" y="25"/>
                  </a:lnTo>
                  <a:lnTo>
                    <a:pt x="78" y="12"/>
                  </a:lnTo>
                  <a:lnTo>
                    <a:pt x="64" y="7"/>
                  </a:lnTo>
                  <a:lnTo>
                    <a:pt x="59" y="19"/>
                  </a:lnTo>
                  <a:lnTo>
                    <a:pt x="6" y="0"/>
                  </a:lnTo>
                  <a:lnTo>
                    <a:pt x="0" y="16"/>
                  </a:lnTo>
                  <a:lnTo>
                    <a:pt x="43" y="72"/>
                  </a:lnTo>
                  <a:lnTo>
                    <a:pt x="54" y="76"/>
                  </a:lnTo>
                  <a:lnTo>
                    <a:pt x="68" y="40"/>
                  </a:lnTo>
                  <a:lnTo>
                    <a:pt x="72" y="41"/>
                  </a:lnTo>
                  <a:lnTo>
                    <a:pt x="65" y="59"/>
                  </a:lnTo>
                  <a:lnTo>
                    <a:pt x="79" y="66"/>
                  </a:lnTo>
                  <a:lnTo>
                    <a:pt x="97" y="21"/>
                  </a:lnTo>
                  <a:lnTo>
                    <a:pt x="82" y="14"/>
                  </a:lnTo>
                  <a:lnTo>
                    <a:pt x="78" y="26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499" y="1185"/>
              <a:ext cx="31" cy="30"/>
            </a:xfrm>
            <a:custGeom>
              <a:avLst/>
              <a:gdLst>
                <a:gd name="T0" fmla="*/ 24 w 31"/>
                <a:gd name="T1" fmla="*/ 30 h 30"/>
                <a:gd name="T2" fmla="*/ 0 w 31"/>
                <a:gd name="T3" fmla="*/ 0 h 30"/>
                <a:gd name="T4" fmla="*/ 0 w 31"/>
                <a:gd name="T5" fmla="*/ 0 h 30"/>
                <a:gd name="T6" fmla="*/ 31 w 31"/>
                <a:gd name="T7" fmla="*/ 11 h 30"/>
                <a:gd name="T8" fmla="*/ 24 w 31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24" y="3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1" y="11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642" y="866"/>
              <a:ext cx="81" cy="97"/>
            </a:xfrm>
            <a:custGeom>
              <a:avLst/>
              <a:gdLst>
                <a:gd name="T0" fmla="*/ 61 w 81"/>
                <a:gd name="T1" fmla="*/ 13 h 97"/>
                <a:gd name="T2" fmla="*/ 53 w 81"/>
                <a:gd name="T3" fmla="*/ 7 h 97"/>
                <a:gd name="T4" fmla="*/ 46 w 81"/>
                <a:gd name="T5" fmla="*/ 3 h 97"/>
                <a:gd name="T6" fmla="*/ 38 w 81"/>
                <a:gd name="T7" fmla="*/ 0 h 97"/>
                <a:gd name="T8" fmla="*/ 31 w 81"/>
                <a:gd name="T9" fmla="*/ 0 h 97"/>
                <a:gd name="T10" fmla="*/ 24 w 81"/>
                <a:gd name="T11" fmla="*/ 0 h 97"/>
                <a:gd name="T12" fmla="*/ 18 w 81"/>
                <a:gd name="T13" fmla="*/ 3 h 97"/>
                <a:gd name="T14" fmla="*/ 13 w 81"/>
                <a:gd name="T15" fmla="*/ 6 h 97"/>
                <a:gd name="T16" fmla="*/ 7 w 81"/>
                <a:gd name="T17" fmla="*/ 10 h 97"/>
                <a:gd name="T18" fmla="*/ 2 w 81"/>
                <a:gd name="T19" fmla="*/ 21 h 97"/>
                <a:gd name="T20" fmla="*/ 0 w 81"/>
                <a:gd name="T21" fmla="*/ 32 h 97"/>
                <a:gd name="T22" fmla="*/ 3 w 81"/>
                <a:gd name="T23" fmla="*/ 45 h 97"/>
                <a:gd name="T24" fmla="*/ 11 w 81"/>
                <a:gd name="T25" fmla="*/ 54 h 97"/>
                <a:gd name="T26" fmla="*/ 21 w 81"/>
                <a:gd name="T27" fmla="*/ 60 h 97"/>
                <a:gd name="T28" fmla="*/ 32 w 81"/>
                <a:gd name="T29" fmla="*/ 61 h 97"/>
                <a:gd name="T30" fmla="*/ 43 w 81"/>
                <a:gd name="T31" fmla="*/ 60 h 97"/>
                <a:gd name="T32" fmla="*/ 52 w 81"/>
                <a:gd name="T33" fmla="*/ 53 h 97"/>
                <a:gd name="T34" fmla="*/ 54 w 81"/>
                <a:gd name="T35" fmla="*/ 50 h 97"/>
                <a:gd name="T36" fmla="*/ 57 w 81"/>
                <a:gd name="T37" fmla="*/ 46 h 97"/>
                <a:gd name="T38" fmla="*/ 59 w 81"/>
                <a:gd name="T39" fmla="*/ 42 h 97"/>
                <a:gd name="T40" fmla="*/ 60 w 81"/>
                <a:gd name="T41" fmla="*/ 36 h 97"/>
                <a:gd name="T42" fmla="*/ 66 w 81"/>
                <a:gd name="T43" fmla="*/ 47 h 97"/>
                <a:gd name="T44" fmla="*/ 66 w 81"/>
                <a:gd name="T45" fmla="*/ 57 h 97"/>
                <a:gd name="T46" fmla="*/ 61 w 81"/>
                <a:gd name="T47" fmla="*/ 67 h 97"/>
                <a:gd name="T48" fmla="*/ 53 w 81"/>
                <a:gd name="T49" fmla="*/ 78 h 97"/>
                <a:gd name="T50" fmla="*/ 46 w 81"/>
                <a:gd name="T51" fmla="*/ 86 h 97"/>
                <a:gd name="T52" fmla="*/ 57 w 81"/>
                <a:gd name="T53" fmla="*/ 97 h 97"/>
                <a:gd name="T54" fmla="*/ 70 w 81"/>
                <a:gd name="T55" fmla="*/ 84 h 97"/>
                <a:gd name="T56" fmla="*/ 81 w 81"/>
                <a:gd name="T57" fmla="*/ 61 h 97"/>
                <a:gd name="T58" fmla="*/ 81 w 81"/>
                <a:gd name="T59" fmla="*/ 41 h 97"/>
                <a:gd name="T60" fmla="*/ 71 w 81"/>
                <a:gd name="T61" fmla="*/ 24 h 97"/>
                <a:gd name="T62" fmla="*/ 61 w 81"/>
                <a:gd name="T63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97">
                  <a:moveTo>
                    <a:pt x="61" y="13"/>
                  </a:moveTo>
                  <a:lnTo>
                    <a:pt x="53" y="7"/>
                  </a:lnTo>
                  <a:lnTo>
                    <a:pt x="46" y="3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3" y="6"/>
                  </a:lnTo>
                  <a:lnTo>
                    <a:pt x="7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5"/>
                  </a:lnTo>
                  <a:lnTo>
                    <a:pt x="11" y="54"/>
                  </a:lnTo>
                  <a:lnTo>
                    <a:pt x="21" y="60"/>
                  </a:lnTo>
                  <a:lnTo>
                    <a:pt x="32" y="61"/>
                  </a:lnTo>
                  <a:lnTo>
                    <a:pt x="43" y="60"/>
                  </a:lnTo>
                  <a:lnTo>
                    <a:pt x="52" y="53"/>
                  </a:lnTo>
                  <a:lnTo>
                    <a:pt x="54" y="50"/>
                  </a:lnTo>
                  <a:lnTo>
                    <a:pt x="57" y="46"/>
                  </a:lnTo>
                  <a:lnTo>
                    <a:pt x="59" y="42"/>
                  </a:lnTo>
                  <a:lnTo>
                    <a:pt x="60" y="36"/>
                  </a:lnTo>
                  <a:lnTo>
                    <a:pt x="66" y="47"/>
                  </a:lnTo>
                  <a:lnTo>
                    <a:pt x="66" y="57"/>
                  </a:lnTo>
                  <a:lnTo>
                    <a:pt x="61" y="67"/>
                  </a:lnTo>
                  <a:lnTo>
                    <a:pt x="53" y="78"/>
                  </a:lnTo>
                  <a:lnTo>
                    <a:pt x="46" y="86"/>
                  </a:lnTo>
                  <a:lnTo>
                    <a:pt x="57" y="97"/>
                  </a:lnTo>
                  <a:lnTo>
                    <a:pt x="70" y="84"/>
                  </a:lnTo>
                  <a:lnTo>
                    <a:pt x="81" y="61"/>
                  </a:lnTo>
                  <a:lnTo>
                    <a:pt x="81" y="41"/>
                  </a:lnTo>
                  <a:lnTo>
                    <a:pt x="71" y="24"/>
                  </a:lnTo>
                  <a:lnTo>
                    <a:pt x="61" y="1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658" y="882"/>
              <a:ext cx="30" cy="29"/>
            </a:xfrm>
            <a:custGeom>
              <a:avLst/>
              <a:gdLst>
                <a:gd name="T0" fmla="*/ 26 w 30"/>
                <a:gd name="T1" fmla="*/ 25 h 29"/>
                <a:gd name="T2" fmla="*/ 20 w 30"/>
                <a:gd name="T3" fmla="*/ 29 h 29"/>
                <a:gd name="T4" fmla="*/ 15 w 30"/>
                <a:gd name="T5" fmla="*/ 29 h 29"/>
                <a:gd name="T6" fmla="*/ 9 w 30"/>
                <a:gd name="T7" fmla="*/ 27 h 29"/>
                <a:gd name="T8" fmla="*/ 5 w 30"/>
                <a:gd name="T9" fmla="*/ 25 h 29"/>
                <a:gd name="T10" fmla="*/ 1 w 30"/>
                <a:gd name="T11" fmla="*/ 20 h 29"/>
                <a:gd name="T12" fmla="*/ 0 w 30"/>
                <a:gd name="T13" fmla="*/ 15 h 29"/>
                <a:gd name="T14" fmla="*/ 0 w 30"/>
                <a:gd name="T15" fmla="*/ 9 h 29"/>
                <a:gd name="T16" fmla="*/ 4 w 30"/>
                <a:gd name="T17" fmla="*/ 5 h 29"/>
                <a:gd name="T18" fmla="*/ 9 w 30"/>
                <a:gd name="T19" fmla="*/ 1 h 29"/>
                <a:gd name="T20" fmla="*/ 16 w 30"/>
                <a:gd name="T21" fmla="*/ 0 h 29"/>
                <a:gd name="T22" fmla="*/ 23 w 30"/>
                <a:gd name="T23" fmla="*/ 1 h 29"/>
                <a:gd name="T24" fmla="*/ 29 w 30"/>
                <a:gd name="T25" fmla="*/ 5 h 29"/>
                <a:gd name="T26" fmla="*/ 30 w 30"/>
                <a:gd name="T27" fmla="*/ 11 h 29"/>
                <a:gd name="T28" fmla="*/ 30 w 30"/>
                <a:gd name="T29" fmla="*/ 16 h 29"/>
                <a:gd name="T30" fmla="*/ 29 w 30"/>
                <a:gd name="T31" fmla="*/ 20 h 29"/>
                <a:gd name="T32" fmla="*/ 26 w 30"/>
                <a:gd name="T33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29">
                  <a:moveTo>
                    <a:pt x="26" y="25"/>
                  </a:moveTo>
                  <a:lnTo>
                    <a:pt x="20" y="29"/>
                  </a:lnTo>
                  <a:lnTo>
                    <a:pt x="15" y="29"/>
                  </a:lnTo>
                  <a:lnTo>
                    <a:pt x="9" y="27"/>
                  </a:lnTo>
                  <a:lnTo>
                    <a:pt x="5" y="25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9" y="5"/>
                  </a:lnTo>
                  <a:lnTo>
                    <a:pt x="30" y="11"/>
                  </a:lnTo>
                  <a:lnTo>
                    <a:pt x="30" y="16"/>
                  </a:lnTo>
                  <a:lnTo>
                    <a:pt x="29" y="20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2470" y="826"/>
              <a:ext cx="91" cy="86"/>
            </a:xfrm>
            <a:custGeom>
              <a:avLst/>
              <a:gdLst>
                <a:gd name="T0" fmla="*/ 11 w 91"/>
                <a:gd name="T1" fmla="*/ 40 h 86"/>
                <a:gd name="T2" fmla="*/ 0 w 91"/>
                <a:gd name="T3" fmla="*/ 51 h 86"/>
                <a:gd name="T4" fmla="*/ 33 w 91"/>
                <a:gd name="T5" fmla="*/ 86 h 86"/>
                <a:gd name="T6" fmla="*/ 44 w 91"/>
                <a:gd name="T7" fmla="*/ 76 h 86"/>
                <a:gd name="T8" fmla="*/ 36 w 91"/>
                <a:gd name="T9" fmla="*/ 67 h 86"/>
                <a:gd name="T10" fmla="*/ 38 w 91"/>
                <a:gd name="T11" fmla="*/ 62 h 86"/>
                <a:gd name="T12" fmla="*/ 48 w 91"/>
                <a:gd name="T13" fmla="*/ 72 h 86"/>
                <a:gd name="T14" fmla="*/ 59 w 91"/>
                <a:gd name="T15" fmla="*/ 61 h 86"/>
                <a:gd name="T16" fmla="*/ 50 w 91"/>
                <a:gd name="T17" fmla="*/ 53 h 86"/>
                <a:gd name="T18" fmla="*/ 91 w 91"/>
                <a:gd name="T19" fmla="*/ 14 h 86"/>
                <a:gd name="T20" fmla="*/ 79 w 91"/>
                <a:gd name="T21" fmla="*/ 0 h 86"/>
                <a:gd name="T22" fmla="*/ 9 w 91"/>
                <a:gd name="T23" fmla="*/ 14 h 86"/>
                <a:gd name="T24" fmla="*/ 1 w 91"/>
                <a:gd name="T25" fmla="*/ 22 h 86"/>
                <a:gd name="T26" fmla="*/ 27 w 91"/>
                <a:gd name="T27" fmla="*/ 51 h 86"/>
                <a:gd name="T28" fmla="*/ 25 w 91"/>
                <a:gd name="T29" fmla="*/ 54 h 86"/>
                <a:gd name="T30" fmla="*/ 11 w 91"/>
                <a:gd name="T31" fmla="*/ 4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86">
                  <a:moveTo>
                    <a:pt x="11" y="40"/>
                  </a:moveTo>
                  <a:lnTo>
                    <a:pt x="0" y="51"/>
                  </a:lnTo>
                  <a:lnTo>
                    <a:pt x="33" y="86"/>
                  </a:lnTo>
                  <a:lnTo>
                    <a:pt x="44" y="76"/>
                  </a:lnTo>
                  <a:lnTo>
                    <a:pt x="36" y="67"/>
                  </a:lnTo>
                  <a:lnTo>
                    <a:pt x="38" y="62"/>
                  </a:lnTo>
                  <a:lnTo>
                    <a:pt x="48" y="72"/>
                  </a:lnTo>
                  <a:lnTo>
                    <a:pt x="59" y="61"/>
                  </a:lnTo>
                  <a:lnTo>
                    <a:pt x="50" y="53"/>
                  </a:lnTo>
                  <a:lnTo>
                    <a:pt x="91" y="14"/>
                  </a:lnTo>
                  <a:lnTo>
                    <a:pt x="79" y="0"/>
                  </a:lnTo>
                  <a:lnTo>
                    <a:pt x="9" y="14"/>
                  </a:lnTo>
                  <a:lnTo>
                    <a:pt x="1" y="22"/>
                  </a:lnTo>
                  <a:lnTo>
                    <a:pt x="27" y="51"/>
                  </a:lnTo>
                  <a:lnTo>
                    <a:pt x="25" y="54"/>
                  </a:lnTo>
                  <a:lnTo>
                    <a:pt x="11" y="4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2637" y="1074"/>
              <a:ext cx="102" cy="96"/>
            </a:xfrm>
            <a:custGeom>
              <a:avLst/>
              <a:gdLst>
                <a:gd name="T0" fmla="*/ 44 w 102"/>
                <a:gd name="T1" fmla="*/ 89 h 96"/>
                <a:gd name="T2" fmla="*/ 32 w 102"/>
                <a:gd name="T3" fmla="*/ 67 h 96"/>
                <a:gd name="T4" fmla="*/ 102 w 102"/>
                <a:gd name="T5" fmla="*/ 34 h 96"/>
                <a:gd name="T6" fmla="*/ 96 w 102"/>
                <a:gd name="T7" fmla="*/ 23 h 96"/>
                <a:gd name="T8" fmla="*/ 70 w 102"/>
                <a:gd name="T9" fmla="*/ 0 h 96"/>
                <a:gd name="T10" fmla="*/ 60 w 102"/>
                <a:gd name="T11" fmla="*/ 13 h 96"/>
                <a:gd name="T12" fmla="*/ 77 w 102"/>
                <a:gd name="T13" fmla="*/ 27 h 96"/>
                <a:gd name="T14" fmla="*/ 25 w 102"/>
                <a:gd name="T15" fmla="*/ 52 h 96"/>
                <a:gd name="T16" fmla="*/ 14 w 102"/>
                <a:gd name="T17" fmla="*/ 30 h 96"/>
                <a:gd name="T18" fmla="*/ 0 w 102"/>
                <a:gd name="T19" fmla="*/ 36 h 96"/>
                <a:gd name="T20" fmla="*/ 30 w 102"/>
                <a:gd name="T21" fmla="*/ 96 h 96"/>
                <a:gd name="T22" fmla="*/ 44 w 102"/>
                <a:gd name="T2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" h="96">
                  <a:moveTo>
                    <a:pt x="44" y="89"/>
                  </a:moveTo>
                  <a:lnTo>
                    <a:pt x="32" y="67"/>
                  </a:lnTo>
                  <a:lnTo>
                    <a:pt x="102" y="34"/>
                  </a:lnTo>
                  <a:lnTo>
                    <a:pt x="96" y="23"/>
                  </a:lnTo>
                  <a:lnTo>
                    <a:pt x="70" y="0"/>
                  </a:lnTo>
                  <a:lnTo>
                    <a:pt x="60" y="13"/>
                  </a:lnTo>
                  <a:lnTo>
                    <a:pt x="77" y="27"/>
                  </a:lnTo>
                  <a:lnTo>
                    <a:pt x="25" y="52"/>
                  </a:lnTo>
                  <a:lnTo>
                    <a:pt x="14" y="30"/>
                  </a:lnTo>
                  <a:lnTo>
                    <a:pt x="0" y="36"/>
                  </a:lnTo>
                  <a:lnTo>
                    <a:pt x="30" y="96"/>
                  </a:lnTo>
                  <a:lnTo>
                    <a:pt x="44" y="89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4" name="Freeform 25"/>
            <p:cNvSpPr>
              <a:spLocks/>
            </p:cNvSpPr>
            <p:nvPr/>
          </p:nvSpPr>
          <p:spPr bwMode="auto">
            <a:xfrm>
              <a:off x="2681" y="1153"/>
              <a:ext cx="94" cy="85"/>
            </a:xfrm>
            <a:custGeom>
              <a:avLst/>
              <a:gdLst>
                <a:gd name="T0" fmla="*/ 76 w 94"/>
                <a:gd name="T1" fmla="*/ 27 h 85"/>
                <a:gd name="T2" fmla="*/ 79 w 94"/>
                <a:gd name="T3" fmla="*/ 32 h 85"/>
                <a:gd name="T4" fmla="*/ 79 w 94"/>
                <a:gd name="T5" fmla="*/ 38 h 85"/>
                <a:gd name="T6" fmla="*/ 77 w 94"/>
                <a:gd name="T7" fmla="*/ 42 h 85"/>
                <a:gd name="T8" fmla="*/ 74 w 94"/>
                <a:gd name="T9" fmla="*/ 45 h 85"/>
                <a:gd name="T10" fmla="*/ 69 w 94"/>
                <a:gd name="T11" fmla="*/ 46 h 85"/>
                <a:gd name="T12" fmla="*/ 65 w 94"/>
                <a:gd name="T13" fmla="*/ 43 h 85"/>
                <a:gd name="T14" fmla="*/ 61 w 94"/>
                <a:gd name="T15" fmla="*/ 41 h 85"/>
                <a:gd name="T16" fmla="*/ 56 w 94"/>
                <a:gd name="T17" fmla="*/ 35 h 85"/>
                <a:gd name="T18" fmla="*/ 54 w 94"/>
                <a:gd name="T19" fmla="*/ 31 h 85"/>
                <a:gd name="T20" fmla="*/ 40 w 94"/>
                <a:gd name="T21" fmla="*/ 38 h 85"/>
                <a:gd name="T22" fmla="*/ 43 w 94"/>
                <a:gd name="T23" fmla="*/ 43 h 85"/>
                <a:gd name="T24" fmla="*/ 45 w 94"/>
                <a:gd name="T25" fmla="*/ 50 h 85"/>
                <a:gd name="T26" fmla="*/ 47 w 94"/>
                <a:gd name="T27" fmla="*/ 57 h 85"/>
                <a:gd name="T28" fmla="*/ 44 w 94"/>
                <a:gd name="T29" fmla="*/ 63 h 85"/>
                <a:gd name="T30" fmla="*/ 38 w 94"/>
                <a:gd name="T31" fmla="*/ 67 h 85"/>
                <a:gd name="T32" fmla="*/ 33 w 94"/>
                <a:gd name="T33" fmla="*/ 68 h 85"/>
                <a:gd name="T34" fmla="*/ 29 w 94"/>
                <a:gd name="T35" fmla="*/ 66 h 85"/>
                <a:gd name="T36" fmla="*/ 24 w 94"/>
                <a:gd name="T37" fmla="*/ 63 h 85"/>
                <a:gd name="T38" fmla="*/ 20 w 94"/>
                <a:gd name="T39" fmla="*/ 57 h 85"/>
                <a:gd name="T40" fmla="*/ 18 w 94"/>
                <a:gd name="T41" fmla="*/ 50 h 85"/>
                <a:gd name="T42" fmla="*/ 16 w 94"/>
                <a:gd name="T43" fmla="*/ 43 h 85"/>
                <a:gd name="T44" fmla="*/ 15 w 94"/>
                <a:gd name="T45" fmla="*/ 38 h 85"/>
                <a:gd name="T46" fmla="*/ 15 w 94"/>
                <a:gd name="T47" fmla="*/ 31 h 85"/>
                <a:gd name="T48" fmla="*/ 0 w 94"/>
                <a:gd name="T49" fmla="*/ 32 h 85"/>
                <a:gd name="T50" fmla="*/ 1 w 94"/>
                <a:gd name="T51" fmla="*/ 43 h 85"/>
                <a:gd name="T52" fmla="*/ 1 w 94"/>
                <a:gd name="T53" fmla="*/ 52 h 85"/>
                <a:gd name="T54" fmla="*/ 4 w 94"/>
                <a:gd name="T55" fmla="*/ 59 h 85"/>
                <a:gd name="T56" fmla="*/ 6 w 94"/>
                <a:gd name="T57" fmla="*/ 64 h 85"/>
                <a:gd name="T58" fmla="*/ 13 w 94"/>
                <a:gd name="T59" fmla="*/ 75 h 85"/>
                <a:gd name="T60" fmla="*/ 23 w 94"/>
                <a:gd name="T61" fmla="*/ 82 h 85"/>
                <a:gd name="T62" fmla="*/ 34 w 94"/>
                <a:gd name="T63" fmla="*/ 85 h 85"/>
                <a:gd name="T64" fmla="*/ 47 w 94"/>
                <a:gd name="T65" fmla="*/ 82 h 85"/>
                <a:gd name="T66" fmla="*/ 52 w 94"/>
                <a:gd name="T67" fmla="*/ 78 h 85"/>
                <a:gd name="T68" fmla="*/ 56 w 94"/>
                <a:gd name="T69" fmla="*/ 73 h 85"/>
                <a:gd name="T70" fmla="*/ 61 w 94"/>
                <a:gd name="T71" fmla="*/ 67 h 85"/>
                <a:gd name="T72" fmla="*/ 62 w 94"/>
                <a:gd name="T73" fmla="*/ 60 h 85"/>
                <a:gd name="T74" fmla="*/ 67 w 94"/>
                <a:gd name="T75" fmla="*/ 62 h 85"/>
                <a:gd name="T76" fmla="*/ 72 w 94"/>
                <a:gd name="T77" fmla="*/ 62 h 85"/>
                <a:gd name="T78" fmla="*/ 77 w 94"/>
                <a:gd name="T79" fmla="*/ 62 h 85"/>
                <a:gd name="T80" fmla="*/ 81 w 94"/>
                <a:gd name="T81" fmla="*/ 59 h 85"/>
                <a:gd name="T82" fmla="*/ 90 w 94"/>
                <a:gd name="T83" fmla="*/ 52 h 85"/>
                <a:gd name="T84" fmla="*/ 94 w 94"/>
                <a:gd name="T85" fmla="*/ 43 h 85"/>
                <a:gd name="T86" fmla="*/ 94 w 94"/>
                <a:gd name="T87" fmla="*/ 32 h 85"/>
                <a:gd name="T88" fmla="*/ 91 w 94"/>
                <a:gd name="T89" fmla="*/ 21 h 85"/>
                <a:gd name="T90" fmla="*/ 87 w 94"/>
                <a:gd name="T91" fmla="*/ 16 h 85"/>
                <a:gd name="T92" fmla="*/ 83 w 94"/>
                <a:gd name="T93" fmla="*/ 10 h 85"/>
                <a:gd name="T94" fmla="*/ 76 w 94"/>
                <a:gd name="T95" fmla="*/ 6 h 85"/>
                <a:gd name="T96" fmla="*/ 67 w 94"/>
                <a:gd name="T97" fmla="*/ 0 h 85"/>
                <a:gd name="T98" fmla="*/ 59 w 94"/>
                <a:gd name="T99" fmla="*/ 13 h 85"/>
                <a:gd name="T100" fmla="*/ 65 w 94"/>
                <a:gd name="T101" fmla="*/ 17 h 85"/>
                <a:gd name="T102" fmla="*/ 70 w 94"/>
                <a:gd name="T103" fmla="*/ 20 h 85"/>
                <a:gd name="T104" fmla="*/ 73 w 94"/>
                <a:gd name="T105" fmla="*/ 23 h 85"/>
                <a:gd name="T106" fmla="*/ 76 w 94"/>
                <a:gd name="T107" fmla="*/ 2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85">
                  <a:moveTo>
                    <a:pt x="76" y="27"/>
                  </a:moveTo>
                  <a:lnTo>
                    <a:pt x="79" y="32"/>
                  </a:lnTo>
                  <a:lnTo>
                    <a:pt x="79" y="38"/>
                  </a:lnTo>
                  <a:lnTo>
                    <a:pt x="77" y="42"/>
                  </a:lnTo>
                  <a:lnTo>
                    <a:pt x="74" y="45"/>
                  </a:lnTo>
                  <a:lnTo>
                    <a:pt x="69" y="46"/>
                  </a:lnTo>
                  <a:lnTo>
                    <a:pt x="65" y="43"/>
                  </a:lnTo>
                  <a:lnTo>
                    <a:pt x="61" y="41"/>
                  </a:lnTo>
                  <a:lnTo>
                    <a:pt x="56" y="35"/>
                  </a:lnTo>
                  <a:lnTo>
                    <a:pt x="54" y="31"/>
                  </a:lnTo>
                  <a:lnTo>
                    <a:pt x="40" y="38"/>
                  </a:lnTo>
                  <a:lnTo>
                    <a:pt x="43" y="43"/>
                  </a:lnTo>
                  <a:lnTo>
                    <a:pt x="45" y="50"/>
                  </a:lnTo>
                  <a:lnTo>
                    <a:pt x="47" y="57"/>
                  </a:lnTo>
                  <a:lnTo>
                    <a:pt x="44" y="63"/>
                  </a:lnTo>
                  <a:lnTo>
                    <a:pt x="38" y="67"/>
                  </a:lnTo>
                  <a:lnTo>
                    <a:pt x="33" y="68"/>
                  </a:lnTo>
                  <a:lnTo>
                    <a:pt x="29" y="66"/>
                  </a:lnTo>
                  <a:lnTo>
                    <a:pt x="24" y="63"/>
                  </a:lnTo>
                  <a:lnTo>
                    <a:pt x="20" y="57"/>
                  </a:lnTo>
                  <a:lnTo>
                    <a:pt x="18" y="50"/>
                  </a:lnTo>
                  <a:lnTo>
                    <a:pt x="16" y="43"/>
                  </a:lnTo>
                  <a:lnTo>
                    <a:pt x="15" y="38"/>
                  </a:lnTo>
                  <a:lnTo>
                    <a:pt x="15" y="31"/>
                  </a:lnTo>
                  <a:lnTo>
                    <a:pt x="0" y="32"/>
                  </a:lnTo>
                  <a:lnTo>
                    <a:pt x="1" y="43"/>
                  </a:lnTo>
                  <a:lnTo>
                    <a:pt x="1" y="52"/>
                  </a:lnTo>
                  <a:lnTo>
                    <a:pt x="4" y="59"/>
                  </a:lnTo>
                  <a:lnTo>
                    <a:pt x="6" y="64"/>
                  </a:lnTo>
                  <a:lnTo>
                    <a:pt x="13" y="75"/>
                  </a:lnTo>
                  <a:lnTo>
                    <a:pt x="23" y="82"/>
                  </a:lnTo>
                  <a:lnTo>
                    <a:pt x="34" y="85"/>
                  </a:lnTo>
                  <a:lnTo>
                    <a:pt x="47" y="82"/>
                  </a:lnTo>
                  <a:lnTo>
                    <a:pt x="52" y="78"/>
                  </a:lnTo>
                  <a:lnTo>
                    <a:pt x="56" y="73"/>
                  </a:lnTo>
                  <a:lnTo>
                    <a:pt x="61" y="67"/>
                  </a:lnTo>
                  <a:lnTo>
                    <a:pt x="62" y="60"/>
                  </a:lnTo>
                  <a:lnTo>
                    <a:pt x="67" y="62"/>
                  </a:lnTo>
                  <a:lnTo>
                    <a:pt x="72" y="62"/>
                  </a:lnTo>
                  <a:lnTo>
                    <a:pt x="77" y="62"/>
                  </a:lnTo>
                  <a:lnTo>
                    <a:pt x="81" y="59"/>
                  </a:lnTo>
                  <a:lnTo>
                    <a:pt x="90" y="52"/>
                  </a:lnTo>
                  <a:lnTo>
                    <a:pt x="94" y="43"/>
                  </a:lnTo>
                  <a:lnTo>
                    <a:pt x="94" y="32"/>
                  </a:lnTo>
                  <a:lnTo>
                    <a:pt x="91" y="21"/>
                  </a:lnTo>
                  <a:lnTo>
                    <a:pt x="87" y="16"/>
                  </a:lnTo>
                  <a:lnTo>
                    <a:pt x="83" y="10"/>
                  </a:lnTo>
                  <a:lnTo>
                    <a:pt x="76" y="6"/>
                  </a:lnTo>
                  <a:lnTo>
                    <a:pt x="67" y="0"/>
                  </a:lnTo>
                  <a:lnTo>
                    <a:pt x="59" y="13"/>
                  </a:lnTo>
                  <a:lnTo>
                    <a:pt x="65" y="17"/>
                  </a:lnTo>
                  <a:lnTo>
                    <a:pt x="70" y="20"/>
                  </a:lnTo>
                  <a:lnTo>
                    <a:pt x="73" y="23"/>
                  </a:lnTo>
                  <a:lnTo>
                    <a:pt x="76" y="2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2744" y="1457"/>
              <a:ext cx="99" cy="67"/>
            </a:xfrm>
            <a:custGeom>
              <a:avLst/>
              <a:gdLst>
                <a:gd name="T0" fmla="*/ 0 w 99"/>
                <a:gd name="T1" fmla="*/ 41 h 67"/>
                <a:gd name="T2" fmla="*/ 4 w 99"/>
                <a:gd name="T3" fmla="*/ 53 h 67"/>
                <a:gd name="T4" fmla="*/ 13 w 99"/>
                <a:gd name="T5" fmla="*/ 61 h 67"/>
                <a:gd name="T6" fmla="*/ 24 w 99"/>
                <a:gd name="T7" fmla="*/ 65 h 67"/>
                <a:gd name="T8" fmla="*/ 36 w 99"/>
                <a:gd name="T9" fmla="*/ 67 h 67"/>
                <a:gd name="T10" fmla="*/ 47 w 99"/>
                <a:gd name="T11" fmla="*/ 63 h 67"/>
                <a:gd name="T12" fmla="*/ 56 w 99"/>
                <a:gd name="T13" fmla="*/ 56 h 67"/>
                <a:gd name="T14" fmla="*/ 61 w 99"/>
                <a:gd name="T15" fmla="*/ 46 h 67"/>
                <a:gd name="T16" fmla="*/ 63 w 99"/>
                <a:gd name="T17" fmla="*/ 35 h 67"/>
                <a:gd name="T18" fmla="*/ 61 w 99"/>
                <a:gd name="T19" fmla="*/ 29 h 67"/>
                <a:gd name="T20" fmla="*/ 60 w 99"/>
                <a:gd name="T21" fmla="*/ 25 h 67"/>
                <a:gd name="T22" fmla="*/ 57 w 99"/>
                <a:gd name="T23" fmla="*/ 21 h 67"/>
                <a:gd name="T24" fmla="*/ 56 w 99"/>
                <a:gd name="T25" fmla="*/ 18 h 67"/>
                <a:gd name="T26" fmla="*/ 68 w 99"/>
                <a:gd name="T27" fmla="*/ 21 h 67"/>
                <a:gd name="T28" fmla="*/ 75 w 99"/>
                <a:gd name="T29" fmla="*/ 27 h 67"/>
                <a:gd name="T30" fmla="*/ 79 w 99"/>
                <a:gd name="T31" fmla="*/ 36 h 67"/>
                <a:gd name="T32" fmla="*/ 82 w 99"/>
                <a:gd name="T33" fmla="*/ 50 h 67"/>
                <a:gd name="T34" fmla="*/ 84 w 99"/>
                <a:gd name="T35" fmla="*/ 60 h 67"/>
                <a:gd name="T36" fmla="*/ 99 w 99"/>
                <a:gd name="T37" fmla="*/ 59 h 67"/>
                <a:gd name="T38" fmla="*/ 99 w 99"/>
                <a:gd name="T39" fmla="*/ 57 h 67"/>
                <a:gd name="T40" fmla="*/ 97 w 99"/>
                <a:gd name="T41" fmla="*/ 41 h 67"/>
                <a:gd name="T42" fmla="*/ 93 w 99"/>
                <a:gd name="T43" fmla="*/ 27 h 67"/>
                <a:gd name="T44" fmla="*/ 88 w 99"/>
                <a:gd name="T45" fmla="*/ 17 h 67"/>
                <a:gd name="T46" fmla="*/ 79 w 99"/>
                <a:gd name="T47" fmla="*/ 10 h 67"/>
                <a:gd name="T48" fmla="*/ 71 w 99"/>
                <a:gd name="T49" fmla="*/ 4 h 67"/>
                <a:gd name="T50" fmla="*/ 63 w 99"/>
                <a:gd name="T51" fmla="*/ 2 h 67"/>
                <a:gd name="T52" fmla="*/ 53 w 99"/>
                <a:gd name="T53" fmla="*/ 0 h 67"/>
                <a:gd name="T54" fmla="*/ 45 w 99"/>
                <a:gd name="T55" fmla="*/ 0 h 67"/>
                <a:gd name="T56" fmla="*/ 38 w 99"/>
                <a:gd name="T57" fmla="*/ 2 h 67"/>
                <a:gd name="T58" fmla="*/ 20 w 99"/>
                <a:gd name="T59" fmla="*/ 7 h 67"/>
                <a:gd name="T60" fmla="*/ 9 w 99"/>
                <a:gd name="T61" fmla="*/ 17 h 67"/>
                <a:gd name="T62" fmla="*/ 2 w 99"/>
                <a:gd name="T63" fmla="*/ 28 h 67"/>
                <a:gd name="T64" fmla="*/ 0 w 99"/>
                <a:gd name="T65" fmla="*/ 4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67">
                  <a:moveTo>
                    <a:pt x="0" y="41"/>
                  </a:moveTo>
                  <a:lnTo>
                    <a:pt x="4" y="53"/>
                  </a:lnTo>
                  <a:lnTo>
                    <a:pt x="13" y="61"/>
                  </a:lnTo>
                  <a:lnTo>
                    <a:pt x="24" y="65"/>
                  </a:lnTo>
                  <a:lnTo>
                    <a:pt x="36" y="67"/>
                  </a:lnTo>
                  <a:lnTo>
                    <a:pt x="47" y="63"/>
                  </a:lnTo>
                  <a:lnTo>
                    <a:pt x="56" y="56"/>
                  </a:lnTo>
                  <a:lnTo>
                    <a:pt x="61" y="46"/>
                  </a:lnTo>
                  <a:lnTo>
                    <a:pt x="63" y="35"/>
                  </a:lnTo>
                  <a:lnTo>
                    <a:pt x="61" y="29"/>
                  </a:lnTo>
                  <a:lnTo>
                    <a:pt x="60" y="25"/>
                  </a:lnTo>
                  <a:lnTo>
                    <a:pt x="57" y="21"/>
                  </a:lnTo>
                  <a:lnTo>
                    <a:pt x="56" y="18"/>
                  </a:lnTo>
                  <a:lnTo>
                    <a:pt x="68" y="21"/>
                  </a:lnTo>
                  <a:lnTo>
                    <a:pt x="75" y="27"/>
                  </a:lnTo>
                  <a:lnTo>
                    <a:pt x="79" y="36"/>
                  </a:lnTo>
                  <a:lnTo>
                    <a:pt x="82" y="50"/>
                  </a:lnTo>
                  <a:lnTo>
                    <a:pt x="84" y="60"/>
                  </a:lnTo>
                  <a:lnTo>
                    <a:pt x="99" y="59"/>
                  </a:lnTo>
                  <a:lnTo>
                    <a:pt x="99" y="57"/>
                  </a:lnTo>
                  <a:lnTo>
                    <a:pt x="97" y="41"/>
                  </a:lnTo>
                  <a:lnTo>
                    <a:pt x="93" y="27"/>
                  </a:lnTo>
                  <a:lnTo>
                    <a:pt x="88" y="17"/>
                  </a:lnTo>
                  <a:lnTo>
                    <a:pt x="79" y="10"/>
                  </a:lnTo>
                  <a:lnTo>
                    <a:pt x="71" y="4"/>
                  </a:lnTo>
                  <a:lnTo>
                    <a:pt x="63" y="2"/>
                  </a:lnTo>
                  <a:lnTo>
                    <a:pt x="53" y="0"/>
                  </a:lnTo>
                  <a:lnTo>
                    <a:pt x="45" y="0"/>
                  </a:lnTo>
                  <a:lnTo>
                    <a:pt x="38" y="2"/>
                  </a:lnTo>
                  <a:lnTo>
                    <a:pt x="20" y="7"/>
                  </a:lnTo>
                  <a:lnTo>
                    <a:pt x="9" y="17"/>
                  </a:lnTo>
                  <a:lnTo>
                    <a:pt x="2" y="2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2694" y="1912"/>
              <a:ext cx="100" cy="70"/>
            </a:xfrm>
            <a:custGeom>
              <a:avLst/>
              <a:gdLst>
                <a:gd name="T0" fmla="*/ 77 w 100"/>
                <a:gd name="T1" fmla="*/ 25 h 70"/>
                <a:gd name="T2" fmla="*/ 5 w 100"/>
                <a:gd name="T3" fmla="*/ 0 h 70"/>
                <a:gd name="T4" fmla="*/ 0 w 100"/>
                <a:gd name="T5" fmla="*/ 11 h 70"/>
                <a:gd name="T6" fmla="*/ 3 w 100"/>
                <a:gd name="T7" fmla="*/ 46 h 70"/>
                <a:gd name="T8" fmla="*/ 18 w 100"/>
                <a:gd name="T9" fmla="*/ 45 h 70"/>
                <a:gd name="T10" fmla="*/ 17 w 100"/>
                <a:gd name="T11" fmla="*/ 23 h 70"/>
                <a:gd name="T12" fmla="*/ 71 w 100"/>
                <a:gd name="T13" fmla="*/ 41 h 70"/>
                <a:gd name="T14" fmla="*/ 63 w 100"/>
                <a:gd name="T15" fmla="*/ 66 h 70"/>
                <a:gd name="T16" fmla="*/ 78 w 100"/>
                <a:gd name="T17" fmla="*/ 70 h 70"/>
                <a:gd name="T18" fmla="*/ 100 w 100"/>
                <a:gd name="T19" fmla="*/ 7 h 70"/>
                <a:gd name="T20" fmla="*/ 85 w 100"/>
                <a:gd name="T21" fmla="*/ 2 h 70"/>
                <a:gd name="T22" fmla="*/ 77 w 100"/>
                <a:gd name="T23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70">
                  <a:moveTo>
                    <a:pt x="77" y="25"/>
                  </a:moveTo>
                  <a:lnTo>
                    <a:pt x="5" y="0"/>
                  </a:lnTo>
                  <a:lnTo>
                    <a:pt x="0" y="11"/>
                  </a:lnTo>
                  <a:lnTo>
                    <a:pt x="3" y="46"/>
                  </a:lnTo>
                  <a:lnTo>
                    <a:pt x="18" y="45"/>
                  </a:lnTo>
                  <a:lnTo>
                    <a:pt x="17" y="23"/>
                  </a:lnTo>
                  <a:lnTo>
                    <a:pt x="71" y="41"/>
                  </a:lnTo>
                  <a:lnTo>
                    <a:pt x="63" y="66"/>
                  </a:lnTo>
                  <a:lnTo>
                    <a:pt x="78" y="70"/>
                  </a:lnTo>
                  <a:lnTo>
                    <a:pt x="100" y="7"/>
                  </a:lnTo>
                  <a:lnTo>
                    <a:pt x="85" y="2"/>
                  </a:lnTo>
                  <a:lnTo>
                    <a:pt x="77" y="2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2722" y="1817"/>
              <a:ext cx="94" cy="70"/>
            </a:xfrm>
            <a:custGeom>
              <a:avLst/>
              <a:gdLst>
                <a:gd name="T0" fmla="*/ 57 w 94"/>
                <a:gd name="T1" fmla="*/ 5 h 70"/>
                <a:gd name="T2" fmla="*/ 50 w 94"/>
                <a:gd name="T3" fmla="*/ 2 h 70"/>
                <a:gd name="T4" fmla="*/ 42 w 94"/>
                <a:gd name="T5" fmla="*/ 1 h 70"/>
                <a:gd name="T6" fmla="*/ 33 w 94"/>
                <a:gd name="T7" fmla="*/ 0 h 70"/>
                <a:gd name="T8" fmla="*/ 25 w 94"/>
                <a:gd name="T9" fmla="*/ 0 h 70"/>
                <a:gd name="T10" fmla="*/ 18 w 94"/>
                <a:gd name="T11" fmla="*/ 2 h 70"/>
                <a:gd name="T12" fmla="*/ 11 w 94"/>
                <a:gd name="T13" fmla="*/ 7 h 70"/>
                <a:gd name="T14" fmla="*/ 6 w 94"/>
                <a:gd name="T15" fmla="*/ 12 h 70"/>
                <a:gd name="T16" fmla="*/ 2 w 94"/>
                <a:gd name="T17" fmla="*/ 20 h 70"/>
                <a:gd name="T18" fmla="*/ 0 w 94"/>
                <a:gd name="T19" fmla="*/ 29 h 70"/>
                <a:gd name="T20" fmla="*/ 0 w 94"/>
                <a:gd name="T21" fmla="*/ 37 h 70"/>
                <a:gd name="T22" fmla="*/ 4 w 94"/>
                <a:gd name="T23" fmla="*/ 44 h 70"/>
                <a:gd name="T24" fmla="*/ 8 w 94"/>
                <a:gd name="T25" fmla="*/ 50 h 70"/>
                <a:gd name="T26" fmla="*/ 14 w 94"/>
                <a:gd name="T27" fmla="*/ 55 h 70"/>
                <a:gd name="T28" fmla="*/ 21 w 94"/>
                <a:gd name="T29" fmla="*/ 59 h 70"/>
                <a:gd name="T30" fmla="*/ 29 w 94"/>
                <a:gd name="T31" fmla="*/ 63 h 70"/>
                <a:gd name="T32" fmla="*/ 36 w 94"/>
                <a:gd name="T33" fmla="*/ 66 h 70"/>
                <a:gd name="T34" fmla="*/ 43 w 94"/>
                <a:gd name="T35" fmla="*/ 68 h 70"/>
                <a:gd name="T36" fmla="*/ 51 w 94"/>
                <a:gd name="T37" fmla="*/ 70 h 70"/>
                <a:gd name="T38" fmla="*/ 60 w 94"/>
                <a:gd name="T39" fmla="*/ 70 h 70"/>
                <a:gd name="T40" fmla="*/ 68 w 94"/>
                <a:gd name="T41" fmla="*/ 70 h 70"/>
                <a:gd name="T42" fmla="*/ 75 w 94"/>
                <a:gd name="T43" fmla="*/ 69 h 70"/>
                <a:gd name="T44" fmla="*/ 82 w 94"/>
                <a:gd name="T45" fmla="*/ 65 h 70"/>
                <a:gd name="T46" fmla="*/ 88 w 94"/>
                <a:gd name="T47" fmla="*/ 59 h 70"/>
                <a:gd name="T48" fmla="*/ 92 w 94"/>
                <a:gd name="T49" fmla="*/ 51 h 70"/>
                <a:gd name="T50" fmla="*/ 94 w 94"/>
                <a:gd name="T51" fmla="*/ 43 h 70"/>
                <a:gd name="T52" fmla="*/ 93 w 94"/>
                <a:gd name="T53" fmla="*/ 34 h 70"/>
                <a:gd name="T54" fmla="*/ 90 w 94"/>
                <a:gd name="T55" fmla="*/ 27 h 70"/>
                <a:gd name="T56" fmla="*/ 85 w 94"/>
                <a:gd name="T57" fmla="*/ 22 h 70"/>
                <a:gd name="T58" fmla="*/ 79 w 94"/>
                <a:gd name="T59" fmla="*/ 16 h 70"/>
                <a:gd name="T60" fmla="*/ 72 w 94"/>
                <a:gd name="T61" fmla="*/ 12 h 70"/>
                <a:gd name="T62" fmla="*/ 64 w 94"/>
                <a:gd name="T63" fmla="*/ 8 h 70"/>
                <a:gd name="T64" fmla="*/ 57 w 94"/>
                <a:gd name="T65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70">
                  <a:moveTo>
                    <a:pt x="57" y="5"/>
                  </a:moveTo>
                  <a:lnTo>
                    <a:pt x="50" y="2"/>
                  </a:lnTo>
                  <a:lnTo>
                    <a:pt x="42" y="1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2"/>
                  </a:lnTo>
                  <a:lnTo>
                    <a:pt x="11" y="7"/>
                  </a:lnTo>
                  <a:lnTo>
                    <a:pt x="6" y="12"/>
                  </a:lnTo>
                  <a:lnTo>
                    <a:pt x="2" y="20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4" y="44"/>
                  </a:lnTo>
                  <a:lnTo>
                    <a:pt x="8" y="50"/>
                  </a:lnTo>
                  <a:lnTo>
                    <a:pt x="14" y="55"/>
                  </a:lnTo>
                  <a:lnTo>
                    <a:pt x="21" y="59"/>
                  </a:lnTo>
                  <a:lnTo>
                    <a:pt x="29" y="63"/>
                  </a:lnTo>
                  <a:lnTo>
                    <a:pt x="36" y="66"/>
                  </a:lnTo>
                  <a:lnTo>
                    <a:pt x="43" y="68"/>
                  </a:lnTo>
                  <a:lnTo>
                    <a:pt x="51" y="70"/>
                  </a:lnTo>
                  <a:lnTo>
                    <a:pt x="60" y="70"/>
                  </a:lnTo>
                  <a:lnTo>
                    <a:pt x="68" y="70"/>
                  </a:lnTo>
                  <a:lnTo>
                    <a:pt x="75" y="69"/>
                  </a:lnTo>
                  <a:lnTo>
                    <a:pt x="82" y="65"/>
                  </a:lnTo>
                  <a:lnTo>
                    <a:pt x="88" y="59"/>
                  </a:lnTo>
                  <a:lnTo>
                    <a:pt x="92" y="51"/>
                  </a:lnTo>
                  <a:lnTo>
                    <a:pt x="94" y="43"/>
                  </a:lnTo>
                  <a:lnTo>
                    <a:pt x="93" y="34"/>
                  </a:lnTo>
                  <a:lnTo>
                    <a:pt x="90" y="27"/>
                  </a:lnTo>
                  <a:lnTo>
                    <a:pt x="85" y="22"/>
                  </a:lnTo>
                  <a:lnTo>
                    <a:pt x="79" y="16"/>
                  </a:lnTo>
                  <a:lnTo>
                    <a:pt x="72" y="12"/>
                  </a:lnTo>
                  <a:lnTo>
                    <a:pt x="64" y="8"/>
                  </a:lnTo>
                  <a:lnTo>
                    <a:pt x="57" y="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2504" y="2236"/>
              <a:ext cx="104" cy="93"/>
            </a:xfrm>
            <a:custGeom>
              <a:avLst/>
              <a:gdLst>
                <a:gd name="T0" fmla="*/ 11 w 104"/>
                <a:gd name="T1" fmla="*/ 8 h 93"/>
                <a:gd name="T2" fmla="*/ 0 w 104"/>
                <a:gd name="T3" fmla="*/ 41 h 93"/>
                <a:gd name="T4" fmla="*/ 14 w 104"/>
                <a:gd name="T5" fmla="*/ 45 h 93"/>
                <a:gd name="T6" fmla="*/ 23 w 104"/>
                <a:gd name="T7" fmla="*/ 25 h 93"/>
                <a:gd name="T8" fmla="*/ 66 w 104"/>
                <a:gd name="T9" fmla="*/ 63 h 93"/>
                <a:gd name="T10" fmla="*/ 49 w 104"/>
                <a:gd name="T11" fmla="*/ 81 h 93"/>
                <a:gd name="T12" fmla="*/ 60 w 104"/>
                <a:gd name="T13" fmla="*/ 93 h 93"/>
                <a:gd name="T14" fmla="*/ 104 w 104"/>
                <a:gd name="T15" fmla="*/ 43 h 93"/>
                <a:gd name="T16" fmla="*/ 93 w 104"/>
                <a:gd name="T17" fmla="*/ 31 h 93"/>
                <a:gd name="T18" fmla="*/ 77 w 104"/>
                <a:gd name="T19" fmla="*/ 51 h 93"/>
                <a:gd name="T20" fmla="*/ 18 w 104"/>
                <a:gd name="T21" fmla="*/ 0 h 93"/>
                <a:gd name="T22" fmla="*/ 11 w 104"/>
                <a:gd name="T23" fmla="*/ 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" h="93">
                  <a:moveTo>
                    <a:pt x="11" y="8"/>
                  </a:moveTo>
                  <a:lnTo>
                    <a:pt x="0" y="41"/>
                  </a:lnTo>
                  <a:lnTo>
                    <a:pt x="14" y="45"/>
                  </a:lnTo>
                  <a:lnTo>
                    <a:pt x="23" y="25"/>
                  </a:lnTo>
                  <a:lnTo>
                    <a:pt x="66" y="63"/>
                  </a:lnTo>
                  <a:lnTo>
                    <a:pt x="49" y="81"/>
                  </a:lnTo>
                  <a:lnTo>
                    <a:pt x="60" y="93"/>
                  </a:lnTo>
                  <a:lnTo>
                    <a:pt x="104" y="43"/>
                  </a:lnTo>
                  <a:lnTo>
                    <a:pt x="93" y="31"/>
                  </a:lnTo>
                  <a:lnTo>
                    <a:pt x="77" y="51"/>
                  </a:lnTo>
                  <a:lnTo>
                    <a:pt x="18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2558" y="2155"/>
              <a:ext cx="98" cy="106"/>
            </a:xfrm>
            <a:custGeom>
              <a:avLst/>
              <a:gdLst>
                <a:gd name="T0" fmla="*/ 86 w 98"/>
                <a:gd name="T1" fmla="*/ 38 h 106"/>
                <a:gd name="T2" fmla="*/ 81 w 98"/>
                <a:gd name="T3" fmla="*/ 33 h 106"/>
                <a:gd name="T4" fmla="*/ 75 w 98"/>
                <a:gd name="T5" fmla="*/ 31 h 106"/>
                <a:gd name="T6" fmla="*/ 70 w 98"/>
                <a:gd name="T7" fmla="*/ 29 h 106"/>
                <a:gd name="T8" fmla="*/ 63 w 98"/>
                <a:gd name="T9" fmla="*/ 29 h 106"/>
                <a:gd name="T10" fmla="*/ 57 w 98"/>
                <a:gd name="T11" fmla="*/ 31 h 106"/>
                <a:gd name="T12" fmla="*/ 52 w 98"/>
                <a:gd name="T13" fmla="*/ 32 h 106"/>
                <a:gd name="T14" fmla="*/ 46 w 98"/>
                <a:gd name="T15" fmla="*/ 36 h 106"/>
                <a:gd name="T16" fmla="*/ 42 w 98"/>
                <a:gd name="T17" fmla="*/ 40 h 106"/>
                <a:gd name="T18" fmla="*/ 39 w 98"/>
                <a:gd name="T19" fmla="*/ 43 h 106"/>
                <a:gd name="T20" fmla="*/ 38 w 98"/>
                <a:gd name="T21" fmla="*/ 46 h 106"/>
                <a:gd name="T22" fmla="*/ 36 w 98"/>
                <a:gd name="T23" fmla="*/ 50 h 106"/>
                <a:gd name="T24" fmla="*/ 35 w 98"/>
                <a:gd name="T25" fmla="*/ 53 h 106"/>
                <a:gd name="T26" fmla="*/ 23 w 98"/>
                <a:gd name="T27" fmla="*/ 42 h 106"/>
                <a:gd name="T28" fmla="*/ 50 w 98"/>
                <a:gd name="T29" fmla="*/ 11 h 106"/>
                <a:gd name="T30" fmla="*/ 38 w 98"/>
                <a:gd name="T31" fmla="*/ 0 h 106"/>
                <a:gd name="T32" fmla="*/ 0 w 98"/>
                <a:gd name="T33" fmla="*/ 44 h 106"/>
                <a:gd name="T34" fmla="*/ 35 w 98"/>
                <a:gd name="T35" fmla="*/ 75 h 106"/>
                <a:gd name="T36" fmla="*/ 43 w 98"/>
                <a:gd name="T37" fmla="*/ 72 h 106"/>
                <a:gd name="T38" fmla="*/ 45 w 98"/>
                <a:gd name="T39" fmla="*/ 67 h 106"/>
                <a:gd name="T40" fmla="*/ 46 w 98"/>
                <a:gd name="T41" fmla="*/ 63 h 106"/>
                <a:gd name="T42" fmla="*/ 49 w 98"/>
                <a:gd name="T43" fmla="*/ 58 h 106"/>
                <a:gd name="T44" fmla="*/ 52 w 98"/>
                <a:gd name="T45" fmla="*/ 54 h 106"/>
                <a:gd name="T46" fmla="*/ 57 w 98"/>
                <a:gd name="T47" fmla="*/ 49 h 106"/>
                <a:gd name="T48" fmla="*/ 63 w 98"/>
                <a:gd name="T49" fmla="*/ 47 h 106"/>
                <a:gd name="T50" fmla="*/ 70 w 98"/>
                <a:gd name="T51" fmla="*/ 47 h 106"/>
                <a:gd name="T52" fmla="*/ 74 w 98"/>
                <a:gd name="T53" fmla="*/ 50 h 106"/>
                <a:gd name="T54" fmla="*/ 79 w 98"/>
                <a:gd name="T55" fmla="*/ 57 h 106"/>
                <a:gd name="T56" fmla="*/ 81 w 98"/>
                <a:gd name="T57" fmla="*/ 63 h 106"/>
                <a:gd name="T58" fmla="*/ 78 w 98"/>
                <a:gd name="T59" fmla="*/ 69 h 106"/>
                <a:gd name="T60" fmla="*/ 74 w 98"/>
                <a:gd name="T61" fmla="*/ 76 h 106"/>
                <a:gd name="T62" fmla="*/ 68 w 98"/>
                <a:gd name="T63" fmla="*/ 81 h 106"/>
                <a:gd name="T64" fmla="*/ 64 w 98"/>
                <a:gd name="T65" fmla="*/ 85 h 106"/>
                <a:gd name="T66" fmla="*/ 59 w 98"/>
                <a:gd name="T67" fmla="*/ 88 h 106"/>
                <a:gd name="T68" fmla="*/ 53 w 98"/>
                <a:gd name="T69" fmla="*/ 90 h 106"/>
                <a:gd name="T70" fmla="*/ 60 w 98"/>
                <a:gd name="T71" fmla="*/ 106 h 106"/>
                <a:gd name="T72" fmla="*/ 63 w 98"/>
                <a:gd name="T73" fmla="*/ 104 h 106"/>
                <a:gd name="T74" fmla="*/ 67 w 98"/>
                <a:gd name="T75" fmla="*/ 101 h 106"/>
                <a:gd name="T76" fmla="*/ 70 w 98"/>
                <a:gd name="T77" fmla="*/ 100 h 106"/>
                <a:gd name="T78" fmla="*/ 73 w 98"/>
                <a:gd name="T79" fmla="*/ 99 h 106"/>
                <a:gd name="T80" fmla="*/ 79 w 98"/>
                <a:gd name="T81" fmla="*/ 89 h 106"/>
                <a:gd name="T82" fmla="*/ 85 w 98"/>
                <a:gd name="T83" fmla="*/ 81 h 106"/>
                <a:gd name="T84" fmla="*/ 92 w 98"/>
                <a:gd name="T85" fmla="*/ 72 h 106"/>
                <a:gd name="T86" fmla="*/ 98 w 98"/>
                <a:gd name="T87" fmla="*/ 63 h 106"/>
                <a:gd name="T88" fmla="*/ 96 w 98"/>
                <a:gd name="T89" fmla="*/ 56 h 106"/>
                <a:gd name="T90" fmla="*/ 95 w 98"/>
                <a:gd name="T91" fmla="*/ 49 h 106"/>
                <a:gd name="T92" fmla="*/ 91 w 98"/>
                <a:gd name="T93" fmla="*/ 43 h 106"/>
                <a:gd name="T94" fmla="*/ 86 w 98"/>
                <a:gd name="T95" fmla="*/ 3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" h="106">
                  <a:moveTo>
                    <a:pt x="86" y="38"/>
                  </a:moveTo>
                  <a:lnTo>
                    <a:pt x="81" y="33"/>
                  </a:lnTo>
                  <a:lnTo>
                    <a:pt x="75" y="31"/>
                  </a:lnTo>
                  <a:lnTo>
                    <a:pt x="70" y="29"/>
                  </a:lnTo>
                  <a:lnTo>
                    <a:pt x="63" y="29"/>
                  </a:lnTo>
                  <a:lnTo>
                    <a:pt x="57" y="31"/>
                  </a:lnTo>
                  <a:lnTo>
                    <a:pt x="52" y="32"/>
                  </a:lnTo>
                  <a:lnTo>
                    <a:pt x="46" y="36"/>
                  </a:lnTo>
                  <a:lnTo>
                    <a:pt x="42" y="40"/>
                  </a:lnTo>
                  <a:lnTo>
                    <a:pt x="39" y="43"/>
                  </a:lnTo>
                  <a:lnTo>
                    <a:pt x="38" y="46"/>
                  </a:lnTo>
                  <a:lnTo>
                    <a:pt x="36" y="50"/>
                  </a:lnTo>
                  <a:lnTo>
                    <a:pt x="35" y="53"/>
                  </a:lnTo>
                  <a:lnTo>
                    <a:pt x="23" y="42"/>
                  </a:lnTo>
                  <a:lnTo>
                    <a:pt x="50" y="11"/>
                  </a:lnTo>
                  <a:lnTo>
                    <a:pt x="38" y="0"/>
                  </a:lnTo>
                  <a:lnTo>
                    <a:pt x="0" y="44"/>
                  </a:lnTo>
                  <a:lnTo>
                    <a:pt x="35" y="75"/>
                  </a:lnTo>
                  <a:lnTo>
                    <a:pt x="43" y="72"/>
                  </a:lnTo>
                  <a:lnTo>
                    <a:pt x="45" y="67"/>
                  </a:lnTo>
                  <a:lnTo>
                    <a:pt x="46" y="63"/>
                  </a:lnTo>
                  <a:lnTo>
                    <a:pt x="49" y="58"/>
                  </a:lnTo>
                  <a:lnTo>
                    <a:pt x="52" y="54"/>
                  </a:lnTo>
                  <a:lnTo>
                    <a:pt x="57" y="49"/>
                  </a:lnTo>
                  <a:lnTo>
                    <a:pt x="63" y="47"/>
                  </a:lnTo>
                  <a:lnTo>
                    <a:pt x="70" y="47"/>
                  </a:lnTo>
                  <a:lnTo>
                    <a:pt x="74" y="50"/>
                  </a:lnTo>
                  <a:lnTo>
                    <a:pt x="79" y="57"/>
                  </a:lnTo>
                  <a:lnTo>
                    <a:pt x="81" y="63"/>
                  </a:lnTo>
                  <a:lnTo>
                    <a:pt x="78" y="69"/>
                  </a:lnTo>
                  <a:lnTo>
                    <a:pt x="74" y="76"/>
                  </a:lnTo>
                  <a:lnTo>
                    <a:pt x="68" y="81"/>
                  </a:lnTo>
                  <a:lnTo>
                    <a:pt x="64" y="85"/>
                  </a:lnTo>
                  <a:lnTo>
                    <a:pt x="59" y="88"/>
                  </a:lnTo>
                  <a:lnTo>
                    <a:pt x="53" y="90"/>
                  </a:lnTo>
                  <a:lnTo>
                    <a:pt x="60" y="106"/>
                  </a:lnTo>
                  <a:lnTo>
                    <a:pt x="63" y="104"/>
                  </a:lnTo>
                  <a:lnTo>
                    <a:pt x="67" y="101"/>
                  </a:lnTo>
                  <a:lnTo>
                    <a:pt x="70" y="100"/>
                  </a:lnTo>
                  <a:lnTo>
                    <a:pt x="73" y="99"/>
                  </a:lnTo>
                  <a:lnTo>
                    <a:pt x="79" y="89"/>
                  </a:lnTo>
                  <a:lnTo>
                    <a:pt x="85" y="81"/>
                  </a:lnTo>
                  <a:lnTo>
                    <a:pt x="92" y="72"/>
                  </a:lnTo>
                  <a:lnTo>
                    <a:pt x="98" y="63"/>
                  </a:lnTo>
                  <a:lnTo>
                    <a:pt x="96" y="56"/>
                  </a:lnTo>
                  <a:lnTo>
                    <a:pt x="95" y="49"/>
                  </a:lnTo>
                  <a:lnTo>
                    <a:pt x="91" y="43"/>
                  </a:lnTo>
                  <a:lnTo>
                    <a:pt x="86" y="3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2286" y="2434"/>
              <a:ext cx="66" cy="93"/>
            </a:xfrm>
            <a:custGeom>
              <a:avLst/>
              <a:gdLst>
                <a:gd name="T0" fmla="*/ 50 w 66"/>
                <a:gd name="T1" fmla="*/ 65 h 93"/>
                <a:gd name="T2" fmla="*/ 50 w 66"/>
                <a:gd name="T3" fmla="*/ 76 h 93"/>
                <a:gd name="T4" fmla="*/ 24 w 66"/>
                <a:gd name="T5" fmla="*/ 76 h 93"/>
                <a:gd name="T6" fmla="*/ 34 w 66"/>
                <a:gd name="T7" fmla="*/ 71 h 93"/>
                <a:gd name="T8" fmla="*/ 42 w 66"/>
                <a:gd name="T9" fmla="*/ 64 h 93"/>
                <a:gd name="T10" fmla="*/ 49 w 66"/>
                <a:gd name="T11" fmla="*/ 57 h 93"/>
                <a:gd name="T12" fmla="*/ 56 w 66"/>
                <a:gd name="T13" fmla="*/ 50 h 93"/>
                <a:gd name="T14" fmla="*/ 60 w 66"/>
                <a:gd name="T15" fmla="*/ 46 h 93"/>
                <a:gd name="T16" fmla="*/ 63 w 66"/>
                <a:gd name="T17" fmla="*/ 39 h 93"/>
                <a:gd name="T18" fmla="*/ 64 w 66"/>
                <a:gd name="T19" fmla="*/ 33 h 93"/>
                <a:gd name="T20" fmla="*/ 66 w 66"/>
                <a:gd name="T21" fmla="*/ 29 h 93"/>
                <a:gd name="T22" fmla="*/ 63 w 66"/>
                <a:gd name="T23" fmla="*/ 17 h 93"/>
                <a:gd name="T24" fmla="*/ 56 w 66"/>
                <a:gd name="T25" fmla="*/ 8 h 93"/>
                <a:gd name="T26" fmla="*/ 46 w 66"/>
                <a:gd name="T27" fmla="*/ 1 h 93"/>
                <a:gd name="T28" fmla="*/ 34 w 66"/>
                <a:gd name="T29" fmla="*/ 0 h 93"/>
                <a:gd name="T30" fmla="*/ 25 w 66"/>
                <a:gd name="T31" fmla="*/ 1 h 93"/>
                <a:gd name="T32" fmla="*/ 17 w 66"/>
                <a:gd name="T33" fmla="*/ 4 h 93"/>
                <a:gd name="T34" fmla="*/ 10 w 66"/>
                <a:gd name="T35" fmla="*/ 8 h 93"/>
                <a:gd name="T36" fmla="*/ 3 w 66"/>
                <a:gd name="T37" fmla="*/ 14 h 93"/>
                <a:gd name="T38" fmla="*/ 3 w 66"/>
                <a:gd name="T39" fmla="*/ 28 h 93"/>
                <a:gd name="T40" fmla="*/ 20 w 66"/>
                <a:gd name="T41" fmla="*/ 28 h 93"/>
                <a:gd name="T42" fmla="*/ 20 w 66"/>
                <a:gd name="T43" fmla="*/ 22 h 93"/>
                <a:gd name="T44" fmla="*/ 21 w 66"/>
                <a:gd name="T45" fmla="*/ 19 h 93"/>
                <a:gd name="T46" fmla="*/ 24 w 66"/>
                <a:gd name="T47" fmla="*/ 18 h 93"/>
                <a:gd name="T48" fmla="*/ 30 w 66"/>
                <a:gd name="T49" fmla="*/ 15 h 93"/>
                <a:gd name="T50" fmla="*/ 35 w 66"/>
                <a:gd name="T51" fmla="*/ 15 h 93"/>
                <a:gd name="T52" fmla="*/ 39 w 66"/>
                <a:gd name="T53" fmla="*/ 17 h 93"/>
                <a:gd name="T54" fmla="*/ 45 w 66"/>
                <a:gd name="T55" fmla="*/ 18 h 93"/>
                <a:gd name="T56" fmla="*/ 48 w 66"/>
                <a:gd name="T57" fmla="*/ 22 h 93"/>
                <a:gd name="T58" fmla="*/ 49 w 66"/>
                <a:gd name="T59" fmla="*/ 28 h 93"/>
                <a:gd name="T60" fmla="*/ 49 w 66"/>
                <a:gd name="T61" fmla="*/ 32 h 93"/>
                <a:gd name="T62" fmla="*/ 48 w 66"/>
                <a:gd name="T63" fmla="*/ 36 h 93"/>
                <a:gd name="T64" fmla="*/ 45 w 66"/>
                <a:gd name="T65" fmla="*/ 40 h 93"/>
                <a:gd name="T66" fmla="*/ 41 w 66"/>
                <a:gd name="T67" fmla="*/ 44 h 93"/>
                <a:gd name="T68" fmla="*/ 34 w 66"/>
                <a:gd name="T69" fmla="*/ 51 h 93"/>
                <a:gd name="T70" fmla="*/ 24 w 66"/>
                <a:gd name="T71" fmla="*/ 60 h 93"/>
                <a:gd name="T72" fmla="*/ 13 w 66"/>
                <a:gd name="T73" fmla="*/ 68 h 93"/>
                <a:gd name="T74" fmla="*/ 0 w 66"/>
                <a:gd name="T75" fmla="*/ 78 h 93"/>
                <a:gd name="T76" fmla="*/ 0 w 66"/>
                <a:gd name="T77" fmla="*/ 93 h 93"/>
                <a:gd name="T78" fmla="*/ 60 w 66"/>
                <a:gd name="T79" fmla="*/ 93 h 93"/>
                <a:gd name="T80" fmla="*/ 62 w 66"/>
                <a:gd name="T81" fmla="*/ 92 h 93"/>
                <a:gd name="T82" fmla="*/ 63 w 66"/>
                <a:gd name="T83" fmla="*/ 90 h 93"/>
                <a:gd name="T84" fmla="*/ 64 w 66"/>
                <a:gd name="T85" fmla="*/ 90 h 93"/>
                <a:gd name="T86" fmla="*/ 66 w 66"/>
                <a:gd name="T87" fmla="*/ 89 h 93"/>
                <a:gd name="T88" fmla="*/ 66 w 66"/>
                <a:gd name="T89" fmla="*/ 65 h 93"/>
                <a:gd name="T90" fmla="*/ 50 w 66"/>
                <a:gd name="T91" fmla="*/ 6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93">
                  <a:moveTo>
                    <a:pt x="50" y="65"/>
                  </a:moveTo>
                  <a:lnTo>
                    <a:pt x="50" y="76"/>
                  </a:lnTo>
                  <a:lnTo>
                    <a:pt x="24" y="76"/>
                  </a:lnTo>
                  <a:lnTo>
                    <a:pt x="34" y="71"/>
                  </a:lnTo>
                  <a:lnTo>
                    <a:pt x="42" y="64"/>
                  </a:lnTo>
                  <a:lnTo>
                    <a:pt x="49" y="57"/>
                  </a:lnTo>
                  <a:lnTo>
                    <a:pt x="56" y="50"/>
                  </a:lnTo>
                  <a:lnTo>
                    <a:pt x="60" y="46"/>
                  </a:lnTo>
                  <a:lnTo>
                    <a:pt x="63" y="39"/>
                  </a:lnTo>
                  <a:lnTo>
                    <a:pt x="64" y="33"/>
                  </a:lnTo>
                  <a:lnTo>
                    <a:pt x="66" y="29"/>
                  </a:lnTo>
                  <a:lnTo>
                    <a:pt x="63" y="17"/>
                  </a:lnTo>
                  <a:lnTo>
                    <a:pt x="56" y="8"/>
                  </a:lnTo>
                  <a:lnTo>
                    <a:pt x="46" y="1"/>
                  </a:lnTo>
                  <a:lnTo>
                    <a:pt x="34" y="0"/>
                  </a:lnTo>
                  <a:lnTo>
                    <a:pt x="25" y="1"/>
                  </a:lnTo>
                  <a:lnTo>
                    <a:pt x="17" y="4"/>
                  </a:lnTo>
                  <a:lnTo>
                    <a:pt x="10" y="8"/>
                  </a:lnTo>
                  <a:lnTo>
                    <a:pt x="3" y="14"/>
                  </a:lnTo>
                  <a:lnTo>
                    <a:pt x="3" y="28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21" y="19"/>
                  </a:lnTo>
                  <a:lnTo>
                    <a:pt x="24" y="18"/>
                  </a:lnTo>
                  <a:lnTo>
                    <a:pt x="30" y="15"/>
                  </a:lnTo>
                  <a:lnTo>
                    <a:pt x="35" y="15"/>
                  </a:lnTo>
                  <a:lnTo>
                    <a:pt x="39" y="17"/>
                  </a:lnTo>
                  <a:lnTo>
                    <a:pt x="45" y="18"/>
                  </a:lnTo>
                  <a:lnTo>
                    <a:pt x="48" y="22"/>
                  </a:lnTo>
                  <a:lnTo>
                    <a:pt x="49" y="28"/>
                  </a:lnTo>
                  <a:lnTo>
                    <a:pt x="49" y="32"/>
                  </a:lnTo>
                  <a:lnTo>
                    <a:pt x="48" y="36"/>
                  </a:lnTo>
                  <a:lnTo>
                    <a:pt x="45" y="40"/>
                  </a:lnTo>
                  <a:lnTo>
                    <a:pt x="41" y="44"/>
                  </a:lnTo>
                  <a:lnTo>
                    <a:pt x="34" y="51"/>
                  </a:lnTo>
                  <a:lnTo>
                    <a:pt x="24" y="60"/>
                  </a:lnTo>
                  <a:lnTo>
                    <a:pt x="13" y="68"/>
                  </a:lnTo>
                  <a:lnTo>
                    <a:pt x="0" y="78"/>
                  </a:lnTo>
                  <a:lnTo>
                    <a:pt x="0" y="93"/>
                  </a:lnTo>
                  <a:lnTo>
                    <a:pt x="60" y="93"/>
                  </a:lnTo>
                  <a:lnTo>
                    <a:pt x="62" y="92"/>
                  </a:lnTo>
                  <a:lnTo>
                    <a:pt x="63" y="90"/>
                  </a:lnTo>
                  <a:lnTo>
                    <a:pt x="64" y="90"/>
                  </a:lnTo>
                  <a:lnTo>
                    <a:pt x="66" y="89"/>
                  </a:lnTo>
                  <a:lnTo>
                    <a:pt x="66" y="65"/>
                  </a:lnTo>
                  <a:lnTo>
                    <a:pt x="50" y="6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1554" y="1524"/>
              <a:ext cx="140" cy="123"/>
            </a:xfrm>
            <a:custGeom>
              <a:avLst/>
              <a:gdLst>
                <a:gd name="T0" fmla="*/ 136 w 140"/>
                <a:gd name="T1" fmla="*/ 40 h 123"/>
                <a:gd name="T2" fmla="*/ 132 w 140"/>
                <a:gd name="T3" fmla="*/ 32 h 123"/>
                <a:gd name="T4" fmla="*/ 125 w 140"/>
                <a:gd name="T5" fmla="*/ 23 h 123"/>
                <a:gd name="T6" fmla="*/ 114 w 140"/>
                <a:gd name="T7" fmla="*/ 14 h 123"/>
                <a:gd name="T8" fmla="*/ 101 w 140"/>
                <a:gd name="T9" fmla="*/ 7 h 123"/>
                <a:gd name="T10" fmla="*/ 87 w 140"/>
                <a:gd name="T11" fmla="*/ 1 h 123"/>
                <a:gd name="T12" fmla="*/ 76 w 140"/>
                <a:gd name="T13" fmla="*/ 0 h 123"/>
                <a:gd name="T14" fmla="*/ 72 w 140"/>
                <a:gd name="T15" fmla="*/ 0 h 123"/>
                <a:gd name="T16" fmla="*/ 64 w 140"/>
                <a:gd name="T17" fmla="*/ 0 h 123"/>
                <a:gd name="T18" fmla="*/ 54 w 140"/>
                <a:gd name="T19" fmla="*/ 1 h 123"/>
                <a:gd name="T20" fmla="*/ 43 w 140"/>
                <a:gd name="T21" fmla="*/ 5 h 123"/>
                <a:gd name="T22" fmla="*/ 30 w 140"/>
                <a:gd name="T23" fmla="*/ 10 h 123"/>
                <a:gd name="T24" fmla="*/ 21 w 140"/>
                <a:gd name="T25" fmla="*/ 18 h 123"/>
                <a:gd name="T26" fmla="*/ 11 w 140"/>
                <a:gd name="T27" fmla="*/ 28 h 123"/>
                <a:gd name="T28" fmla="*/ 7 w 140"/>
                <a:gd name="T29" fmla="*/ 35 h 123"/>
                <a:gd name="T30" fmla="*/ 7 w 140"/>
                <a:gd name="T31" fmla="*/ 36 h 123"/>
                <a:gd name="T32" fmla="*/ 4 w 140"/>
                <a:gd name="T33" fmla="*/ 43 h 123"/>
                <a:gd name="T34" fmla="*/ 1 w 140"/>
                <a:gd name="T35" fmla="*/ 53 h 123"/>
                <a:gd name="T36" fmla="*/ 0 w 140"/>
                <a:gd name="T37" fmla="*/ 60 h 123"/>
                <a:gd name="T38" fmla="*/ 0 w 140"/>
                <a:gd name="T39" fmla="*/ 60 h 123"/>
                <a:gd name="T40" fmla="*/ 0 w 140"/>
                <a:gd name="T41" fmla="*/ 65 h 123"/>
                <a:gd name="T42" fmla="*/ 1 w 140"/>
                <a:gd name="T43" fmla="*/ 73 h 123"/>
                <a:gd name="T44" fmla="*/ 4 w 140"/>
                <a:gd name="T45" fmla="*/ 82 h 123"/>
                <a:gd name="T46" fmla="*/ 8 w 140"/>
                <a:gd name="T47" fmla="*/ 90 h 123"/>
                <a:gd name="T48" fmla="*/ 12 w 140"/>
                <a:gd name="T49" fmla="*/ 96 h 123"/>
                <a:gd name="T50" fmla="*/ 18 w 140"/>
                <a:gd name="T51" fmla="*/ 101 h 123"/>
                <a:gd name="T52" fmla="*/ 26 w 140"/>
                <a:gd name="T53" fmla="*/ 108 h 123"/>
                <a:gd name="T54" fmla="*/ 39 w 140"/>
                <a:gd name="T55" fmla="*/ 116 h 123"/>
                <a:gd name="T56" fmla="*/ 47 w 140"/>
                <a:gd name="T57" fmla="*/ 119 h 123"/>
                <a:gd name="T58" fmla="*/ 51 w 140"/>
                <a:gd name="T59" fmla="*/ 121 h 123"/>
                <a:gd name="T60" fmla="*/ 57 w 140"/>
                <a:gd name="T61" fmla="*/ 122 h 123"/>
                <a:gd name="T62" fmla="*/ 65 w 140"/>
                <a:gd name="T63" fmla="*/ 123 h 123"/>
                <a:gd name="T64" fmla="*/ 73 w 140"/>
                <a:gd name="T65" fmla="*/ 123 h 123"/>
                <a:gd name="T66" fmla="*/ 80 w 140"/>
                <a:gd name="T67" fmla="*/ 122 h 123"/>
                <a:gd name="T68" fmla="*/ 85 w 140"/>
                <a:gd name="T69" fmla="*/ 122 h 123"/>
                <a:gd name="T70" fmla="*/ 89 w 140"/>
                <a:gd name="T71" fmla="*/ 121 h 123"/>
                <a:gd name="T72" fmla="*/ 96 w 140"/>
                <a:gd name="T73" fmla="*/ 118 h 123"/>
                <a:gd name="T74" fmla="*/ 108 w 140"/>
                <a:gd name="T75" fmla="*/ 112 h 123"/>
                <a:gd name="T76" fmla="*/ 118 w 140"/>
                <a:gd name="T77" fmla="*/ 107 h 123"/>
                <a:gd name="T78" fmla="*/ 126 w 140"/>
                <a:gd name="T79" fmla="*/ 98 h 123"/>
                <a:gd name="T80" fmla="*/ 132 w 140"/>
                <a:gd name="T81" fmla="*/ 90 h 123"/>
                <a:gd name="T82" fmla="*/ 136 w 140"/>
                <a:gd name="T83" fmla="*/ 80 h 123"/>
                <a:gd name="T84" fmla="*/ 139 w 140"/>
                <a:gd name="T85" fmla="*/ 72 h 123"/>
                <a:gd name="T86" fmla="*/ 140 w 140"/>
                <a:gd name="T87" fmla="*/ 66 h 123"/>
                <a:gd name="T88" fmla="*/ 140 w 140"/>
                <a:gd name="T89" fmla="*/ 62 h 123"/>
                <a:gd name="T90" fmla="*/ 140 w 140"/>
                <a:gd name="T91" fmla="*/ 62 h 123"/>
                <a:gd name="T92" fmla="*/ 140 w 140"/>
                <a:gd name="T93" fmla="*/ 57 h 123"/>
                <a:gd name="T94" fmla="*/ 139 w 140"/>
                <a:gd name="T95" fmla="*/ 4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0" h="123">
                  <a:moveTo>
                    <a:pt x="137" y="44"/>
                  </a:moveTo>
                  <a:lnTo>
                    <a:pt x="136" y="40"/>
                  </a:lnTo>
                  <a:lnTo>
                    <a:pt x="133" y="36"/>
                  </a:lnTo>
                  <a:lnTo>
                    <a:pt x="132" y="32"/>
                  </a:lnTo>
                  <a:lnTo>
                    <a:pt x="129" y="29"/>
                  </a:lnTo>
                  <a:lnTo>
                    <a:pt x="125" y="23"/>
                  </a:lnTo>
                  <a:lnTo>
                    <a:pt x="119" y="19"/>
                  </a:lnTo>
                  <a:lnTo>
                    <a:pt x="114" y="14"/>
                  </a:lnTo>
                  <a:lnTo>
                    <a:pt x="108" y="10"/>
                  </a:lnTo>
                  <a:lnTo>
                    <a:pt x="101" y="7"/>
                  </a:lnTo>
                  <a:lnTo>
                    <a:pt x="94" y="4"/>
                  </a:lnTo>
                  <a:lnTo>
                    <a:pt x="87" y="1"/>
                  </a:lnTo>
                  <a:lnTo>
                    <a:pt x="79" y="0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1"/>
                  </a:lnTo>
                  <a:lnTo>
                    <a:pt x="54" y="1"/>
                  </a:lnTo>
                  <a:lnTo>
                    <a:pt x="50" y="3"/>
                  </a:lnTo>
                  <a:lnTo>
                    <a:pt x="43" y="5"/>
                  </a:lnTo>
                  <a:lnTo>
                    <a:pt x="36" y="7"/>
                  </a:lnTo>
                  <a:lnTo>
                    <a:pt x="30" y="10"/>
                  </a:lnTo>
                  <a:lnTo>
                    <a:pt x="26" y="14"/>
                  </a:lnTo>
                  <a:lnTo>
                    <a:pt x="21" y="18"/>
                  </a:lnTo>
                  <a:lnTo>
                    <a:pt x="15" y="22"/>
                  </a:lnTo>
                  <a:lnTo>
                    <a:pt x="11" y="28"/>
                  </a:lnTo>
                  <a:lnTo>
                    <a:pt x="8" y="33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6"/>
                  </a:lnTo>
                  <a:lnTo>
                    <a:pt x="5" y="37"/>
                  </a:lnTo>
                  <a:lnTo>
                    <a:pt x="4" y="43"/>
                  </a:lnTo>
                  <a:lnTo>
                    <a:pt x="3" y="47"/>
                  </a:lnTo>
                  <a:lnTo>
                    <a:pt x="1" y="53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1" y="69"/>
                  </a:lnTo>
                  <a:lnTo>
                    <a:pt x="1" y="73"/>
                  </a:lnTo>
                  <a:lnTo>
                    <a:pt x="3" y="78"/>
                  </a:lnTo>
                  <a:lnTo>
                    <a:pt x="4" y="82"/>
                  </a:lnTo>
                  <a:lnTo>
                    <a:pt x="5" y="86"/>
                  </a:lnTo>
                  <a:lnTo>
                    <a:pt x="8" y="90"/>
                  </a:lnTo>
                  <a:lnTo>
                    <a:pt x="10" y="93"/>
                  </a:lnTo>
                  <a:lnTo>
                    <a:pt x="12" y="96"/>
                  </a:lnTo>
                  <a:lnTo>
                    <a:pt x="15" y="98"/>
                  </a:lnTo>
                  <a:lnTo>
                    <a:pt x="18" y="101"/>
                  </a:lnTo>
                  <a:lnTo>
                    <a:pt x="21" y="104"/>
                  </a:lnTo>
                  <a:lnTo>
                    <a:pt x="26" y="108"/>
                  </a:lnTo>
                  <a:lnTo>
                    <a:pt x="32" y="112"/>
                  </a:lnTo>
                  <a:lnTo>
                    <a:pt x="39" y="116"/>
                  </a:lnTo>
                  <a:lnTo>
                    <a:pt x="44" y="119"/>
                  </a:lnTo>
                  <a:lnTo>
                    <a:pt x="47" y="119"/>
                  </a:lnTo>
                  <a:lnTo>
                    <a:pt x="48" y="119"/>
                  </a:lnTo>
                  <a:lnTo>
                    <a:pt x="51" y="121"/>
                  </a:lnTo>
                  <a:lnTo>
                    <a:pt x="53" y="121"/>
                  </a:lnTo>
                  <a:lnTo>
                    <a:pt x="57" y="122"/>
                  </a:lnTo>
                  <a:lnTo>
                    <a:pt x="61" y="122"/>
                  </a:lnTo>
                  <a:lnTo>
                    <a:pt x="65" y="123"/>
                  </a:lnTo>
                  <a:lnTo>
                    <a:pt x="69" y="123"/>
                  </a:lnTo>
                  <a:lnTo>
                    <a:pt x="73" y="123"/>
                  </a:lnTo>
                  <a:lnTo>
                    <a:pt x="76" y="122"/>
                  </a:lnTo>
                  <a:lnTo>
                    <a:pt x="80" y="122"/>
                  </a:lnTo>
                  <a:lnTo>
                    <a:pt x="83" y="122"/>
                  </a:lnTo>
                  <a:lnTo>
                    <a:pt x="85" y="122"/>
                  </a:lnTo>
                  <a:lnTo>
                    <a:pt x="87" y="121"/>
                  </a:lnTo>
                  <a:lnTo>
                    <a:pt x="89" y="121"/>
                  </a:lnTo>
                  <a:lnTo>
                    <a:pt x="90" y="121"/>
                  </a:lnTo>
                  <a:lnTo>
                    <a:pt x="96" y="118"/>
                  </a:lnTo>
                  <a:lnTo>
                    <a:pt x="103" y="115"/>
                  </a:lnTo>
                  <a:lnTo>
                    <a:pt x="108" y="112"/>
                  </a:lnTo>
                  <a:lnTo>
                    <a:pt x="114" y="109"/>
                  </a:lnTo>
                  <a:lnTo>
                    <a:pt x="118" y="107"/>
                  </a:lnTo>
                  <a:lnTo>
                    <a:pt x="122" y="103"/>
                  </a:lnTo>
                  <a:lnTo>
                    <a:pt x="126" y="98"/>
                  </a:lnTo>
                  <a:lnTo>
                    <a:pt x="129" y="94"/>
                  </a:lnTo>
                  <a:lnTo>
                    <a:pt x="132" y="90"/>
                  </a:lnTo>
                  <a:lnTo>
                    <a:pt x="135" y="85"/>
                  </a:lnTo>
                  <a:lnTo>
                    <a:pt x="136" y="80"/>
                  </a:lnTo>
                  <a:lnTo>
                    <a:pt x="137" y="75"/>
                  </a:lnTo>
                  <a:lnTo>
                    <a:pt x="139" y="72"/>
                  </a:lnTo>
                  <a:lnTo>
                    <a:pt x="139" y="69"/>
                  </a:lnTo>
                  <a:lnTo>
                    <a:pt x="140" y="66"/>
                  </a:lnTo>
                  <a:lnTo>
                    <a:pt x="140" y="64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40" y="61"/>
                  </a:lnTo>
                  <a:lnTo>
                    <a:pt x="140" y="57"/>
                  </a:lnTo>
                  <a:lnTo>
                    <a:pt x="139" y="53"/>
                  </a:lnTo>
                  <a:lnTo>
                    <a:pt x="139" y="48"/>
                  </a:lnTo>
                  <a:lnTo>
                    <a:pt x="137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2496" y="843"/>
              <a:ext cx="37" cy="23"/>
            </a:xfrm>
            <a:custGeom>
              <a:avLst/>
              <a:gdLst>
                <a:gd name="T0" fmla="*/ 37 w 37"/>
                <a:gd name="T1" fmla="*/ 1 h 23"/>
                <a:gd name="T2" fmla="*/ 36 w 37"/>
                <a:gd name="T3" fmla="*/ 0 h 23"/>
                <a:gd name="T4" fmla="*/ 0 w 37"/>
                <a:gd name="T5" fmla="*/ 9 h 23"/>
                <a:gd name="T6" fmla="*/ 12 w 37"/>
                <a:gd name="T7" fmla="*/ 23 h 23"/>
                <a:gd name="T8" fmla="*/ 37 w 37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37" y="1"/>
                  </a:moveTo>
                  <a:lnTo>
                    <a:pt x="36" y="0"/>
                  </a:lnTo>
                  <a:lnTo>
                    <a:pt x="0" y="9"/>
                  </a:lnTo>
                  <a:lnTo>
                    <a:pt x="12" y="23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3" name="Freeform 34"/>
            <p:cNvSpPr>
              <a:spLocks/>
            </p:cNvSpPr>
            <p:nvPr/>
          </p:nvSpPr>
          <p:spPr bwMode="auto">
            <a:xfrm>
              <a:off x="2761" y="1477"/>
              <a:ext cx="29" cy="30"/>
            </a:xfrm>
            <a:custGeom>
              <a:avLst/>
              <a:gdLst>
                <a:gd name="T0" fmla="*/ 15 w 29"/>
                <a:gd name="T1" fmla="*/ 30 h 30"/>
                <a:gd name="T2" fmla="*/ 21 w 29"/>
                <a:gd name="T3" fmla="*/ 29 h 30"/>
                <a:gd name="T4" fmla="*/ 26 w 29"/>
                <a:gd name="T5" fmla="*/ 25 h 30"/>
                <a:gd name="T6" fmla="*/ 29 w 29"/>
                <a:gd name="T7" fmla="*/ 21 h 30"/>
                <a:gd name="T8" fmla="*/ 29 w 29"/>
                <a:gd name="T9" fmla="*/ 15 h 30"/>
                <a:gd name="T10" fmla="*/ 28 w 29"/>
                <a:gd name="T11" fmla="*/ 9 h 30"/>
                <a:gd name="T12" fmla="*/ 25 w 29"/>
                <a:gd name="T13" fmla="*/ 5 h 30"/>
                <a:gd name="T14" fmla="*/ 21 w 29"/>
                <a:gd name="T15" fmla="*/ 2 h 30"/>
                <a:gd name="T16" fmla="*/ 15 w 29"/>
                <a:gd name="T17" fmla="*/ 0 h 30"/>
                <a:gd name="T18" fmla="*/ 10 w 29"/>
                <a:gd name="T19" fmla="*/ 2 h 30"/>
                <a:gd name="T20" fmla="*/ 4 w 29"/>
                <a:gd name="T21" fmla="*/ 7 h 30"/>
                <a:gd name="T22" fmla="*/ 0 w 29"/>
                <a:gd name="T23" fmla="*/ 12 h 30"/>
                <a:gd name="T24" fmla="*/ 0 w 29"/>
                <a:gd name="T25" fmla="*/ 19 h 30"/>
                <a:gd name="T26" fmla="*/ 1 w 29"/>
                <a:gd name="T27" fmla="*/ 25 h 30"/>
                <a:gd name="T28" fmla="*/ 6 w 29"/>
                <a:gd name="T29" fmla="*/ 29 h 30"/>
                <a:gd name="T30" fmla="*/ 10 w 29"/>
                <a:gd name="T31" fmla="*/ 30 h 30"/>
                <a:gd name="T32" fmla="*/ 15 w 29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21" y="29"/>
                  </a:lnTo>
                  <a:lnTo>
                    <a:pt x="26" y="25"/>
                  </a:lnTo>
                  <a:lnTo>
                    <a:pt x="29" y="21"/>
                  </a:lnTo>
                  <a:lnTo>
                    <a:pt x="29" y="15"/>
                  </a:lnTo>
                  <a:lnTo>
                    <a:pt x="28" y="9"/>
                  </a:lnTo>
                  <a:lnTo>
                    <a:pt x="25" y="5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4" y="7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1" y="25"/>
                  </a:lnTo>
                  <a:lnTo>
                    <a:pt x="6" y="29"/>
                  </a:lnTo>
                  <a:lnTo>
                    <a:pt x="10" y="3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2739" y="1833"/>
              <a:ext cx="61" cy="38"/>
            </a:xfrm>
            <a:custGeom>
              <a:avLst/>
              <a:gdLst>
                <a:gd name="T0" fmla="*/ 34 w 61"/>
                <a:gd name="T1" fmla="*/ 6 h 38"/>
                <a:gd name="T2" fmla="*/ 26 w 61"/>
                <a:gd name="T3" fmla="*/ 3 h 38"/>
                <a:gd name="T4" fmla="*/ 15 w 61"/>
                <a:gd name="T5" fmla="*/ 0 h 38"/>
                <a:gd name="T6" fmla="*/ 5 w 61"/>
                <a:gd name="T7" fmla="*/ 2 h 38"/>
                <a:gd name="T8" fmla="*/ 0 w 61"/>
                <a:gd name="T9" fmla="*/ 9 h 38"/>
                <a:gd name="T10" fmla="*/ 1 w 61"/>
                <a:gd name="T11" fmla="*/ 18 h 38"/>
                <a:gd name="T12" fmla="*/ 7 w 61"/>
                <a:gd name="T13" fmla="*/ 25 h 38"/>
                <a:gd name="T14" fmla="*/ 16 w 61"/>
                <a:gd name="T15" fmla="*/ 31 h 38"/>
                <a:gd name="T16" fmla="*/ 25 w 61"/>
                <a:gd name="T17" fmla="*/ 34 h 38"/>
                <a:gd name="T18" fmla="*/ 43 w 61"/>
                <a:gd name="T19" fmla="*/ 38 h 38"/>
                <a:gd name="T20" fmla="*/ 52 w 61"/>
                <a:gd name="T21" fmla="*/ 36 h 38"/>
                <a:gd name="T22" fmla="*/ 58 w 61"/>
                <a:gd name="T23" fmla="*/ 34 h 38"/>
                <a:gd name="T24" fmla="*/ 59 w 61"/>
                <a:gd name="T25" fmla="*/ 29 h 38"/>
                <a:gd name="T26" fmla="*/ 61 w 61"/>
                <a:gd name="T27" fmla="*/ 25 h 38"/>
                <a:gd name="T28" fmla="*/ 58 w 61"/>
                <a:gd name="T29" fmla="*/ 20 h 38"/>
                <a:gd name="T30" fmla="*/ 51 w 61"/>
                <a:gd name="T31" fmla="*/ 13 h 38"/>
                <a:gd name="T32" fmla="*/ 34 w 61"/>
                <a:gd name="T33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34" y="6"/>
                  </a:moveTo>
                  <a:lnTo>
                    <a:pt x="26" y="3"/>
                  </a:lnTo>
                  <a:lnTo>
                    <a:pt x="15" y="0"/>
                  </a:lnTo>
                  <a:lnTo>
                    <a:pt x="5" y="2"/>
                  </a:lnTo>
                  <a:lnTo>
                    <a:pt x="0" y="9"/>
                  </a:lnTo>
                  <a:lnTo>
                    <a:pt x="1" y="18"/>
                  </a:lnTo>
                  <a:lnTo>
                    <a:pt x="7" y="25"/>
                  </a:lnTo>
                  <a:lnTo>
                    <a:pt x="16" y="31"/>
                  </a:lnTo>
                  <a:lnTo>
                    <a:pt x="25" y="34"/>
                  </a:lnTo>
                  <a:lnTo>
                    <a:pt x="43" y="38"/>
                  </a:lnTo>
                  <a:lnTo>
                    <a:pt x="52" y="36"/>
                  </a:lnTo>
                  <a:lnTo>
                    <a:pt x="58" y="34"/>
                  </a:lnTo>
                  <a:lnTo>
                    <a:pt x="59" y="29"/>
                  </a:lnTo>
                  <a:lnTo>
                    <a:pt x="61" y="25"/>
                  </a:lnTo>
                  <a:lnTo>
                    <a:pt x="58" y="20"/>
                  </a:lnTo>
                  <a:lnTo>
                    <a:pt x="51" y="13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5" name="Freeform 36"/>
            <p:cNvSpPr>
              <a:spLocks/>
            </p:cNvSpPr>
            <p:nvPr/>
          </p:nvSpPr>
          <p:spPr bwMode="auto">
            <a:xfrm>
              <a:off x="2493" y="1395"/>
              <a:ext cx="79" cy="312"/>
            </a:xfrm>
            <a:custGeom>
              <a:avLst/>
              <a:gdLst>
                <a:gd name="T0" fmla="*/ 0 w 79"/>
                <a:gd name="T1" fmla="*/ 18 h 312"/>
                <a:gd name="T2" fmla="*/ 7 w 79"/>
                <a:gd name="T3" fmla="*/ 60 h 312"/>
                <a:gd name="T4" fmla="*/ 14 w 79"/>
                <a:gd name="T5" fmla="*/ 103 h 312"/>
                <a:gd name="T6" fmla="*/ 17 w 79"/>
                <a:gd name="T7" fmla="*/ 147 h 312"/>
                <a:gd name="T8" fmla="*/ 18 w 79"/>
                <a:gd name="T9" fmla="*/ 190 h 312"/>
                <a:gd name="T10" fmla="*/ 18 w 79"/>
                <a:gd name="T11" fmla="*/ 219 h 312"/>
                <a:gd name="T12" fmla="*/ 17 w 79"/>
                <a:gd name="T13" fmla="*/ 248 h 312"/>
                <a:gd name="T14" fmla="*/ 14 w 79"/>
                <a:gd name="T15" fmla="*/ 277 h 312"/>
                <a:gd name="T16" fmla="*/ 10 w 79"/>
                <a:gd name="T17" fmla="*/ 305 h 312"/>
                <a:gd name="T18" fmla="*/ 67 w 79"/>
                <a:gd name="T19" fmla="*/ 312 h 312"/>
                <a:gd name="T20" fmla="*/ 68 w 79"/>
                <a:gd name="T21" fmla="*/ 311 h 312"/>
                <a:gd name="T22" fmla="*/ 72 w 79"/>
                <a:gd name="T23" fmla="*/ 295 h 312"/>
                <a:gd name="T24" fmla="*/ 77 w 79"/>
                <a:gd name="T25" fmla="*/ 258 h 312"/>
                <a:gd name="T26" fmla="*/ 79 w 79"/>
                <a:gd name="T27" fmla="*/ 190 h 312"/>
                <a:gd name="T28" fmla="*/ 78 w 79"/>
                <a:gd name="T29" fmla="*/ 141 h 312"/>
                <a:gd name="T30" fmla="*/ 74 w 79"/>
                <a:gd name="T31" fmla="*/ 93 h 312"/>
                <a:gd name="T32" fmla="*/ 67 w 79"/>
                <a:gd name="T33" fmla="*/ 46 h 312"/>
                <a:gd name="T34" fmla="*/ 57 w 79"/>
                <a:gd name="T35" fmla="*/ 0 h 312"/>
                <a:gd name="T36" fmla="*/ 58 w 79"/>
                <a:gd name="T37" fmla="*/ 1 h 312"/>
                <a:gd name="T38" fmla="*/ 58 w 79"/>
                <a:gd name="T39" fmla="*/ 1 h 312"/>
                <a:gd name="T40" fmla="*/ 58 w 79"/>
                <a:gd name="T41" fmla="*/ 3 h 312"/>
                <a:gd name="T42" fmla="*/ 58 w 79"/>
                <a:gd name="T43" fmla="*/ 4 h 312"/>
                <a:gd name="T44" fmla="*/ 0 w 79"/>
                <a:gd name="T45" fmla="*/ 1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9" h="312">
                  <a:moveTo>
                    <a:pt x="0" y="18"/>
                  </a:moveTo>
                  <a:lnTo>
                    <a:pt x="7" y="60"/>
                  </a:lnTo>
                  <a:lnTo>
                    <a:pt x="14" y="103"/>
                  </a:lnTo>
                  <a:lnTo>
                    <a:pt x="17" y="147"/>
                  </a:lnTo>
                  <a:lnTo>
                    <a:pt x="18" y="190"/>
                  </a:lnTo>
                  <a:lnTo>
                    <a:pt x="18" y="219"/>
                  </a:lnTo>
                  <a:lnTo>
                    <a:pt x="17" y="248"/>
                  </a:lnTo>
                  <a:lnTo>
                    <a:pt x="14" y="277"/>
                  </a:lnTo>
                  <a:lnTo>
                    <a:pt x="10" y="305"/>
                  </a:lnTo>
                  <a:lnTo>
                    <a:pt x="67" y="312"/>
                  </a:lnTo>
                  <a:lnTo>
                    <a:pt x="68" y="311"/>
                  </a:lnTo>
                  <a:lnTo>
                    <a:pt x="72" y="295"/>
                  </a:lnTo>
                  <a:lnTo>
                    <a:pt x="77" y="258"/>
                  </a:lnTo>
                  <a:lnTo>
                    <a:pt x="79" y="190"/>
                  </a:lnTo>
                  <a:lnTo>
                    <a:pt x="78" y="141"/>
                  </a:lnTo>
                  <a:lnTo>
                    <a:pt x="74" y="93"/>
                  </a:lnTo>
                  <a:lnTo>
                    <a:pt x="67" y="46"/>
                  </a:lnTo>
                  <a:lnTo>
                    <a:pt x="57" y="0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3"/>
                  </a:lnTo>
                  <a:lnTo>
                    <a:pt x="58" y="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2250" y="1954"/>
              <a:ext cx="227" cy="279"/>
            </a:xfrm>
            <a:custGeom>
              <a:avLst/>
              <a:gdLst>
                <a:gd name="T0" fmla="*/ 0 w 227"/>
                <a:gd name="T1" fmla="*/ 226 h 279"/>
                <a:gd name="T2" fmla="*/ 43 w 227"/>
                <a:gd name="T3" fmla="*/ 266 h 279"/>
                <a:gd name="T4" fmla="*/ 41 w 227"/>
                <a:gd name="T5" fmla="*/ 269 h 279"/>
                <a:gd name="T6" fmla="*/ 38 w 227"/>
                <a:gd name="T7" fmla="*/ 272 h 279"/>
                <a:gd name="T8" fmla="*/ 35 w 227"/>
                <a:gd name="T9" fmla="*/ 276 h 279"/>
                <a:gd name="T10" fmla="*/ 32 w 227"/>
                <a:gd name="T11" fmla="*/ 279 h 279"/>
                <a:gd name="T12" fmla="*/ 61 w 227"/>
                <a:gd name="T13" fmla="*/ 251 h 279"/>
                <a:gd name="T14" fmla="*/ 88 w 227"/>
                <a:gd name="T15" fmla="*/ 222 h 279"/>
                <a:gd name="T16" fmla="*/ 114 w 227"/>
                <a:gd name="T17" fmla="*/ 191 h 279"/>
                <a:gd name="T18" fmla="*/ 141 w 227"/>
                <a:gd name="T19" fmla="*/ 159 h 279"/>
                <a:gd name="T20" fmla="*/ 164 w 227"/>
                <a:gd name="T21" fmla="*/ 128 h 279"/>
                <a:gd name="T22" fmla="*/ 186 w 227"/>
                <a:gd name="T23" fmla="*/ 94 h 279"/>
                <a:gd name="T24" fmla="*/ 207 w 227"/>
                <a:gd name="T25" fmla="*/ 60 h 279"/>
                <a:gd name="T26" fmla="*/ 227 w 227"/>
                <a:gd name="T27" fmla="*/ 25 h 279"/>
                <a:gd name="T28" fmla="*/ 171 w 227"/>
                <a:gd name="T29" fmla="*/ 0 h 279"/>
                <a:gd name="T30" fmla="*/ 154 w 227"/>
                <a:gd name="T31" fmla="*/ 32 h 279"/>
                <a:gd name="T32" fmla="*/ 136 w 227"/>
                <a:gd name="T33" fmla="*/ 62 h 279"/>
                <a:gd name="T34" fmla="*/ 117 w 227"/>
                <a:gd name="T35" fmla="*/ 92 h 279"/>
                <a:gd name="T36" fmla="*/ 96 w 227"/>
                <a:gd name="T37" fmla="*/ 121 h 279"/>
                <a:gd name="T38" fmla="*/ 74 w 227"/>
                <a:gd name="T39" fmla="*/ 148 h 279"/>
                <a:gd name="T40" fmla="*/ 50 w 227"/>
                <a:gd name="T41" fmla="*/ 175 h 279"/>
                <a:gd name="T42" fmla="*/ 27 w 227"/>
                <a:gd name="T43" fmla="*/ 201 h 279"/>
                <a:gd name="T44" fmla="*/ 0 w 227"/>
                <a:gd name="T45" fmla="*/ 226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7" h="279">
                  <a:moveTo>
                    <a:pt x="0" y="226"/>
                  </a:moveTo>
                  <a:lnTo>
                    <a:pt x="43" y="266"/>
                  </a:lnTo>
                  <a:lnTo>
                    <a:pt x="41" y="269"/>
                  </a:lnTo>
                  <a:lnTo>
                    <a:pt x="38" y="272"/>
                  </a:lnTo>
                  <a:lnTo>
                    <a:pt x="35" y="276"/>
                  </a:lnTo>
                  <a:lnTo>
                    <a:pt x="32" y="279"/>
                  </a:lnTo>
                  <a:lnTo>
                    <a:pt x="61" y="251"/>
                  </a:lnTo>
                  <a:lnTo>
                    <a:pt x="88" y="222"/>
                  </a:lnTo>
                  <a:lnTo>
                    <a:pt x="114" y="191"/>
                  </a:lnTo>
                  <a:lnTo>
                    <a:pt x="141" y="159"/>
                  </a:lnTo>
                  <a:lnTo>
                    <a:pt x="164" y="128"/>
                  </a:lnTo>
                  <a:lnTo>
                    <a:pt x="186" y="94"/>
                  </a:lnTo>
                  <a:lnTo>
                    <a:pt x="207" y="60"/>
                  </a:lnTo>
                  <a:lnTo>
                    <a:pt x="227" y="25"/>
                  </a:lnTo>
                  <a:lnTo>
                    <a:pt x="171" y="0"/>
                  </a:lnTo>
                  <a:lnTo>
                    <a:pt x="154" y="32"/>
                  </a:lnTo>
                  <a:lnTo>
                    <a:pt x="136" y="62"/>
                  </a:lnTo>
                  <a:lnTo>
                    <a:pt x="117" y="92"/>
                  </a:lnTo>
                  <a:lnTo>
                    <a:pt x="96" y="121"/>
                  </a:lnTo>
                  <a:lnTo>
                    <a:pt x="74" y="148"/>
                  </a:lnTo>
                  <a:lnTo>
                    <a:pt x="50" y="175"/>
                  </a:lnTo>
                  <a:lnTo>
                    <a:pt x="27" y="201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7" name="Freeform 38"/>
            <p:cNvSpPr>
              <a:spLocks/>
            </p:cNvSpPr>
            <p:nvPr/>
          </p:nvSpPr>
          <p:spPr bwMode="auto">
            <a:xfrm>
              <a:off x="674" y="1339"/>
              <a:ext cx="74" cy="389"/>
            </a:xfrm>
            <a:custGeom>
              <a:avLst/>
              <a:gdLst>
                <a:gd name="T0" fmla="*/ 61 w 74"/>
                <a:gd name="T1" fmla="*/ 246 h 389"/>
                <a:gd name="T2" fmla="*/ 63 w 74"/>
                <a:gd name="T3" fmla="*/ 211 h 389"/>
                <a:gd name="T4" fmla="*/ 64 w 74"/>
                <a:gd name="T5" fmla="*/ 177 h 389"/>
                <a:gd name="T6" fmla="*/ 68 w 74"/>
                <a:gd name="T7" fmla="*/ 142 h 389"/>
                <a:gd name="T8" fmla="*/ 74 w 74"/>
                <a:gd name="T9" fmla="*/ 107 h 389"/>
                <a:gd name="T10" fmla="*/ 14 w 74"/>
                <a:gd name="T11" fmla="*/ 97 h 389"/>
                <a:gd name="T12" fmla="*/ 18 w 74"/>
                <a:gd name="T13" fmla="*/ 73 h 389"/>
                <a:gd name="T14" fmla="*/ 24 w 74"/>
                <a:gd name="T15" fmla="*/ 49 h 389"/>
                <a:gd name="T16" fmla="*/ 29 w 74"/>
                <a:gd name="T17" fmla="*/ 24 h 389"/>
                <a:gd name="T18" fmla="*/ 36 w 74"/>
                <a:gd name="T19" fmla="*/ 0 h 389"/>
                <a:gd name="T20" fmla="*/ 21 w 74"/>
                <a:gd name="T21" fmla="*/ 60 h 389"/>
                <a:gd name="T22" fmla="*/ 10 w 74"/>
                <a:gd name="T23" fmla="*/ 121 h 389"/>
                <a:gd name="T24" fmla="*/ 3 w 74"/>
                <a:gd name="T25" fmla="*/ 183 h 389"/>
                <a:gd name="T26" fmla="*/ 0 w 74"/>
                <a:gd name="T27" fmla="*/ 246 h 389"/>
                <a:gd name="T28" fmla="*/ 2 w 74"/>
                <a:gd name="T29" fmla="*/ 282 h 389"/>
                <a:gd name="T30" fmla="*/ 3 w 74"/>
                <a:gd name="T31" fmla="*/ 318 h 389"/>
                <a:gd name="T32" fmla="*/ 7 w 74"/>
                <a:gd name="T33" fmla="*/ 354 h 389"/>
                <a:gd name="T34" fmla="*/ 11 w 74"/>
                <a:gd name="T35" fmla="*/ 389 h 389"/>
                <a:gd name="T36" fmla="*/ 72 w 74"/>
                <a:gd name="T37" fmla="*/ 380 h 389"/>
                <a:gd name="T38" fmla="*/ 68 w 74"/>
                <a:gd name="T39" fmla="*/ 347 h 389"/>
                <a:gd name="T40" fmla="*/ 64 w 74"/>
                <a:gd name="T41" fmla="*/ 314 h 389"/>
                <a:gd name="T42" fmla="*/ 63 w 74"/>
                <a:gd name="T43" fmla="*/ 281 h 389"/>
                <a:gd name="T44" fmla="*/ 61 w 74"/>
                <a:gd name="T45" fmla="*/ 246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389">
                  <a:moveTo>
                    <a:pt x="61" y="246"/>
                  </a:moveTo>
                  <a:lnTo>
                    <a:pt x="63" y="211"/>
                  </a:lnTo>
                  <a:lnTo>
                    <a:pt x="64" y="177"/>
                  </a:lnTo>
                  <a:lnTo>
                    <a:pt x="68" y="142"/>
                  </a:lnTo>
                  <a:lnTo>
                    <a:pt x="74" y="107"/>
                  </a:lnTo>
                  <a:lnTo>
                    <a:pt x="14" y="97"/>
                  </a:lnTo>
                  <a:lnTo>
                    <a:pt x="18" y="73"/>
                  </a:lnTo>
                  <a:lnTo>
                    <a:pt x="24" y="49"/>
                  </a:lnTo>
                  <a:lnTo>
                    <a:pt x="29" y="24"/>
                  </a:lnTo>
                  <a:lnTo>
                    <a:pt x="36" y="0"/>
                  </a:lnTo>
                  <a:lnTo>
                    <a:pt x="21" y="60"/>
                  </a:lnTo>
                  <a:lnTo>
                    <a:pt x="10" y="121"/>
                  </a:lnTo>
                  <a:lnTo>
                    <a:pt x="3" y="183"/>
                  </a:lnTo>
                  <a:lnTo>
                    <a:pt x="0" y="246"/>
                  </a:lnTo>
                  <a:lnTo>
                    <a:pt x="2" y="282"/>
                  </a:lnTo>
                  <a:lnTo>
                    <a:pt x="3" y="318"/>
                  </a:lnTo>
                  <a:lnTo>
                    <a:pt x="7" y="354"/>
                  </a:lnTo>
                  <a:lnTo>
                    <a:pt x="11" y="389"/>
                  </a:lnTo>
                  <a:lnTo>
                    <a:pt x="72" y="380"/>
                  </a:lnTo>
                  <a:lnTo>
                    <a:pt x="68" y="347"/>
                  </a:lnTo>
                  <a:lnTo>
                    <a:pt x="64" y="314"/>
                  </a:lnTo>
                  <a:lnTo>
                    <a:pt x="63" y="281"/>
                  </a:lnTo>
                  <a:lnTo>
                    <a:pt x="61" y="246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1189" y="2333"/>
              <a:ext cx="315" cy="141"/>
            </a:xfrm>
            <a:custGeom>
              <a:avLst/>
              <a:gdLst>
                <a:gd name="T0" fmla="*/ 28 w 315"/>
                <a:gd name="T1" fmla="*/ 0 h 141"/>
                <a:gd name="T2" fmla="*/ 0 w 315"/>
                <a:gd name="T3" fmla="*/ 50 h 141"/>
                <a:gd name="T4" fmla="*/ 18 w 315"/>
                <a:gd name="T5" fmla="*/ 58 h 141"/>
                <a:gd name="T6" fmla="*/ 36 w 315"/>
                <a:gd name="T7" fmla="*/ 66 h 141"/>
                <a:gd name="T8" fmla="*/ 54 w 315"/>
                <a:gd name="T9" fmla="*/ 73 h 141"/>
                <a:gd name="T10" fmla="*/ 72 w 315"/>
                <a:gd name="T11" fmla="*/ 82 h 141"/>
                <a:gd name="T12" fmla="*/ 92 w 315"/>
                <a:gd name="T13" fmla="*/ 88 h 141"/>
                <a:gd name="T14" fmla="*/ 110 w 315"/>
                <a:gd name="T15" fmla="*/ 95 h 141"/>
                <a:gd name="T16" fmla="*/ 129 w 315"/>
                <a:gd name="T17" fmla="*/ 101 h 141"/>
                <a:gd name="T18" fmla="*/ 148 w 315"/>
                <a:gd name="T19" fmla="*/ 108 h 141"/>
                <a:gd name="T20" fmla="*/ 168 w 315"/>
                <a:gd name="T21" fmla="*/ 113 h 141"/>
                <a:gd name="T22" fmla="*/ 187 w 315"/>
                <a:gd name="T23" fmla="*/ 118 h 141"/>
                <a:gd name="T24" fmla="*/ 207 w 315"/>
                <a:gd name="T25" fmla="*/ 123 h 141"/>
                <a:gd name="T26" fmla="*/ 226 w 315"/>
                <a:gd name="T27" fmla="*/ 127 h 141"/>
                <a:gd name="T28" fmla="*/ 246 w 315"/>
                <a:gd name="T29" fmla="*/ 131 h 141"/>
                <a:gd name="T30" fmla="*/ 266 w 315"/>
                <a:gd name="T31" fmla="*/ 136 h 141"/>
                <a:gd name="T32" fmla="*/ 286 w 315"/>
                <a:gd name="T33" fmla="*/ 138 h 141"/>
                <a:gd name="T34" fmla="*/ 307 w 315"/>
                <a:gd name="T35" fmla="*/ 141 h 141"/>
                <a:gd name="T36" fmla="*/ 315 w 315"/>
                <a:gd name="T37" fmla="*/ 84 h 141"/>
                <a:gd name="T38" fmla="*/ 296 w 315"/>
                <a:gd name="T39" fmla="*/ 82 h 141"/>
                <a:gd name="T40" fmla="*/ 276 w 315"/>
                <a:gd name="T41" fmla="*/ 79 h 141"/>
                <a:gd name="T42" fmla="*/ 258 w 315"/>
                <a:gd name="T43" fmla="*/ 76 h 141"/>
                <a:gd name="T44" fmla="*/ 239 w 315"/>
                <a:gd name="T45" fmla="*/ 72 h 141"/>
                <a:gd name="T46" fmla="*/ 221 w 315"/>
                <a:gd name="T47" fmla="*/ 68 h 141"/>
                <a:gd name="T48" fmla="*/ 203 w 315"/>
                <a:gd name="T49" fmla="*/ 63 h 141"/>
                <a:gd name="T50" fmla="*/ 185 w 315"/>
                <a:gd name="T51" fmla="*/ 58 h 141"/>
                <a:gd name="T52" fmla="*/ 167 w 315"/>
                <a:gd name="T53" fmla="*/ 52 h 141"/>
                <a:gd name="T54" fmla="*/ 148 w 315"/>
                <a:gd name="T55" fmla="*/ 47 h 141"/>
                <a:gd name="T56" fmla="*/ 130 w 315"/>
                <a:gd name="T57" fmla="*/ 41 h 141"/>
                <a:gd name="T58" fmla="*/ 112 w 315"/>
                <a:gd name="T59" fmla="*/ 36 h 141"/>
                <a:gd name="T60" fmla="*/ 96 w 315"/>
                <a:gd name="T61" fmla="*/ 29 h 141"/>
                <a:gd name="T62" fmla="*/ 79 w 315"/>
                <a:gd name="T63" fmla="*/ 22 h 141"/>
                <a:gd name="T64" fmla="*/ 61 w 315"/>
                <a:gd name="T65" fmla="*/ 15 h 141"/>
                <a:gd name="T66" fmla="*/ 44 w 315"/>
                <a:gd name="T67" fmla="*/ 8 h 141"/>
                <a:gd name="T68" fmla="*/ 28 w 315"/>
                <a:gd name="T6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5" h="141">
                  <a:moveTo>
                    <a:pt x="28" y="0"/>
                  </a:moveTo>
                  <a:lnTo>
                    <a:pt x="0" y="50"/>
                  </a:lnTo>
                  <a:lnTo>
                    <a:pt x="18" y="58"/>
                  </a:lnTo>
                  <a:lnTo>
                    <a:pt x="36" y="66"/>
                  </a:lnTo>
                  <a:lnTo>
                    <a:pt x="54" y="73"/>
                  </a:lnTo>
                  <a:lnTo>
                    <a:pt x="72" y="82"/>
                  </a:lnTo>
                  <a:lnTo>
                    <a:pt x="92" y="88"/>
                  </a:lnTo>
                  <a:lnTo>
                    <a:pt x="110" y="95"/>
                  </a:lnTo>
                  <a:lnTo>
                    <a:pt x="129" y="101"/>
                  </a:lnTo>
                  <a:lnTo>
                    <a:pt x="148" y="108"/>
                  </a:lnTo>
                  <a:lnTo>
                    <a:pt x="168" y="113"/>
                  </a:lnTo>
                  <a:lnTo>
                    <a:pt x="187" y="118"/>
                  </a:lnTo>
                  <a:lnTo>
                    <a:pt x="207" y="123"/>
                  </a:lnTo>
                  <a:lnTo>
                    <a:pt x="226" y="127"/>
                  </a:lnTo>
                  <a:lnTo>
                    <a:pt x="246" y="131"/>
                  </a:lnTo>
                  <a:lnTo>
                    <a:pt x="266" y="136"/>
                  </a:lnTo>
                  <a:lnTo>
                    <a:pt x="286" y="138"/>
                  </a:lnTo>
                  <a:lnTo>
                    <a:pt x="307" y="141"/>
                  </a:lnTo>
                  <a:lnTo>
                    <a:pt x="315" y="84"/>
                  </a:lnTo>
                  <a:lnTo>
                    <a:pt x="296" y="82"/>
                  </a:lnTo>
                  <a:lnTo>
                    <a:pt x="276" y="79"/>
                  </a:lnTo>
                  <a:lnTo>
                    <a:pt x="258" y="76"/>
                  </a:lnTo>
                  <a:lnTo>
                    <a:pt x="239" y="72"/>
                  </a:lnTo>
                  <a:lnTo>
                    <a:pt x="221" y="68"/>
                  </a:lnTo>
                  <a:lnTo>
                    <a:pt x="203" y="63"/>
                  </a:lnTo>
                  <a:lnTo>
                    <a:pt x="185" y="58"/>
                  </a:lnTo>
                  <a:lnTo>
                    <a:pt x="167" y="52"/>
                  </a:lnTo>
                  <a:lnTo>
                    <a:pt x="148" y="47"/>
                  </a:lnTo>
                  <a:lnTo>
                    <a:pt x="130" y="41"/>
                  </a:lnTo>
                  <a:lnTo>
                    <a:pt x="112" y="36"/>
                  </a:lnTo>
                  <a:lnTo>
                    <a:pt x="96" y="29"/>
                  </a:lnTo>
                  <a:lnTo>
                    <a:pt x="79" y="22"/>
                  </a:lnTo>
                  <a:lnTo>
                    <a:pt x="61" y="15"/>
                  </a:lnTo>
                  <a:lnTo>
                    <a:pt x="44" y="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9" name="Freeform 40"/>
            <p:cNvSpPr>
              <a:spLocks/>
            </p:cNvSpPr>
            <p:nvPr/>
          </p:nvSpPr>
          <p:spPr bwMode="auto">
            <a:xfrm>
              <a:off x="1769" y="2331"/>
              <a:ext cx="293" cy="139"/>
            </a:xfrm>
            <a:custGeom>
              <a:avLst/>
              <a:gdLst>
                <a:gd name="T0" fmla="*/ 0 w 293"/>
                <a:gd name="T1" fmla="*/ 82 h 139"/>
                <a:gd name="T2" fmla="*/ 10 w 293"/>
                <a:gd name="T3" fmla="*/ 139 h 139"/>
                <a:gd name="T4" fmla="*/ 28 w 293"/>
                <a:gd name="T5" fmla="*/ 136 h 139"/>
                <a:gd name="T6" fmla="*/ 47 w 293"/>
                <a:gd name="T7" fmla="*/ 132 h 139"/>
                <a:gd name="T8" fmla="*/ 65 w 293"/>
                <a:gd name="T9" fmla="*/ 129 h 139"/>
                <a:gd name="T10" fmla="*/ 83 w 293"/>
                <a:gd name="T11" fmla="*/ 125 h 139"/>
                <a:gd name="T12" fmla="*/ 103 w 293"/>
                <a:gd name="T13" fmla="*/ 121 h 139"/>
                <a:gd name="T14" fmla="*/ 121 w 293"/>
                <a:gd name="T15" fmla="*/ 115 h 139"/>
                <a:gd name="T16" fmla="*/ 139 w 293"/>
                <a:gd name="T17" fmla="*/ 110 h 139"/>
                <a:gd name="T18" fmla="*/ 155 w 293"/>
                <a:gd name="T19" fmla="*/ 104 h 139"/>
                <a:gd name="T20" fmla="*/ 173 w 293"/>
                <a:gd name="T21" fmla="*/ 99 h 139"/>
                <a:gd name="T22" fmla="*/ 191 w 293"/>
                <a:gd name="T23" fmla="*/ 93 h 139"/>
                <a:gd name="T24" fmla="*/ 208 w 293"/>
                <a:gd name="T25" fmla="*/ 86 h 139"/>
                <a:gd name="T26" fmla="*/ 226 w 293"/>
                <a:gd name="T27" fmla="*/ 81 h 139"/>
                <a:gd name="T28" fmla="*/ 243 w 293"/>
                <a:gd name="T29" fmla="*/ 72 h 139"/>
                <a:gd name="T30" fmla="*/ 259 w 293"/>
                <a:gd name="T31" fmla="*/ 65 h 139"/>
                <a:gd name="T32" fmla="*/ 276 w 293"/>
                <a:gd name="T33" fmla="*/ 59 h 139"/>
                <a:gd name="T34" fmla="*/ 293 w 293"/>
                <a:gd name="T35" fmla="*/ 50 h 139"/>
                <a:gd name="T36" fmla="*/ 264 w 293"/>
                <a:gd name="T37" fmla="*/ 0 h 139"/>
                <a:gd name="T38" fmla="*/ 248 w 293"/>
                <a:gd name="T39" fmla="*/ 7 h 139"/>
                <a:gd name="T40" fmla="*/ 233 w 293"/>
                <a:gd name="T41" fmla="*/ 14 h 139"/>
                <a:gd name="T42" fmla="*/ 216 w 293"/>
                <a:gd name="T43" fmla="*/ 21 h 139"/>
                <a:gd name="T44" fmla="*/ 201 w 293"/>
                <a:gd name="T45" fmla="*/ 28 h 139"/>
                <a:gd name="T46" fmla="*/ 184 w 293"/>
                <a:gd name="T47" fmla="*/ 35 h 139"/>
                <a:gd name="T48" fmla="*/ 169 w 293"/>
                <a:gd name="T49" fmla="*/ 41 h 139"/>
                <a:gd name="T50" fmla="*/ 153 w 293"/>
                <a:gd name="T51" fmla="*/ 46 h 139"/>
                <a:gd name="T52" fmla="*/ 136 w 293"/>
                <a:gd name="T53" fmla="*/ 52 h 139"/>
                <a:gd name="T54" fmla="*/ 119 w 293"/>
                <a:gd name="T55" fmla="*/ 56 h 139"/>
                <a:gd name="T56" fmla="*/ 103 w 293"/>
                <a:gd name="T57" fmla="*/ 61 h 139"/>
                <a:gd name="T58" fmla="*/ 86 w 293"/>
                <a:gd name="T59" fmla="*/ 65 h 139"/>
                <a:gd name="T60" fmla="*/ 69 w 293"/>
                <a:gd name="T61" fmla="*/ 70 h 139"/>
                <a:gd name="T62" fmla="*/ 51 w 293"/>
                <a:gd name="T63" fmla="*/ 72 h 139"/>
                <a:gd name="T64" fmla="*/ 35 w 293"/>
                <a:gd name="T65" fmla="*/ 77 h 139"/>
                <a:gd name="T66" fmla="*/ 18 w 293"/>
                <a:gd name="T67" fmla="*/ 79 h 139"/>
                <a:gd name="T68" fmla="*/ 0 w 293"/>
                <a:gd name="T69" fmla="*/ 8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139">
                  <a:moveTo>
                    <a:pt x="0" y="82"/>
                  </a:moveTo>
                  <a:lnTo>
                    <a:pt x="10" y="139"/>
                  </a:lnTo>
                  <a:lnTo>
                    <a:pt x="28" y="136"/>
                  </a:lnTo>
                  <a:lnTo>
                    <a:pt x="47" y="132"/>
                  </a:lnTo>
                  <a:lnTo>
                    <a:pt x="65" y="129"/>
                  </a:lnTo>
                  <a:lnTo>
                    <a:pt x="83" y="125"/>
                  </a:lnTo>
                  <a:lnTo>
                    <a:pt x="103" y="121"/>
                  </a:lnTo>
                  <a:lnTo>
                    <a:pt x="121" y="115"/>
                  </a:lnTo>
                  <a:lnTo>
                    <a:pt x="139" y="110"/>
                  </a:lnTo>
                  <a:lnTo>
                    <a:pt x="155" y="104"/>
                  </a:lnTo>
                  <a:lnTo>
                    <a:pt x="173" y="99"/>
                  </a:lnTo>
                  <a:lnTo>
                    <a:pt x="191" y="93"/>
                  </a:lnTo>
                  <a:lnTo>
                    <a:pt x="208" y="86"/>
                  </a:lnTo>
                  <a:lnTo>
                    <a:pt x="226" y="81"/>
                  </a:lnTo>
                  <a:lnTo>
                    <a:pt x="243" y="72"/>
                  </a:lnTo>
                  <a:lnTo>
                    <a:pt x="259" y="65"/>
                  </a:lnTo>
                  <a:lnTo>
                    <a:pt x="276" y="59"/>
                  </a:lnTo>
                  <a:lnTo>
                    <a:pt x="293" y="50"/>
                  </a:lnTo>
                  <a:lnTo>
                    <a:pt x="264" y="0"/>
                  </a:lnTo>
                  <a:lnTo>
                    <a:pt x="248" y="7"/>
                  </a:lnTo>
                  <a:lnTo>
                    <a:pt x="233" y="14"/>
                  </a:lnTo>
                  <a:lnTo>
                    <a:pt x="216" y="21"/>
                  </a:lnTo>
                  <a:lnTo>
                    <a:pt x="201" y="28"/>
                  </a:lnTo>
                  <a:lnTo>
                    <a:pt x="184" y="35"/>
                  </a:lnTo>
                  <a:lnTo>
                    <a:pt x="169" y="41"/>
                  </a:lnTo>
                  <a:lnTo>
                    <a:pt x="153" y="46"/>
                  </a:lnTo>
                  <a:lnTo>
                    <a:pt x="136" y="52"/>
                  </a:lnTo>
                  <a:lnTo>
                    <a:pt x="119" y="56"/>
                  </a:lnTo>
                  <a:lnTo>
                    <a:pt x="103" y="61"/>
                  </a:lnTo>
                  <a:lnTo>
                    <a:pt x="86" y="65"/>
                  </a:lnTo>
                  <a:lnTo>
                    <a:pt x="69" y="70"/>
                  </a:lnTo>
                  <a:lnTo>
                    <a:pt x="51" y="72"/>
                  </a:lnTo>
                  <a:lnTo>
                    <a:pt x="35" y="77"/>
                  </a:lnTo>
                  <a:lnTo>
                    <a:pt x="18" y="79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77" y="1966"/>
              <a:ext cx="221" cy="267"/>
            </a:xfrm>
            <a:custGeom>
              <a:avLst/>
              <a:gdLst>
                <a:gd name="T0" fmla="*/ 186 w 221"/>
                <a:gd name="T1" fmla="*/ 249 h 267"/>
                <a:gd name="T2" fmla="*/ 187 w 221"/>
                <a:gd name="T3" fmla="*/ 246 h 267"/>
                <a:gd name="T4" fmla="*/ 221 w 221"/>
                <a:gd name="T5" fmla="*/ 215 h 267"/>
                <a:gd name="T6" fmla="*/ 211 w 221"/>
                <a:gd name="T7" fmla="*/ 206 h 267"/>
                <a:gd name="T8" fmla="*/ 201 w 221"/>
                <a:gd name="T9" fmla="*/ 196 h 267"/>
                <a:gd name="T10" fmla="*/ 191 w 221"/>
                <a:gd name="T11" fmla="*/ 186 h 267"/>
                <a:gd name="T12" fmla="*/ 182 w 221"/>
                <a:gd name="T13" fmla="*/ 177 h 267"/>
                <a:gd name="T14" fmla="*/ 164 w 221"/>
                <a:gd name="T15" fmla="*/ 157 h 267"/>
                <a:gd name="T16" fmla="*/ 146 w 221"/>
                <a:gd name="T17" fmla="*/ 136 h 267"/>
                <a:gd name="T18" fmla="*/ 129 w 221"/>
                <a:gd name="T19" fmla="*/ 114 h 267"/>
                <a:gd name="T20" fmla="*/ 112 w 221"/>
                <a:gd name="T21" fmla="*/ 92 h 267"/>
                <a:gd name="T22" fmla="*/ 97 w 221"/>
                <a:gd name="T23" fmla="*/ 70 h 267"/>
                <a:gd name="T24" fmla="*/ 82 w 221"/>
                <a:gd name="T25" fmla="*/ 48 h 267"/>
                <a:gd name="T26" fmla="*/ 68 w 221"/>
                <a:gd name="T27" fmla="*/ 24 h 267"/>
                <a:gd name="T28" fmla="*/ 54 w 221"/>
                <a:gd name="T29" fmla="*/ 0 h 267"/>
                <a:gd name="T30" fmla="*/ 0 w 221"/>
                <a:gd name="T31" fmla="*/ 27 h 267"/>
                <a:gd name="T32" fmla="*/ 19 w 221"/>
                <a:gd name="T33" fmla="*/ 60 h 267"/>
                <a:gd name="T34" fmla="*/ 39 w 221"/>
                <a:gd name="T35" fmla="*/ 92 h 267"/>
                <a:gd name="T36" fmla="*/ 61 w 221"/>
                <a:gd name="T37" fmla="*/ 124 h 267"/>
                <a:gd name="T38" fmla="*/ 85 w 221"/>
                <a:gd name="T39" fmla="*/ 154 h 267"/>
                <a:gd name="T40" fmla="*/ 110 w 221"/>
                <a:gd name="T41" fmla="*/ 184 h 267"/>
                <a:gd name="T42" fmla="*/ 135 w 221"/>
                <a:gd name="T43" fmla="*/ 213 h 267"/>
                <a:gd name="T44" fmla="*/ 162 w 221"/>
                <a:gd name="T45" fmla="*/ 240 h 267"/>
                <a:gd name="T46" fmla="*/ 190 w 221"/>
                <a:gd name="T47" fmla="*/ 267 h 267"/>
                <a:gd name="T48" fmla="*/ 189 w 221"/>
                <a:gd name="T49" fmla="*/ 250 h 267"/>
                <a:gd name="T50" fmla="*/ 187 w 221"/>
                <a:gd name="T51" fmla="*/ 250 h 267"/>
                <a:gd name="T52" fmla="*/ 187 w 221"/>
                <a:gd name="T53" fmla="*/ 249 h 267"/>
                <a:gd name="T54" fmla="*/ 187 w 221"/>
                <a:gd name="T55" fmla="*/ 249 h 267"/>
                <a:gd name="T56" fmla="*/ 186 w 221"/>
                <a:gd name="T57" fmla="*/ 249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1" h="267">
                  <a:moveTo>
                    <a:pt x="186" y="249"/>
                  </a:moveTo>
                  <a:lnTo>
                    <a:pt x="187" y="246"/>
                  </a:lnTo>
                  <a:lnTo>
                    <a:pt x="221" y="215"/>
                  </a:lnTo>
                  <a:lnTo>
                    <a:pt x="211" y="206"/>
                  </a:lnTo>
                  <a:lnTo>
                    <a:pt x="201" y="196"/>
                  </a:lnTo>
                  <a:lnTo>
                    <a:pt x="191" y="186"/>
                  </a:lnTo>
                  <a:lnTo>
                    <a:pt x="182" y="177"/>
                  </a:lnTo>
                  <a:lnTo>
                    <a:pt x="164" y="157"/>
                  </a:lnTo>
                  <a:lnTo>
                    <a:pt x="146" y="136"/>
                  </a:lnTo>
                  <a:lnTo>
                    <a:pt x="129" y="114"/>
                  </a:lnTo>
                  <a:lnTo>
                    <a:pt x="112" y="92"/>
                  </a:lnTo>
                  <a:lnTo>
                    <a:pt x="97" y="70"/>
                  </a:lnTo>
                  <a:lnTo>
                    <a:pt x="82" y="48"/>
                  </a:lnTo>
                  <a:lnTo>
                    <a:pt x="68" y="24"/>
                  </a:lnTo>
                  <a:lnTo>
                    <a:pt x="54" y="0"/>
                  </a:lnTo>
                  <a:lnTo>
                    <a:pt x="0" y="27"/>
                  </a:lnTo>
                  <a:lnTo>
                    <a:pt x="19" y="60"/>
                  </a:lnTo>
                  <a:lnTo>
                    <a:pt x="39" y="92"/>
                  </a:lnTo>
                  <a:lnTo>
                    <a:pt x="61" y="124"/>
                  </a:lnTo>
                  <a:lnTo>
                    <a:pt x="85" y="154"/>
                  </a:lnTo>
                  <a:lnTo>
                    <a:pt x="110" y="184"/>
                  </a:lnTo>
                  <a:lnTo>
                    <a:pt x="135" y="213"/>
                  </a:lnTo>
                  <a:lnTo>
                    <a:pt x="162" y="240"/>
                  </a:lnTo>
                  <a:lnTo>
                    <a:pt x="190" y="267"/>
                  </a:lnTo>
                  <a:lnTo>
                    <a:pt x="189" y="250"/>
                  </a:lnTo>
                  <a:lnTo>
                    <a:pt x="187" y="250"/>
                  </a:lnTo>
                  <a:lnTo>
                    <a:pt x="187" y="249"/>
                  </a:lnTo>
                  <a:lnTo>
                    <a:pt x="187" y="249"/>
                  </a:lnTo>
                  <a:lnTo>
                    <a:pt x="186" y="249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83" y="937"/>
              <a:ext cx="226" cy="259"/>
            </a:xfrm>
            <a:custGeom>
              <a:avLst/>
              <a:gdLst>
                <a:gd name="T0" fmla="*/ 185 w 226"/>
                <a:gd name="T1" fmla="*/ 0 h 259"/>
                <a:gd name="T2" fmla="*/ 172 w 226"/>
                <a:gd name="T3" fmla="*/ 13 h 259"/>
                <a:gd name="T4" fmla="*/ 159 w 226"/>
                <a:gd name="T5" fmla="*/ 25 h 259"/>
                <a:gd name="T6" fmla="*/ 147 w 226"/>
                <a:gd name="T7" fmla="*/ 38 h 259"/>
                <a:gd name="T8" fmla="*/ 134 w 226"/>
                <a:gd name="T9" fmla="*/ 50 h 259"/>
                <a:gd name="T10" fmla="*/ 122 w 226"/>
                <a:gd name="T11" fmla="*/ 62 h 259"/>
                <a:gd name="T12" fmla="*/ 109 w 226"/>
                <a:gd name="T13" fmla="*/ 76 h 259"/>
                <a:gd name="T14" fmla="*/ 98 w 226"/>
                <a:gd name="T15" fmla="*/ 89 h 259"/>
                <a:gd name="T16" fmla="*/ 87 w 226"/>
                <a:gd name="T17" fmla="*/ 103 h 259"/>
                <a:gd name="T18" fmla="*/ 74 w 226"/>
                <a:gd name="T19" fmla="*/ 118 h 259"/>
                <a:gd name="T20" fmla="*/ 63 w 226"/>
                <a:gd name="T21" fmla="*/ 133 h 259"/>
                <a:gd name="T22" fmla="*/ 51 w 226"/>
                <a:gd name="T23" fmla="*/ 148 h 259"/>
                <a:gd name="T24" fmla="*/ 40 w 226"/>
                <a:gd name="T25" fmla="*/ 165 h 259"/>
                <a:gd name="T26" fmla="*/ 30 w 226"/>
                <a:gd name="T27" fmla="*/ 182 h 259"/>
                <a:gd name="T28" fmla="*/ 19 w 226"/>
                <a:gd name="T29" fmla="*/ 198 h 259"/>
                <a:gd name="T30" fmla="*/ 9 w 226"/>
                <a:gd name="T31" fmla="*/ 215 h 259"/>
                <a:gd name="T32" fmla="*/ 0 w 226"/>
                <a:gd name="T33" fmla="*/ 232 h 259"/>
                <a:gd name="T34" fmla="*/ 54 w 226"/>
                <a:gd name="T35" fmla="*/ 259 h 259"/>
                <a:gd name="T36" fmla="*/ 63 w 226"/>
                <a:gd name="T37" fmla="*/ 241 h 259"/>
                <a:gd name="T38" fmla="*/ 73 w 226"/>
                <a:gd name="T39" fmla="*/ 225 h 259"/>
                <a:gd name="T40" fmla="*/ 84 w 226"/>
                <a:gd name="T41" fmla="*/ 208 h 259"/>
                <a:gd name="T42" fmla="*/ 94 w 226"/>
                <a:gd name="T43" fmla="*/ 193 h 259"/>
                <a:gd name="T44" fmla="*/ 108 w 226"/>
                <a:gd name="T45" fmla="*/ 172 h 259"/>
                <a:gd name="T46" fmla="*/ 123 w 226"/>
                <a:gd name="T47" fmla="*/ 153 h 259"/>
                <a:gd name="T48" fmla="*/ 138 w 226"/>
                <a:gd name="T49" fmla="*/ 133 h 259"/>
                <a:gd name="T50" fmla="*/ 155 w 226"/>
                <a:gd name="T51" fmla="*/ 114 h 259"/>
                <a:gd name="T52" fmla="*/ 172 w 226"/>
                <a:gd name="T53" fmla="*/ 94 h 259"/>
                <a:gd name="T54" fmla="*/ 190 w 226"/>
                <a:gd name="T55" fmla="*/ 76 h 259"/>
                <a:gd name="T56" fmla="*/ 208 w 226"/>
                <a:gd name="T57" fmla="*/ 60 h 259"/>
                <a:gd name="T58" fmla="*/ 226 w 226"/>
                <a:gd name="T59" fmla="*/ 42 h 259"/>
                <a:gd name="T60" fmla="*/ 185 w 226"/>
                <a:gd name="T61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6" h="259">
                  <a:moveTo>
                    <a:pt x="185" y="0"/>
                  </a:moveTo>
                  <a:lnTo>
                    <a:pt x="172" y="13"/>
                  </a:lnTo>
                  <a:lnTo>
                    <a:pt x="159" y="25"/>
                  </a:lnTo>
                  <a:lnTo>
                    <a:pt x="147" y="38"/>
                  </a:lnTo>
                  <a:lnTo>
                    <a:pt x="134" y="50"/>
                  </a:lnTo>
                  <a:lnTo>
                    <a:pt x="122" y="62"/>
                  </a:lnTo>
                  <a:lnTo>
                    <a:pt x="109" y="76"/>
                  </a:lnTo>
                  <a:lnTo>
                    <a:pt x="98" y="89"/>
                  </a:lnTo>
                  <a:lnTo>
                    <a:pt x="87" y="103"/>
                  </a:lnTo>
                  <a:lnTo>
                    <a:pt x="74" y="118"/>
                  </a:lnTo>
                  <a:lnTo>
                    <a:pt x="63" y="133"/>
                  </a:lnTo>
                  <a:lnTo>
                    <a:pt x="51" y="148"/>
                  </a:lnTo>
                  <a:lnTo>
                    <a:pt x="40" y="165"/>
                  </a:lnTo>
                  <a:lnTo>
                    <a:pt x="30" y="182"/>
                  </a:lnTo>
                  <a:lnTo>
                    <a:pt x="19" y="198"/>
                  </a:lnTo>
                  <a:lnTo>
                    <a:pt x="9" y="215"/>
                  </a:lnTo>
                  <a:lnTo>
                    <a:pt x="0" y="232"/>
                  </a:lnTo>
                  <a:lnTo>
                    <a:pt x="54" y="259"/>
                  </a:lnTo>
                  <a:lnTo>
                    <a:pt x="63" y="241"/>
                  </a:lnTo>
                  <a:lnTo>
                    <a:pt x="73" y="225"/>
                  </a:lnTo>
                  <a:lnTo>
                    <a:pt x="84" y="208"/>
                  </a:lnTo>
                  <a:lnTo>
                    <a:pt x="94" y="193"/>
                  </a:lnTo>
                  <a:lnTo>
                    <a:pt x="108" y="172"/>
                  </a:lnTo>
                  <a:lnTo>
                    <a:pt x="123" y="153"/>
                  </a:lnTo>
                  <a:lnTo>
                    <a:pt x="138" y="133"/>
                  </a:lnTo>
                  <a:lnTo>
                    <a:pt x="155" y="114"/>
                  </a:lnTo>
                  <a:lnTo>
                    <a:pt x="172" y="94"/>
                  </a:lnTo>
                  <a:lnTo>
                    <a:pt x="190" y="76"/>
                  </a:lnTo>
                  <a:lnTo>
                    <a:pt x="208" y="60"/>
                  </a:lnTo>
                  <a:lnTo>
                    <a:pt x="226" y="4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2" name="Freeform 43"/>
            <p:cNvSpPr>
              <a:spLocks/>
            </p:cNvSpPr>
            <p:nvPr/>
          </p:nvSpPr>
          <p:spPr bwMode="auto">
            <a:xfrm>
              <a:off x="2218" y="911"/>
              <a:ext cx="228" cy="256"/>
            </a:xfrm>
            <a:custGeom>
              <a:avLst/>
              <a:gdLst>
                <a:gd name="T0" fmla="*/ 103 w 228"/>
                <a:gd name="T1" fmla="*/ 66 h 256"/>
                <a:gd name="T2" fmla="*/ 84 w 228"/>
                <a:gd name="T3" fmla="*/ 47 h 256"/>
                <a:gd name="T4" fmla="*/ 67 w 228"/>
                <a:gd name="T5" fmla="*/ 30 h 256"/>
                <a:gd name="T6" fmla="*/ 50 w 228"/>
                <a:gd name="T7" fmla="*/ 18 h 256"/>
                <a:gd name="T8" fmla="*/ 38 w 228"/>
                <a:gd name="T9" fmla="*/ 8 h 256"/>
                <a:gd name="T10" fmla="*/ 30 w 228"/>
                <a:gd name="T11" fmla="*/ 1 h 256"/>
                <a:gd name="T12" fmla="*/ 25 w 228"/>
                <a:gd name="T13" fmla="*/ 0 h 256"/>
                <a:gd name="T14" fmla="*/ 27 w 228"/>
                <a:gd name="T15" fmla="*/ 4 h 256"/>
                <a:gd name="T16" fmla="*/ 35 w 228"/>
                <a:gd name="T17" fmla="*/ 12 h 256"/>
                <a:gd name="T18" fmla="*/ 0 w 228"/>
                <a:gd name="T19" fmla="*/ 51 h 256"/>
                <a:gd name="T20" fmla="*/ 13 w 228"/>
                <a:gd name="T21" fmla="*/ 62 h 256"/>
                <a:gd name="T22" fmla="*/ 25 w 228"/>
                <a:gd name="T23" fmla="*/ 72 h 256"/>
                <a:gd name="T24" fmla="*/ 37 w 228"/>
                <a:gd name="T25" fmla="*/ 83 h 256"/>
                <a:gd name="T26" fmla="*/ 49 w 228"/>
                <a:gd name="T27" fmla="*/ 94 h 256"/>
                <a:gd name="T28" fmla="*/ 60 w 228"/>
                <a:gd name="T29" fmla="*/ 105 h 256"/>
                <a:gd name="T30" fmla="*/ 71 w 228"/>
                <a:gd name="T31" fmla="*/ 116 h 256"/>
                <a:gd name="T32" fmla="*/ 81 w 228"/>
                <a:gd name="T33" fmla="*/ 127 h 256"/>
                <a:gd name="T34" fmla="*/ 92 w 228"/>
                <a:gd name="T35" fmla="*/ 140 h 256"/>
                <a:gd name="T36" fmla="*/ 103 w 228"/>
                <a:gd name="T37" fmla="*/ 154 h 256"/>
                <a:gd name="T38" fmla="*/ 114 w 228"/>
                <a:gd name="T39" fmla="*/ 168 h 256"/>
                <a:gd name="T40" fmla="*/ 125 w 228"/>
                <a:gd name="T41" fmla="*/ 183 h 256"/>
                <a:gd name="T42" fmla="*/ 136 w 228"/>
                <a:gd name="T43" fmla="*/ 197 h 256"/>
                <a:gd name="T44" fmla="*/ 146 w 228"/>
                <a:gd name="T45" fmla="*/ 212 h 256"/>
                <a:gd name="T46" fmla="*/ 156 w 228"/>
                <a:gd name="T47" fmla="*/ 226 h 256"/>
                <a:gd name="T48" fmla="*/ 166 w 228"/>
                <a:gd name="T49" fmla="*/ 241 h 256"/>
                <a:gd name="T50" fmla="*/ 175 w 228"/>
                <a:gd name="T51" fmla="*/ 256 h 256"/>
                <a:gd name="T52" fmla="*/ 228 w 228"/>
                <a:gd name="T53" fmla="*/ 227 h 256"/>
                <a:gd name="T54" fmla="*/ 214 w 228"/>
                <a:gd name="T55" fmla="*/ 205 h 256"/>
                <a:gd name="T56" fmla="*/ 200 w 228"/>
                <a:gd name="T57" fmla="*/ 184 h 256"/>
                <a:gd name="T58" fmla="*/ 185 w 228"/>
                <a:gd name="T59" fmla="*/ 163 h 256"/>
                <a:gd name="T60" fmla="*/ 170 w 228"/>
                <a:gd name="T61" fmla="*/ 143 h 256"/>
                <a:gd name="T62" fmla="*/ 154 w 228"/>
                <a:gd name="T63" fmla="*/ 123 h 256"/>
                <a:gd name="T64" fmla="*/ 138 w 228"/>
                <a:gd name="T65" fmla="*/ 104 h 256"/>
                <a:gd name="T66" fmla="*/ 121 w 228"/>
                <a:gd name="T67" fmla="*/ 84 h 256"/>
                <a:gd name="T68" fmla="*/ 103 w 228"/>
                <a:gd name="T69" fmla="*/ 6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8" h="256">
                  <a:moveTo>
                    <a:pt x="103" y="66"/>
                  </a:moveTo>
                  <a:lnTo>
                    <a:pt x="84" y="47"/>
                  </a:lnTo>
                  <a:lnTo>
                    <a:pt x="67" y="30"/>
                  </a:lnTo>
                  <a:lnTo>
                    <a:pt x="50" y="18"/>
                  </a:lnTo>
                  <a:lnTo>
                    <a:pt x="38" y="8"/>
                  </a:lnTo>
                  <a:lnTo>
                    <a:pt x="30" y="1"/>
                  </a:lnTo>
                  <a:lnTo>
                    <a:pt x="25" y="0"/>
                  </a:lnTo>
                  <a:lnTo>
                    <a:pt x="27" y="4"/>
                  </a:lnTo>
                  <a:lnTo>
                    <a:pt x="35" y="12"/>
                  </a:lnTo>
                  <a:lnTo>
                    <a:pt x="0" y="51"/>
                  </a:lnTo>
                  <a:lnTo>
                    <a:pt x="13" y="62"/>
                  </a:lnTo>
                  <a:lnTo>
                    <a:pt x="25" y="72"/>
                  </a:lnTo>
                  <a:lnTo>
                    <a:pt x="37" y="83"/>
                  </a:lnTo>
                  <a:lnTo>
                    <a:pt x="49" y="94"/>
                  </a:lnTo>
                  <a:lnTo>
                    <a:pt x="60" y="105"/>
                  </a:lnTo>
                  <a:lnTo>
                    <a:pt x="71" y="116"/>
                  </a:lnTo>
                  <a:lnTo>
                    <a:pt x="81" y="127"/>
                  </a:lnTo>
                  <a:lnTo>
                    <a:pt x="92" y="140"/>
                  </a:lnTo>
                  <a:lnTo>
                    <a:pt x="103" y="154"/>
                  </a:lnTo>
                  <a:lnTo>
                    <a:pt x="114" y="168"/>
                  </a:lnTo>
                  <a:lnTo>
                    <a:pt x="125" y="183"/>
                  </a:lnTo>
                  <a:lnTo>
                    <a:pt x="136" y="197"/>
                  </a:lnTo>
                  <a:lnTo>
                    <a:pt x="146" y="212"/>
                  </a:lnTo>
                  <a:lnTo>
                    <a:pt x="156" y="226"/>
                  </a:lnTo>
                  <a:lnTo>
                    <a:pt x="166" y="241"/>
                  </a:lnTo>
                  <a:lnTo>
                    <a:pt x="175" y="256"/>
                  </a:lnTo>
                  <a:lnTo>
                    <a:pt x="228" y="227"/>
                  </a:lnTo>
                  <a:lnTo>
                    <a:pt x="214" y="205"/>
                  </a:lnTo>
                  <a:lnTo>
                    <a:pt x="200" y="184"/>
                  </a:lnTo>
                  <a:lnTo>
                    <a:pt x="185" y="163"/>
                  </a:lnTo>
                  <a:lnTo>
                    <a:pt x="170" y="143"/>
                  </a:lnTo>
                  <a:lnTo>
                    <a:pt x="154" y="123"/>
                  </a:lnTo>
                  <a:lnTo>
                    <a:pt x="138" y="104"/>
                  </a:lnTo>
                  <a:lnTo>
                    <a:pt x="121" y="84"/>
                  </a:lnTo>
                  <a:lnTo>
                    <a:pt x="103" y="66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1744" y="697"/>
              <a:ext cx="273" cy="124"/>
            </a:xfrm>
            <a:custGeom>
              <a:avLst/>
              <a:gdLst>
                <a:gd name="T0" fmla="*/ 248 w 273"/>
                <a:gd name="T1" fmla="*/ 124 h 124"/>
                <a:gd name="T2" fmla="*/ 273 w 273"/>
                <a:gd name="T3" fmla="*/ 71 h 124"/>
                <a:gd name="T4" fmla="*/ 258 w 273"/>
                <a:gd name="T5" fmla="*/ 64 h 124"/>
                <a:gd name="T6" fmla="*/ 241 w 273"/>
                <a:gd name="T7" fmla="*/ 58 h 124"/>
                <a:gd name="T8" fmla="*/ 226 w 273"/>
                <a:gd name="T9" fmla="*/ 53 h 124"/>
                <a:gd name="T10" fmla="*/ 209 w 273"/>
                <a:gd name="T11" fmla="*/ 47 h 124"/>
                <a:gd name="T12" fmla="*/ 194 w 273"/>
                <a:gd name="T13" fmla="*/ 42 h 124"/>
                <a:gd name="T14" fmla="*/ 178 w 273"/>
                <a:gd name="T15" fmla="*/ 36 h 124"/>
                <a:gd name="T16" fmla="*/ 161 w 273"/>
                <a:gd name="T17" fmla="*/ 31 h 124"/>
                <a:gd name="T18" fmla="*/ 144 w 273"/>
                <a:gd name="T19" fmla="*/ 26 h 124"/>
                <a:gd name="T20" fmla="*/ 128 w 273"/>
                <a:gd name="T21" fmla="*/ 22 h 124"/>
                <a:gd name="T22" fmla="*/ 111 w 273"/>
                <a:gd name="T23" fmla="*/ 18 h 124"/>
                <a:gd name="T24" fmla="*/ 94 w 273"/>
                <a:gd name="T25" fmla="*/ 14 h 124"/>
                <a:gd name="T26" fmla="*/ 78 w 273"/>
                <a:gd name="T27" fmla="*/ 11 h 124"/>
                <a:gd name="T28" fmla="*/ 60 w 273"/>
                <a:gd name="T29" fmla="*/ 8 h 124"/>
                <a:gd name="T30" fmla="*/ 43 w 273"/>
                <a:gd name="T31" fmla="*/ 4 h 124"/>
                <a:gd name="T32" fmla="*/ 26 w 273"/>
                <a:gd name="T33" fmla="*/ 3 h 124"/>
                <a:gd name="T34" fmla="*/ 8 w 273"/>
                <a:gd name="T35" fmla="*/ 0 h 124"/>
                <a:gd name="T36" fmla="*/ 0 w 273"/>
                <a:gd name="T37" fmla="*/ 57 h 124"/>
                <a:gd name="T38" fmla="*/ 17 w 273"/>
                <a:gd name="T39" fmla="*/ 60 h 124"/>
                <a:gd name="T40" fmla="*/ 32 w 273"/>
                <a:gd name="T41" fmla="*/ 61 h 124"/>
                <a:gd name="T42" fmla="*/ 49 w 273"/>
                <a:gd name="T43" fmla="*/ 64 h 124"/>
                <a:gd name="T44" fmla="*/ 65 w 273"/>
                <a:gd name="T45" fmla="*/ 67 h 124"/>
                <a:gd name="T46" fmla="*/ 80 w 273"/>
                <a:gd name="T47" fmla="*/ 71 h 124"/>
                <a:gd name="T48" fmla="*/ 97 w 273"/>
                <a:gd name="T49" fmla="*/ 74 h 124"/>
                <a:gd name="T50" fmla="*/ 112 w 273"/>
                <a:gd name="T51" fmla="*/ 78 h 124"/>
                <a:gd name="T52" fmla="*/ 128 w 273"/>
                <a:gd name="T53" fmla="*/ 82 h 124"/>
                <a:gd name="T54" fmla="*/ 143 w 273"/>
                <a:gd name="T55" fmla="*/ 86 h 124"/>
                <a:gd name="T56" fmla="*/ 158 w 273"/>
                <a:gd name="T57" fmla="*/ 90 h 124"/>
                <a:gd name="T58" fmla="*/ 173 w 273"/>
                <a:gd name="T59" fmla="*/ 96 h 124"/>
                <a:gd name="T60" fmla="*/ 189 w 273"/>
                <a:gd name="T61" fmla="*/ 100 h 124"/>
                <a:gd name="T62" fmla="*/ 204 w 273"/>
                <a:gd name="T63" fmla="*/ 105 h 124"/>
                <a:gd name="T64" fmla="*/ 219 w 273"/>
                <a:gd name="T65" fmla="*/ 111 h 124"/>
                <a:gd name="T66" fmla="*/ 233 w 273"/>
                <a:gd name="T67" fmla="*/ 118 h 124"/>
                <a:gd name="T68" fmla="*/ 248 w 273"/>
                <a:gd name="T6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3" h="124">
                  <a:moveTo>
                    <a:pt x="248" y="124"/>
                  </a:moveTo>
                  <a:lnTo>
                    <a:pt x="273" y="71"/>
                  </a:lnTo>
                  <a:lnTo>
                    <a:pt x="258" y="64"/>
                  </a:lnTo>
                  <a:lnTo>
                    <a:pt x="241" y="58"/>
                  </a:lnTo>
                  <a:lnTo>
                    <a:pt x="226" y="53"/>
                  </a:lnTo>
                  <a:lnTo>
                    <a:pt x="209" y="47"/>
                  </a:lnTo>
                  <a:lnTo>
                    <a:pt x="194" y="42"/>
                  </a:lnTo>
                  <a:lnTo>
                    <a:pt x="178" y="36"/>
                  </a:lnTo>
                  <a:lnTo>
                    <a:pt x="161" y="31"/>
                  </a:lnTo>
                  <a:lnTo>
                    <a:pt x="144" y="26"/>
                  </a:lnTo>
                  <a:lnTo>
                    <a:pt x="128" y="22"/>
                  </a:lnTo>
                  <a:lnTo>
                    <a:pt x="111" y="18"/>
                  </a:lnTo>
                  <a:lnTo>
                    <a:pt x="94" y="14"/>
                  </a:lnTo>
                  <a:lnTo>
                    <a:pt x="78" y="11"/>
                  </a:lnTo>
                  <a:lnTo>
                    <a:pt x="60" y="8"/>
                  </a:lnTo>
                  <a:lnTo>
                    <a:pt x="43" y="4"/>
                  </a:lnTo>
                  <a:lnTo>
                    <a:pt x="26" y="3"/>
                  </a:lnTo>
                  <a:lnTo>
                    <a:pt x="8" y="0"/>
                  </a:lnTo>
                  <a:lnTo>
                    <a:pt x="0" y="57"/>
                  </a:lnTo>
                  <a:lnTo>
                    <a:pt x="17" y="60"/>
                  </a:lnTo>
                  <a:lnTo>
                    <a:pt x="32" y="61"/>
                  </a:lnTo>
                  <a:lnTo>
                    <a:pt x="49" y="64"/>
                  </a:lnTo>
                  <a:lnTo>
                    <a:pt x="65" y="67"/>
                  </a:lnTo>
                  <a:lnTo>
                    <a:pt x="80" y="71"/>
                  </a:lnTo>
                  <a:lnTo>
                    <a:pt x="97" y="74"/>
                  </a:lnTo>
                  <a:lnTo>
                    <a:pt x="112" y="78"/>
                  </a:lnTo>
                  <a:lnTo>
                    <a:pt x="128" y="82"/>
                  </a:lnTo>
                  <a:lnTo>
                    <a:pt x="143" y="86"/>
                  </a:lnTo>
                  <a:lnTo>
                    <a:pt x="158" y="90"/>
                  </a:lnTo>
                  <a:lnTo>
                    <a:pt x="173" y="96"/>
                  </a:lnTo>
                  <a:lnTo>
                    <a:pt x="189" y="100"/>
                  </a:lnTo>
                  <a:lnTo>
                    <a:pt x="204" y="105"/>
                  </a:lnTo>
                  <a:lnTo>
                    <a:pt x="219" y="111"/>
                  </a:lnTo>
                  <a:lnTo>
                    <a:pt x="233" y="118"/>
                  </a:lnTo>
                  <a:lnTo>
                    <a:pt x="248" y="124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1203" y="700"/>
              <a:ext cx="277" cy="133"/>
            </a:xfrm>
            <a:custGeom>
              <a:avLst/>
              <a:gdLst>
                <a:gd name="T0" fmla="*/ 277 w 277"/>
                <a:gd name="T1" fmla="*/ 57 h 133"/>
                <a:gd name="T2" fmla="*/ 269 w 277"/>
                <a:gd name="T3" fmla="*/ 0 h 133"/>
                <a:gd name="T4" fmla="*/ 251 w 277"/>
                <a:gd name="T5" fmla="*/ 3 h 133"/>
                <a:gd name="T6" fmla="*/ 233 w 277"/>
                <a:gd name="T7" fmla="*/ 5 h 133"/>
                <a:gd name="T8" fmla="*/ 216 w 277"/>
                <a:gd name="T9" fmla="*/ 10 h 133"/>
                <a:gd name="T10" fmla="*/ 198 w 277"/>
                <a:gd name="T11" fmla="*/ 12 h 133"/>
                <a:gd name="T12" fmla="*/ 182 w 277"/>
                <a:gd name="T13" fmla="*/ 16 h 133"/>
                <a:gd name="T14" fmla="*/ 164 w 277"/>
                <a:gd name="T15" fmla="*/ 22 h 133"/>
                <a:gd name="T16" fmla="*/ 147 w 277"/>
                <a:gd name="T17" fmla="*/ 26 h 133"/>
                <a:gd name="T18" fmla="*/ 130 w 277"/>
                <a:gd name="T19" fmla="*/ 32 h 133"/>
                <a:gd name="T20" fmla="*/ 114 w 277"/>
                <a:gd name="T21" fmla="*/ 37 h 133"/>
                <a:gd name="T22" fmla="*/ 97 w 277"/>
                <a:gd name="T23" fmla="*/ 43 h 133"/>
                <a:gd name="T24" fmla="*/ 80 w 277"/>
                <a:gd name="T25" fmla="*/ 48 h 133"/>
                <a:gd name="T26" fmla="*/ 64 w 277"/>
                <a:gd name="T27" fmla="*/ 54 h 133"/>
                <a:gd name="T28" fmla="*/ 47 w 277"/>
                <a:gd name="T29" fmla="*/ 61 h 133"/>
                <a:gd name="T30" fmla="*/ 32 w 277"/>
                <a:gd name="T31" fmla="*/ 68 h 133"/>
                <a:gd name="T32" fmla="*/ 15 w 277"/>
                <a:gd name="T33" fmla="*/ 75 h 133"/>
                <a:gd name="T34" fmla="*/ 0 w 277"/>
                <a:gd name="T35" fmla="*/ 82 h 133"/>
                <a:gd name="T36" fmla="*/ 25 w 277"/>
                <a:gd name="T37" fmla="*/ 133 h 133"/>
                <a:gd name="T38" fmla="*/ 40 w 277"/>
                <a:gd name="T39" fmla="*/ 126 h 133"/>
                <a:gd name="T40" fmla="*/ 55 w 277"/>
                <a:gd name="T41" fmla="*/ 121 h 133"/>
                <a:gd name="T42" fmla="*/ 69 w 277"/>
                <a:gd name="T43" fmla="*/ 114 h 133"/>
                <a:gd name="T44" fmla="*/ 85 w 277"/>
                <a:gd name="T45" fmla="*/ 108 h 133"/>
                <a:gd name="T46" fmla="*/ 101 w 277"/>
                <a:gd name="T47" fmla="*/ 102 h 133"/>
                <a:gd name="T48" fmla="*/ 116 w 277"/>
                <a:gd name="T49" fmla="*/ 97 h 133"/>
                <a:gd name="T50" fmla="*/ 132 w 277"/>
                <a:gd name="T51" fmla="*/ 91 h 133"/>
                <a:gd name="T52" fmla="*/ 147 w 277"/>
                <a:gd name="T53" fmla="*/ 86 h 133"/>
                <a:gd name="T54" fmla="*/ 164 w 277"/>
                <a:gd name="T55" fmla="*/ 82 h 133"/>
                <a:gd name="T56" fmla="*/ 179 w 277"/>
                <a:gd name="T57" fmla="*/ 78 h 133"/>
                <a:gd name="T58" fmla="*/ 196 w 277"/>
                <a:gd name="T59" fmla="*/ 73 h 133"/>
                <a:gd name="T60" fmla="*/ 212 w 277"/>
                <a:gd name="T61" fmla="*/ 69 h 133"/>
                <a:gd name="T62" fmla="*/ 227 w 277"/>
                <a:gd name="T63" fmla="*/ 66 h 133"/>
                <a:gd name="T64" fmla="*/ 244 w 277"/>
                <a:gd name="T65" fmla="*/ 62 h 133"/>
                <a:gd name="T66" fmla="*/ 261 w 277"/>
                <a:gd name="T67" fmla="*/ 59 h 133"/>
                <a:gd name="T68" fmla="*/ 277 w 277"/>
                <a:gd name="T69" fmla="*/ 5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7" h="133">
                  <a:moveTo>
                    <a:pt x="277" y="57"/>
                  </a:moveTo>
                  <a:lnTo>
                    <a:pt x="269" y="0"/>
                  </a:lnTo>
                  <a:lnTo>
                    <a:pt x="251" y="3"/>
                  </a:lnTo>
                  <a:lnTo>
                    <a:pt x="233" y="5"/>
                  </a:lnTo>
                  <a:lnTo>
                    <a:pt x="216" y="10"/>
                  </a:lnTo>
                  <a:lnTo>
                    <a:pt x="198" y="12"/>
                  </a:lnTo>
                  <a:lnTo>
                    <a:pt x="182" y="16"/>
                  </a:lnTo>
                  <a:lnTo>
                    <a:pt x="164" y="22"/>
                  </a:lnTo>
                  <a:lnTo>
                    <a:pt x="147" y="26"/>
                  </a:lnTo>
                  <a:lnTo>
                    <a:pt x="130" y="32"/>
                  </a:lnTo>
                  <a:lnTo>
                    <a:pt x="114" y="37"/>
                  </a:lnTo>
                  <a:lnTo>
                    <a:pt x="97" y="43"/>
                  </a:lnTo>
                  <a:lnTo>
                    <a:pt x="80" y="48"/>
                  </a:lnTo>
                  <a:lnTo>
                    <a:pt x="64" y="54"/>
                  </a:lnTo>
                  <a:lnTo>
                    <a:pt x="47" y="61"/>
                  </a:lnTo>
                  <a:lnTo>
                    <a:pt x="32" y="68"/>
                  </a:lnTo>
                  <a:lnTo>
                    <a:pt x="15" y="75"/>
                  </a:lnTo>
                  <a:lnTo>
                    <a:pt x="0" y="82"/>
                  </a:lnTo>
                  <a:lnTo>
                    <a:pt x="25" y="133"/>
                  </a:lnTo>
                  <a:lnTo>
                    <a:pt x="40" y="126"/>
                  </a:lnTo>
                  <a:lnTo>
                    <a:pt x="55" y="121"/>
                  </a:lnTo>
                  <a:lnTo>
                    <a:pt x="69" y="114"/>
                  </a:lnTo>
                  <a:lnTo>
                    <a:pt x="85" y="108"/>
                  </a:lnTo>
                  <a:lnTo>
                    <a:pt x="101" y="102"/>
                  </a:lnTo>
                  <a:lnTo>
                    <a:pt x="116" y="97"/>
                  </a:lnTo>
                  <a:lnTo>
                    <a:pt x="132" y="91"/>
                  </a:lnTo>
                  <a:lnTo>
                    <a:pt x="147" y="86"/>
                  </a:lnTo>
                  <a:lnTo>
                    <a:pt x="164" y="82"/>
                  </a:lnTo>
                  <a:lnTo>
                    <a:pt x="179" y="78"/>
                  </a:lnTo>
                  <a:lnTo>
                    <a:pt x="196" y="73"/>
                  </a:lnTo>
                  <a:lnTo>
                    <a:pt x="212" y="69"/>
                  </a:lnTo>
                  <a:lnTo>
                    <a:pt x="227" y="66"/>
                  </a:lnTo>
                  <a:lnTo>
                    <a:pt x="244" y="62"/>
                  </a:lnTo>
                  <a:lnTo>
                    <a:pt x="261" y="59"/>
                  </a:lnTo>
                  <a:lnTo>
                    <a:pt x="277" y="57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5" name="Freeform 46"/>
            <p:cNvSpPr>
              <a:spLocks/>
            </p:cNvSpPr>
            <p:nvPr/>
          </p:nvSpPr>
          <p:spPr bwMode="auto">
            <a:xfrm>
              <a:off x="1128" y="1799"/>
              <a:ext cx="146" cy="158"/>
            </a:xfrm>
            <a:custGeom>
              <a:avLst/>
              <a:gdLst>
                <a:gd name="T0" fmla="*/ 54 w 146"/>
                <a:gd name="T1" fmla="*/ 0 h 158"/>
                <a:gd name="T2" fmla="*/ 0 w 146"/>
                <a:gd name="T3" fmla="*/ 26 h 158"/>
                <a:gd name="T4" fmla="*/ 11 w 146"/>
                <a:gd name="T5" fmla="*/ 44 h 158"/>
                <a:gd name="T6" fmla="*/ 22 w 146"/>
                <a:gd name="T7" fmla="*/ 62 h 158"/>
                <a:gd name="T8" fmla="*/ 35 w 146"/>
                <a:gd name="T9" fmla="*/ 79 h 158"/>
                <a:gd name="T10" fmla="*/ 47 w 146"/>
                <a:gd name="T11" fmla="*/ 95 h 158"/>
                <a:gd name="T12" fmla="*/ 60 w 146"/>
                <a:gd name="T13" fmla="*/ 112 h 158"/>
                <a:gd name="T14" fmla="*/ 74 w 146"/>
                <a:gd name="T15" fmla="*/ 129 h 158"/>
                <a:gd name="T16" fmla="*/ 87 w 146"/>
                <a:gd name="T17" fmla="*/ 144 h 158"/>
                <a:gd name="T18" fmla="*/ 103 w 146"/>
                <a:gd name="T19" fmla="*/ 158 h 158"/>
                <a:gd name="T20" fmla="*/ 146 w 146"/>
                <a:gd name="T21" fmla="*/ 117 h 158"/>
                <a:gd name="T22" fmla="*/ 132 w 146"/>
                <a:gd name="T23" fmla="*/ 104 h 158"/>
                <a:gd name="T24" fmla="*/ 119 w 146"/>
                <a:gd name="T25" fmla="*/ 91 h 158"/>
                <a:gd name="T26" fmla="*/ 107 w 146"/>
                <a:gd name="T27" fmla="*/ 77 h 158"/>
                <a:gd name="T28" fmla="*/ 96 w 146"/>
                <a:gd name="T29" fmla="*/ 62 h 158"/>
                <a:gd name="T30" fmla="*/ 83 w 146"/>
                <a:gd name="T31" fmla="*/ 47 h 158"/>
                <a:gd name="T32" fmla="*/ 74 w 146"/>
                <a:gd name="T33" fmla="*/ 31 h 158"/>
                <a:gd name="T34" fmla="*/ 64 w 146"/>
                <a:gd name="T35" fmla="*/ 16 h 158"/>
                <a:gd name="T36" fmla="*/ 54 w 146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158">
                  <a:moveTo>
                    <a:pt x="54" y="0"/>
                  </a:moveTo>
                  <a:lnTo>
                    <a:pt x="0" y="26"/>
                  </a:lnTo>
                  <a:lnTo>
                    <a:pt x="11" y="44"/>
                  </a:lnTo>
                  <a:lnTo>
                    <a:pt x="22" y="62"/>
                  </a:lnTo>
                  <a:lnTo>
                    <a:pt x="35" y="79"/>
                  </a:lnTo>
                  <a:lnTo>
                    <a:pt x="47" y="95"/>
                  </a:lnTo>
                  <a:lnTo>
                    <a:pt x="60" y="112"/>
                  </a:lnTo>
                  <a:lnTo>
                    <a:pt x="74" y="129"/>
                  </a:lnTo>
                  <a:lnTo>
                    <a:pt x="87" y="144"/>
                  </a:lnTo>
                  <a:lnTo>
                    <a:pt x="103" y="158"/>
                  </a:lnTo>
                  <a:lnTo>
                    <a:pt x="146" y="117"/>
                  </a:lnTo>
                  <a:lnTo>
                    <a:pt x="132" y="104"/>
                  </a:lnTo>
                  <a:lnTo>
                    <a:pt x="119" y="91"/>
                  </a:lnTo>
                  <a:lnTo>
                    <a:pt x="107" y="77"/>
                  </a:lnTo>
                  <a:lnTo>
                    <a:pt x="96" y="62"/>
                  </a:lnTo>
                  <a:lnTo>
                    <a:pt x="83" y="47"/>
                  </a:lnTo>
                  <a:lnTo>
                    <a:pt x="74" y="31"/>
                  </a:lnTo>
                  <a:lnTo>
                    <a:pt x="64" y="1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6" name="Freeform 47"/>
            <p:cNvSpPr>
              <a:spLocks/>
            </p:cNvSpPr>
            <p:nvPr/>
          </p:nvSpPr>
          <p:spPr bwMode="auto">
            <a:xfrm>
              <a:off x="1067" y="1502"/>
              <a:ext cx="68" cy="170"/>
            </a:xfrm>
            <a:custGeom>
              <a:avLst/>
              <a:gdLst>
                <a:gd name="T0" fmla="*/ 68 w 68"/>
                <a:gd name="T1" fmla="*/ 9 h 170"/>
                <a:gd name="T2" fmla="*/ 8 w 68"/>
                <a:gd name="T3" fmla="*/ 0 h 170"/>
                <a:gd name="T4" fmla="*/ 4 w 68"/>
                <a:gd name="T5" fmla="*/ 20 h 170"/>
                <a:gd name="T6" fmla="*/ 3 w 68"/>
                <a:gd name="T7" fmla="*/ 41 h 170"/>
                <a:gd name="T8" fmla="*/ 0 w 68"/>
                <a:gd name="T9" fmla="*/ 62 h 170"/>
                <a:gd name="T10" fmla="*/ 0 w 68"/>
                <a:gd name="T11" fmla="*/ 83 h 170"/>
                <a:gd name="T12" fmla="*/ 0 w 68"/>
                <a:gd name="T13" fmla="*/ 105 h 170"/>
                <a:gd name="T14" fmla="*/ 3 w 68"/>
                <a:gd name="T15" fmla="*/ 127 h 170"/>
                <a:gd name="T16" fmla="*/ 4 w 68"/>
                <a:gd name="T17" fmla="*/ 148 h 170"/>
                <a:gd name="T18" fmla="*/ 8 w 68"/>
                <a:gd name="T19" fmla="*/ 170 h 170"/>
                <a:gd name="T20" fmla="*/ 68 w 68"/>
                <a:gd name="T21" fmla="*/ 161 h 170"/>
                <a:gd name="T22" fmla="*/ 65 w 68"/>
                <a:gd name="T23" fmla="*/ 141 h 170"/>
                <a:gd name="T24" fmla="*/ 62 w 68"/>
                <a:gd name="T25" fmla="*/ 122 h 170"/>
                <a:gd name="T26" fmla="*/ 61 w 68"/>
                <a:gd name="T27" fmla="*/ 102 h 170"/>
                <a:gd name="T28" fmla="*/ 61 w 68"/>
                <a:gd name="T29" fmla="*/ 83 h 170"/>
                <a:gd name="T30" fmla="*/ 61 w 68"/>
                <a:gd name="T31" fmla="*/ 65 h 170"/>
                <a:gd name="T32" fmla="*/ 62 w 68"/>
                <a:gd name="T33" fmla="*/ 45 h 170"/>
                <a:gd name="T34" fmla="*/ 65 w 68"/>
                <a:gd name="T35" fmla="*/ 27 h 170"/>
                <a:gd name="T36" fmla="*/ 68 w 68"/>
                <a:gd name="T37" fmla="*/ 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170">
                  <a:moveTo>
                    <a:pt x="68" y="9"/>
                  </a:moveTo>
                  <a:lnTo>
                    <a:pt x="8" y="0"/>
                  </a:lnTo>
                  <a:lnTo>
                    <a:pt x="4" y="20"/>
                  </a:lnTo>
                  <a:lnTo>
                    <a:pt x="3" y="41"/>
                  </a:lnTo>
                  <a:lnTo>
                    <a:pt x="0" y="62"/>
                  </a:lnTo>
                  <a:lnTo>
                    <a:pt x="0" y="83"/>
                  </a:lnTo>
                  <a:lnTo>
                    <a:pt x="0" y="105"/>
                  </a:lnTo>
                  <a:lnTo>
                    <a:pt x="3" y="127"/>
                  </a:lnTo>
                  <a:lnTo>
                    <a:pt x="4" y="148"/>
                  </a:lnTo>
                  <a:lnTo>
                    <a:pt x="8" y="170"/>
                  </a:lnTo>
                  <a:lnTo>
                    <a:pt x="68" y="161"/>
                  </a:lnTo>
                  <a:lnTo>
                    <a:pt x="65" y="141"/>
                  </a:lnTo>
                  <a:lnTo>
                    <a:pt x="62" y="122"/>
                  </a:lnTo>
                  <a:lnTo>
                    <a:pt x="61" y="102"/>
                  </a:lnTo>
                  <a:lnTo>
                    <a:pt x="61" y="83"/>
                  </a:lnTo>
                  <a:lnTo>
                    <a:pt x="61" y="65"/>
                  </a:lnTo>
                  <a:lnTo>
                    <a:pt x="62" y="45"/>
                  </a:lnTo>
                  <a:lnTo>
                    <a:pt x="65" y="27"/>
                  </a:lnTo>
                  <a:lnTo>
                    <a:pt x="68" y="9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1691" y="1065"/>
              <a:ext cx="168" cy="97"/>
            </a:xfrm>
            <a:custGeom>
              <a:avLst/>
              <a:gdLst>
                <a:gd name="T0" fmla="*/ 143 w 168"/>
                <a:gd name="T1" fmla="*/ 97 h 97"/>
                <a:gd name="T2" fmla="*/ 168 w 168"/>
                <a:gd name="T3" fmla="*/ 44 h 97"/>
                <a:gd name="T4" fmla="*/ 149 w 168"/>
                <a:gd name="T5" fmla="*/ 36 h 97"/>
                <a:gd name="T6" fmla="*/ 129 w 168"/>
                <a:gd name="T7" fmla="*/ 29 h 97"/>
                <a:gd name="T8" fmla="*/ 110 w 168"/>
                <a:gd name="T9" fmla="*/ 22 h 97"/>
                <a:gd name="T10" fmla="*/ 90 w 168"/>
                <a:gd name="T11" fmla="*/ 16 h 97"/>
                <a:gd name="T12" fmla="*/ 70 w 168"/>
                <a:gd name="T13" fmla="*/ 11 h 97"/>
                <a:gd name="T14" fmla="*/ 50 w 168"/>
                <a:gd name="T15" fmla="*/ 7 h 97"/>
                <a:gd name="T16" fmla="*/ 29 w 168"/>
                <a:gd name="T17" fmla="*/ 2 h 97"/>
                <a:gd name="T18" fmla="*/ 9 w 168"/>
                <a:gd name="T19" fmla="*/ 0 h 97"/>
                <a:gd name="T20" fmla="*/ 0 w 168"/>
                <a:gd name="T21" fmla="*/ 57 h 97"/>
                <a:gd name="T22" fmla="*/ 18 w 168"/>
                <a:gd name="T23" fmla="*/ 59 h 97"/>
                <a:gd name="T24" fmla="*/ 38 w 168"/>
                <a:gd name="T25" fmla="*/ 63 h 97"/>
                <a:gd name="T26" fmla="*/ 56 w 168"/>
                <a:gd name="T27" fmla="*/ 66 h 97"/>
                <a:gd name="T28" fmla="*/ 74 w 168"/>
                <a:gd name="T29" fmla="*/ 72 h 97"/>
                <a:gd name="T30" fmla="*/ 92 w 168"/>
                <a:gd name="T31" fmla="*/ 77 h 97"/>
                <a:gd name="T32" fmla="*/ 108 w 168"/>
                <a:gd name="T33" fmla="*/ 83 h 97"/>
                <a:gd name="T34" fmla="*/ 127 w 168"/>
                <a:gd name="T35" fmla="*/ 90 h 97"/>
                <a:gd name="T36" fmla="*/ 143 w 168"/>
                <a:gd name="T3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97">
                  <a:moveTo>
                    <a:pt x="143" y="97"/>
                  </a:moveTo>
                  <a:lnTo>
                    <a:pt x="168" y="44"/>
                  </a:lnTo>
                  <a:lnTo>
                    <a:pt x="149" y="36"/>
                  </a:lnTo>
                  <a:lnTo>
                    <a:pt x="129" y="29"/>
                  </a:lnTo>
                  <a:lnTo>
                    <a:pt x="110" y="22"/>
                  </a:lnTo>
                  <a:lnTo>
                    <a:pt x="90" y="16"/>
                  </a:lnTo>
                  <a:lnTo>
                    <a:pt x="70" y="11"/>
                  </a:lnTo>
                  <a:lnTo>
                    <a:pt x="50" y="7"/>
                  </a:lnTo>
                  <a:lnTo>
                    <a:pt x="29" y="2"/>
                  </a:lnTo>
                  <a:lnTo>
                    <a:pt x="9" y="0"/>
                  </a:lnTo>
                  <a:lnTo>
                    <a:pt x="0" y="57"/>
                  </a:lnTo>
                  <a:lnTo>
                    <a:pt x="18" y="59"/>
                  </a:lnTo>
                  <a:lnTo>
                    <a:pt x="38" y="63"/>
                  </a:lnTo>
                  <a:lnTo>
                    <a:pt x="56" y="66"/>
                  </a:lnTo>
                  <a:lnTo>
                    <a:pt x="74" y="72"/>
                  </a:lnTo>
                  <a:lnTo>
                    <a:pt x="92" y="77"/>
                  </a:lnTo>
                  <a:lnTo>
                    <a:pt x="108" y="83"/>
                  </a:lnTo>
                  <a:lnTo>
                    <a:pt x="127" y="90"/>
                  </a:lnTo>
                  <a:lnTo>
                    <a:pt x="143" y="97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1963" y="1201"/>
              <a:ext cx="147" cy="158"/>
            </a:xfrm>
            <a:custGeom>
              <a:avLst/>
              <a:gdLst>
                <a:gd name="T0" fmla="*/ 95 w 147"/>
                <a:gd name="T1" fmla="*/ 158 h 158"/>
                <a:gd name="T2" fmla="*/ 147 w 147"/>
                <a:gd name="T3" fmla="*/ 129 h 158"/>
                <a:gd name="T4" fmla="*/ 136 w 147"/>
                <a:gd name="T5" fmla="*/ 111 h 158"/>
                <a:gd name="T6" fmla="*/ 124 w 147"/>
                <a:gd name="T7" fmla="*/ 93 h 158"/>
                <a:gd name="T8" fmla="*/ 111 w 147"/>
                <a:gd name="T9" fmla="*/ 76 h 158"/>
                <a:gd name="T10" fmla="*/ 99 w 147"/>
                <a:gd name="T11" fmla="*/ 59 h 158"/>
                <a:gd name="T12" fmla="*/ 85 w 147"/>
                <a:gd name="T13" fmla="*/ 44 h 158"/>
                <a:gd name="T14" fmla="*/ 70 w 147"/>
                <a:gd name="T15" fmla="*/ 29 h 158"/>
                <a:gd name="T16" fmla="*/ 54 w 147"/>
                <a:gd name="T17" fmla="*/ 14 h 158"/>
                <a:gd name="T18" fmla="*/ 39 w 147"/>
                <a:gd name="T19" fmla="*/ 0 h 158"/>
                <a:gd name="T20" fmla="*/ 0 w 147"/>
                <a:gd name="T21" fmla="*/ 43 h 158"/>
                <a:gd name="T22" fmla="*/ 14 w 147"/>
                <a:gd name="T23" fmla="*/ 55 h 158"/>
                <a:gd name="T24" fmla="*/ 27 w 147"/>
                <a:gd name="T25" fmla="*/ 69 h 158"/>
                <a:gd name="T26" fmla="*/ 40 w 147"/>
                <a:gd name="T27" fmla="*/ 83 h 158"/>
                <a:gd name="T28" fmla="*/ 52 w 147"/>
                <a:gd name="T29" fmla="*/ 97 h 158"/>
                <a:gd name="T30" fmla="*/ 64 w 147"/>
                <a:gd name="T31" fmla="*/ 111 h 158"/>
                <a:gd name="T32" fmla="*/ 75 w 147"/>
                <a:gd name="T33" fmla="*/ 126 h 158"/>
                <a:gd name="T34" fmla="*/ 85 w 147"/>
                <a:gd name="T35" fmla="*/ 143 h 158"/>
                <a:gd name="T36" fmla="*/ 95 w 147"/>
                <a:gd name="T3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" h="158">
                  <a:moveTo>
                    <a:pt x="95" y="158"/>
                  </a:moveTo>
                  <a:lnTo>
                    <a:pt x="147" y="129"/>
                  </a:lnTo>
                  <a:lnTo>
                    <a:pt x="136" y="111"/>
                  </a:lnTo>
                  <a:lnTo>
                    <a:pt x="124" y="93"/>
                  </a:lnTo>
                  <a:lnTo>
                    <a:pt x="111" y="76"/>
                  </a:lnTo>
                  <a:lnTo>
                    <a:pt x="99" y="59"/>
                  </a:lnTo>
                  <a:lnTo>
                    <a:pt x="85" y="44"/>
                  </a:lnTo>
                  <a:lnTo>
                    <a:pt x="70" y="29"/>
                  </a:lnTo>
                  <a:lnTo>
                    <a:pt x="54" y="14"/>
                  </a:lnTo>
                  <a:lnTo>
                    <a:pt x="39" y="0"/>
                  </a:lnTo>
                  <a:lnTo>
                    <a:pt x="0" y="43"/>
                  </a:lnTo>
                  <a:lnTo>
                    <a:pt x="14" y="55"/>
                  </a:lnTo>
                  <a:lnTo>
                    <a:pt x="27" y="69"/>
                  </a:lnTo>
                  <a:lnTo>
                    <a:pt x="40" y="83"/>
                  </a:lnTo>
                  <a:lnTo>
                    <a:pt x="52" y="97"/>
                  </a:lnTo>
                  <a:lnTo>
                    <a:pt x="64" y="111"/>
                  </a:lnTo>
                  <a:lnTo>
                    <a:pt x="75" y="126"/>
                  </a:lnTo>
                  <a:lnTo>
                    <a:pt x="85" y="143"/>
                  </a:lnTo>
                  <a:lnTo>
                    <a:pt x="95" y="158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1371" y="1067"/>
              <a:ext cx="168" cy="103"/>
            </a:xfrm>
            <a:custGeom>
              <a:avLst/>
              <a:gdLst>
                <a:gd name="T0" fmla="*/ 168 w 168"/>
                <a:gd name="T1" fmla="*/ 57 h 103"/>
                <a:gd name="T2" fmla="*/ 159 w 168"/>
                <a:gd name="T3" fmla="*/ 0 h 103"/>
                <a:gd name="T4" fmla="*/ 139 w 168"/>
                <a:gd name="T5" fmla="*/ 5 h 103"/>
                <a:gd name="T6" fmla="*/ 118 w 168"/>
                <a:gd name="T7" fmla="*/ 9 h 103"/>
                <a:gd name="T8" fmla="*/ 97 w 168"/>
                <a:gd name="T9" fmla="*/ 14 h 103"/>
                <a:gd name="T10" fmla="*/ 76 w 168"/>
                <a:gd name="T11" fmla="*/ 20 h 103"/>
                <a:gd name="T12" fmla="*/ 57 w 168"/>
                <a:gd name="T13" fmla="*/ 27 h 103"/>
                <a:gd name="T14" fmla="*/ 37 w 168"/>
                <a:gd name="T15" fmla="*/ 34 h 103"/>
                <a:gd name="T16" fmla="*/ 18 w 168"/>
                <a:gd name="T17" fmla="*/ 42 h 103"/>
                <a:gd name="T18" fmla="*/ 0 w 168"/>
                <a:gd name="T19" fmla="*/ 50 h 103"/>
                <a:gd name="T20" fmla="*/ 25 w 168"/>
                <a:gd name="T21" fmla="*/ 103 h 103"/>
                <a:gd name="T22" fmla="*/ 41 w 168"/>
                <a:gd name="T23" fmla="*/ 95 h 103"/>
                <a:gd name="T24" fmla="*/ 59 w 168"/>
                <a:gd name="T25" fmla="*/ 88 h 103"/>
                <a:gd name="T26" fmla="*/ 76 w 168"/>
                <a:gd name="T27" fmla="*/ 81 h 103"/>
                <a:gd name="T28" fmla="*/ 94 w 168"/>
                <a:gd name="T29" fmla="*/ 75 h 103"/>
                <a:gd name="T30" fmla="*/ 112 w 168"/>
                <a:gd name="T31" fmla="*/ 70 h 103"/>
                <a:gd name="T32" fmla="*/ 130 w 168"/>
                <a:gd name="T33" fmla="*/ 64 h 103"/>
                <a:gd name="T34" fmla="*/ 150 w 168"/>
                <a:gd name="T35" fmla="*/ 60 h 103"/>
                <a:gd name="T36" fmla="*/ 168 w 168"/>
                <a:gd name="T37" fmla="*/ 5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103">
                  <a:moveTo>
                    <a:pt x="168" y="57"/>
                  </a:moveTo>
                  <a:lnTo>
                    <a:pt x="159" y="0"/>
                  </a:lnTo>
                  <a:lnTo>
                    <a:pt x="139" y="5"/>
                  </a:lnTo>
                  <a:lnTo>
                    <a:pt x="118" y="9"/>
                  </a:lnTo>
                  <a:lnTo>
                    <a:pt x="97" y="14"/>
                  </a:lnTo>
                  <a:lnTo>
                    <a:pt x="76" y="20"/>
                  </a:lnTo>
                  <a:lnTo>
                    <a:pt x="57" y="27"/>
                  </a:lnTo>
                  <a:lnTo>
                    <a:pt x="37" y="34"/>
                  </a:lnTo>
                  <a:lnTo>
                    <a:pt x="18" y="42"/>
                  </a:lnTo>
                  <a:lnTo>
                    <a:pt x="0" y="50"/>
                  </a:lnTo>
                  <a:lnTo>
                    <a:pt x="25" y="103"/>
                  </a:lnTo>
                  <a:lnTo>
                    <a:pt x="41" y="95"/>
                  </a:lnTo>
                  <a:lnTo>
                    <a:pt x="59" y="88"/>
                  </a:lnTo>
                  <a:lnTo>
                    <a:pt x="76" y="81"/>
                  </a:lnTo>
                  <a:lnTo>
                    <a:pt x="94" y="75"/>
                  </a:lnTo>
                  <a:lnTo>
                    <a:pt x="112" y="70"/>
                  </a:lnTo>
                  <a:lnTo>
                    <a:pt x="130" y="64"/>
                  </a:lnTo>
                  <a:lnTo>
                    <a:pt x="150" y="60"/>
                  </a:lnTo>
                  <a:lnTo>
                    <a:pt x="168" y="57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1129" y="1212"/>
              <a:ext cx="143" cy="159"/>
            </a:xfrm>
            <a:custGeom>
              <a:avLst/>
              <a:gdLst>
                <a:gd name="T0" fmla="*/ 143 w 143"/>
                <a:gd name="T1" fmla="*/ 43 h 159"/>
                <a:gd name="T2" fmla="*/ 103 w 143"/>
                <a:gd name="T3" fmla="*/ 0 h 159"/>
                <a:gd name="T4" fmla="*/ 88 w 143"/>
                <a:gd name="T5" fmla="*/ 15 h 159"/>
                <a:gd name="T6" fmla="*/ 73 w 143"/>
                <a:gd name="T7" fmla="*/ 30 h 159"/>
                <a:gd name="T8" fmla="*/ 59 w 143"/>
                <a:gd name="T9" fmla="*/ 46 h 159"/>
                <a:gd name="T10" fmla="*/ 46 w 143"/>
                <a:gd name="T11" fmla="*/ 62 h 159"/>
                <a:gd name="T12" fmla="*/ 34 w 143"/>
                <a:gd name="T13" fmla="*/ 79 h 159"/>
                <a:gd name="T14" fmla="*/ 21 w 143"/>
                <a:gd name="T15" fmla="*/ 97 h 159"/>
                <a:gd name="T16" fmla="*/ 10 w 143"/>
                <a:gd name="T17" fmla="*/ 115 h 159"/>
                <a:gd name="T18" fmla="*/ 0 w 143"/>
                <a:gd name="T19" fmla="*/ 133 h 159"/>
                <a:gd name="T20" fmla="*/ 54 w 143"/>
                <a:gd name="T21" fmla="*/ 159 h 159"/>
                <a:gd name="T22" fmla="*/ 64 w 143"/>
                <a:gd name="T23" fmla="*/ 144 h 159"/>
                <a:gd name="T24" fmla="*/ 74 w 143"/>
                <a:gd name="T25" fmla="*/ 127 h 159"/>
                <a:gd name="T26" fmla="*/ 84 w 143"/>
                <a:gd name="T27" fmla="*/ 112 h 159"/>
                <a:gd name="T28" fmla="*/ 95 w 143"/>
                <a:gd name="T29" fmla="*/ 98 h 159"/>
                <a:gd name="T30" fmla="*/ 106 w 143"/>
                <a:gd name="T31" fmla="*/ 83 h 159"/>
                <a:gd name="T32" fmla="*/ 117 w 143"/>
                <a:gd name="T33" fmla="*/ 69 h 159"/>
                <a:gd name="T34" fmla="*/ 129 w 143"/>
                <a:gd name="T35" fmla="*/ 57 h 159"/>
                <a:gd name="T36" fmla="*/ 143 w 143"/>
                <a:gd name="T37" fmla="*/ 4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3" h="159">
                  <a:moveTo>
                    <a:pt x="143" y="43"/>
                  </a:moveTo>
                  <a:lnTo>
                    <a:pt x="103" y="0"/>
                  </a:lnTo>
                  <a:lnTo>
                    <a:pt x="88" y="15"/>
                  </a:lnTo>
                  <a:lnTo>
                    <a:pt x="73" y="30"/>
                  </a:lnTo>
                  <a:lnTo>
                    <a:pt x="59" y="46"/>
                  </a:lnTo>
                  <a:lnTo>
                    <a:pt x="46" y="62"/>
                  </a:lnTo>
                  <a:lnTo>
                    <a:pt x="34" y="79"/>
                  </a:lnTo>
                  <a:lnTo>
                    <a:pt x="21" y="97"/>
                  </a:lnTo>
                  <a:lnTo>
                    <a:pt x="10" y="115"/>
                  </a:lnTo>
                  <a:lnTo>
                    <a:pt x="0" y="133"/>
                  </a:lnTo>
                  <a:lnTo>
                    <a:pt x="54" y="159"/>
                  </a:lnTo>
                  <a:lnTo>
                    <a:pt x="64" y="144"/>
                  </a:lnTo>
                  <a:lnTo>
                    <a:pt x="74" y="127"/>
                  </a:lnTo>
                  <a:lnTo>
                    <a:pt x="84" y="112"/>
                  </a:lnTo>
                  <a:lnTo>
                    <a:pt x="95" y="98"/>
                  </a:lnTo>
                  <a:lnTo>
                    <a:pt x="106" y="83"/>
                  </a:lnTo>
                  <a:lnTo>
                    <a:pt x="117" y="69"/>
                  </a:lnTo>
                  <a:lnTo>
                    <a:pt x="129" y="57"/>
                  </a:lnTo>
                  <a:lnTo>
                    <a:pt x="143" y="43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1972" y="1793"/>
              <a:ext cx="151" cy="166"/>
            </a:xfrm>
            <a:custGeom>
              <a:avLst/>
              <a:gdLst>
                <a:gd name="T0" fmla="*/ 151 w 151"/>
                <a:gd name="T1" fmla="*/ 25 h 166"/>
                <a:gd name="T2" fmla="*/ 97 w 151"/>
                <a:gd name="T3" fmla="*/ 0 h 166"/>
                <a:gd name="T4" fmla="*/ 87 w 151"/>
                <a:gd name="T5" fmla="*/ 18 h 166"/>
                <a:gd name="T6" fmla="*/ 76 w 151"/>
                <a:gd name="T7" fmla="*/ 35 h 166"/>
                <a:gd name="T8" fmla="*/ 65 w 151"/>
                <a:gd name="T9" fmla="*/ 51 h 166"/>
                <a:gd name="T10" fmla="*/ 54 w 151"/>
                <a:gd name="T11" fmla="*/ 67 h 166"/>
                <a:gd name="T12" fmla="*/ 41 w 151"/>
                <a:gd name="T13" fmla="*/ 82 h 166"/>
                <a:gd name="T14" fmla="*/ 27 w 151"/>
                <a:gd name="T15" fmla="*/ 97 h 166"/>
                <a:gd name="T16" fmla="*/ 13 w 151"/>
                <a:gd name="T17" fmla="*/ 112 h 166"/>
                <a:gd name="T18" fmla="*/ 0 w 151"/>
                <a:gd name="T19" fmla="*/ 126 h 166"/>
                <a:gd name="T20" fmla="*/ 43 w 151"/>
                <a:gd name="T21" fmla="*/ 166 h 166"/>
                <a:gd name="T22" fmla="*/ 59 w 151"/>
                <a:gd name="T23" fmla="*/ 151 h 166"/>
                <a:gd name="T24" fmla="*/ 74 w 151"/>
                <a:gd name="T25" fmla="*/ 135 h 166"/>
                <a:gd name="T26" fmla="*/ 88 w 151"/>
                <a:gd name="T27" fmla="*/ 118 h 166"/>
                <a:gd name="T28" fmla="*/ 104 w 151"/>
                <a:gd name="T29" fmla="*/ 100 h 166"/>
                <a:gd name="T30" fmla="*/ 116 w 151"/>
                <a:gd name="T31" fmla="*/ 82 h 166"/>
                <a:gd name="T32" fmla="*/ 129 w 151"/>
                <a:gd name="T33" fmla="*/ 64 h 166"/>
                <a:gd name="T34" fmla="*/ 140 w 151"/>
                <a:gd name="T35" fmla="*/ 44 h 166"/>
                <a:gd name="T36" fmla="*/ 151 w 151"/>
                <a:gd name="T37" fmla="*/ 2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166">
                  <a:moveTo>
                    <a:pt x="151" y="25"/>
                  </a:moveTo>
                  <a:lnTo>
                    <a:pt x="97" y="0"/>
                  </a:lnTo>
                  <a:lnTo>
                    <a:pt x="87" y="18"/>
                  </a:lnTo>
                  <a:lnTo>
                    <a:pt x="76" y="35"/>
                  </a:lnTo>
                  <a:lnTo>
                    <a:pt x="65" y="51"/>
                  </a:lnTo>
                  <a:lnTo>
                    <a:pt x="54" y="67"/>
                  </a:lnTo>
                  <a:lnTo>
                    <a:pt x="41" y="82"/>
                  </a:lnTo>
                  <a:lnTo>
                    <a:pt x="27" y="97"/>
                  </a:lnTo>
                  <a:lnTo>
                    <a:pt x="13" y="112"/>
                  </a:lnTo>
                  <a:lnTo>
                    <a:pt x="0" y="126"/>
                  </a:lnTo>
                  <a:lnTo>
                    <a:pt x="43" y="166"/>
                  </a:lnTo>
                  <a:lnTo>
                    <a:pt x="59" y="151"/>
                  </a:lnTo>
                  <a:lnTo>
                    <a:pt x="74" y="135"/>
                  </a:lnTo>
                  <a:lnTo>
                    <a:pt x="88" y="118"/>
                  </a:lnTo>
                  <a:lnTo>
                    <a:pt x="104" y="100"/>
                  </a:lnTo>
                  <a:lnTo>
                    <a:pt x="116" y="82"/>
                  </a:lnTo>
                  <a:lnTo>
                    <a:pt x="129" y="64"/>
                  </a:lnTo>
                  <a:lnTo>
                    <a:pt x="140" y="44"/>
                  </a:lnTo>
                  <a:lnTo>
                    <a:pt x="151" y="25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1371" y="2002"/>
              <a:ext cx="182" cy="103"/>
            </a:xfrm>
            <a:custGeom>
              <a:avLst/>
              <a:gdLst>
                <a:gd name="T0" fmla="*/ 29 w 182"/>
                <a:gd name="T1" fmla="*/ 0 h 103"/>
                <a:gd name="T2" fmla="*/ 0 w 182"/>
                <a:gd name="T3" fmla="*/ 52 h 103"/>
                <a:gd name="T4" fmla="*/ 21 w 182"/>
                <a:gd name="T5" fmla="*/ 62 h 103"/>
                <a:gd name="T6" fmla="*/ 41 w 182"/>
                <a:gd name="T7" fmla="*/ 70 h 103"/>
                <a:gd name="T8" fmla="*/ 62 w 182"/>
                <a:gd name="T9" fmla="*/ 77 h 103"/>
                <a:gd name="T10" fmla="*/ 84 w 182"/>
                <a:gd name="T11" fmla="*/ 84 h 103"/>
                <a:gd name="T12" fmla="*/ 107 w 182"/>
                <a:gd name="T13" fmla="*/ 89 h 103"/>
                <a:gd name="T14" fmla="*/ 129 w 182"/>
                <a:gd name="T15" fmla="*/ 95 h 103"/>
                <a:gd name="T16" fmla="*/ 151 w 182"/>
                <a:gd name="T17" fmla="*/ 99 h 103"/>
                <a:gd name="T18" fmla="*/ 175 w 182"/>
                <a:gd name="T19" fmla="*/ 103 h 103"/>
                <a:gd name="T20" fmla="*/ 182 w 182"/>
                <a:gd name="T21" fmla="*/ 46 h 103"/>
                <a:gd name="T22" fmla="*/ 161 w 182"/>
                <a:gd name="T23" fmla="*/ 44 h 103"/>
                <a:gd name="T24" fmla="*/ 141 w 182"/>
                <a:gd name="T25" fmla="*/ 39 h 103"/>
                <a:gd name="T26" fmla="*/ 122 w 182"/>
                <a:gd name="T27" fmla="*/ 35 h 103"/>
                <a:gd name="T28" fmla="*/ 102 w 182"/>
                <a:gd name="T29" fmla="*/ 30 h 103"/>
                <a:gd name="T30" fmla="*/ 83 w 182"/>
                <a:gd name="T31" fmla="*/ 24 h 103"/>
                <a:gd name="T32" fmla="*/ 65 w 182"/>
                <a:gd name="T33" fmla="*/ 17 h 103"/>
                <a:gd name="T34" fmla="*/ 47 w 182"/>
                <a:gd name="T35" fmla="*/ 9 h 103"/>
                <a:gd name="T36" fmla="*/ 29 w 182"/>
                <a:gd name="T3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2" h="103">
                  <a:moveTo>
                    <a:pt x="29" y="0"/>
                  </a:moveTo>
                  <a:lnTo>
                    <a:pt x="0" y="52"/>
                  </a:lnTo>
                  <a:lnTo>
                    <a:pt x="21" y="62"/>
                  </a:lnTo>
                  <a:lnTo>
                    <a:pt x="41" y="70"/>
                  </a:lnTo>
                  <a:lnTo>
                    <a:pt x="62" y="77"/>
                  </a:lnTo>
                  <a:lnTo>
                    <a:pt x="84" y="84"/>
                  </a:lnTo>
                  <a:lnTo>
                    <a:pt x="107" y="89"/>
                  </a:lnTo>
                  <a:lnTo>
                    <a:pt x="129" y="95"/>
                  </a:lnTo>
                  <a:lnTo>
                    <a:pt x="151" y="99"/>
                  </a:lnTo>
                  <a:lnTo>
                    <a:pt x="175" y="103"/>
                  </a:lnTo>
                  <a:lnTo>
                    <a:pt x="182" y="46"/>
                  </a:lnTo>
                  <a:lnTo>
                    <a:pt x="161" y="44"/>
                  </a:lnTo>
                  <a:lnTo>
                    <a:pt x="141" y="39"/>
                  </a:lnTo>
                  <a:lnTo>
                    <a:pt x="122" y="35"/>
                  </a:lnTo>
                  <a:lnTo>
                    <a:pt x="102" y="30"/>
                  </a:lnTo>
                  <a:lnTo>
                    <a:pt x="83" y="24"/>
                  </a:lnTo>
                  <a:lnTo>
                    <a:pt x="65" y="17"/>
                  </a:lnTo>
                  <a:lnTo>
                    <a:pt x="47" y="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1707" y="2004"/>
              <a:ext cx="169" cy="100"/>
            </a:xfrm>
            <a:custGeom>
              <a:avLst/>
              <a:gdLst>
                <a:gd name="T0" fmla="*/ 0 w 169"/>
                <a:gd name="T1" fmla="*/ 43 h 100"/>
                <a:gd name="T2" fmla="*/ 9 w 169"/>
                <a:gd name="T3" fmla="*/ 100 h 100"/>
                <a:gd name="T4" fmla="*/ 30 w 169"/>
                <a:gd name="T5" fmla="*/ 96 h 100"/>
                <a:gd name="T6" fmla="*/ 51 w 169"/>
                <a:gd name="T7" fmla="*/ 91 h 100"/>
                <a:gd name="T8" fmla="*/ 70 w 169"/>
                <a:gd name="T9" fmla="*/ 86 h 100"/>
                <a:gd name="T10" fmla="*/ 91 w 169"/>
                <a:gd name="T11" fmla="*/ 80 h 100"/>
                <a:gd name="T12" fmla="*/ 111 w 169"/>
                <a:gd name="T13" fmla="*/ 73 h 100"/>
                <a:gd name="T14" fmla="*/ 130 w 169"/>
                <a:gd name="T15" fmla="*/ 66 h 100"/>
                <a:gd name="T16" fmla="*/ 149 w 169"/>
                <a:gd name="T17" fmla="*/ 58 h 100"/>
                <a:gd name="T18" fmla="*/ 169 w 169"/>
                <a:gd name="T19" fmla="*/ 50 h 100"/>
                <a:gd name="T20" fmla="*/ 140 w 169"/>
                <a:gd name="T21" fmla="*/ 0 h 100"/>
                <a:gd name="T22" fmla="*/ 123 w 169"/>
                <a:gd name="T23" fmla="*/ 7 h 100"/>
                <a:gd name="T24" fmla="*/ 106 w 169"/>
                <a:gd name="T25" fmla="*/ 14 h 100"/>
                <a:gd name="T26" fmla="*/ 90 w 169"/>
                <a:gd name="T27" fmla="*/ 21 h 100"/>
                <a:gd name="T28" fmla="*/ 72 w 169"/>
                <a:gd name="T29" fmla="*/ 26 h 100"/>
                <a:gd name="T30" fmla="*/ 55 w 169"/>
                <a:gd name="T31" fmla="*/ 32 h 100"/>
                <a:gd name="T32" fmla="*/ 37 w 169"/>
                <a:gd name="T33" fmla="*/ 36 h 100"/>
                <a:gd name="T34" fmla="*/ 18 w 169"/>
                <a:gd name="T35" fmla="*/ 40 h 100"/>
                <a:gd name="T36" fmla="*/ 0 w 169"/>
                <a:gd name="T37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" h="100">
                  <a:moveTo>
                    <a:pt x="0" y="43"/>
                  </a:moveTo>
                  <a:lnTo>
                    <a:pt x="9" y="100"/>
                  </a:lnTo>
                  <a:lnTo>
                    <a:pt x="30" y="96"/>
                  </a:lnTo>
                  <a:lnTo>
                    <a:pt x="51" y="91"/>
                  </a:lnTo>
                  <a:lnTo>
                    <a:pt x="70" y="86"/>
                  </a:lnTo>
                  <a:lnTo>
                    <a:pt x="91" y="80"/>
                  </a:lnTo>
                  <a:lnTo>
                    <a:pt x="111" y="73"/>
                  </a:lnTo>
                  <a:lnTo>
                    <a:pt x="130" y="66"/>
                  </a:lnTo>
                  <a:lnTo>
                    <a:pt x="149" y="58"/>
                  </a:lnTo>
                  <a:lnTo>
                    <a:pt x="169" y="50"/>
                  </a:lnTo>
                  <a:lnTo>
                    <a:pt x="140" y="0"/>
                  </a:lnTo>
                  <a:lnTo>
                    <a:pt x="123" y="7"/>
                  </a:lnTo>
                  <a:lnTo>
                    <a:pt x="106" y="14"/>
                  </a:lnTo>
                  <a:lnTo>
                    <a:pt x="90" y="21"/>
                  </a:lnTo>
                  <a:lnTo>
                    <a:pt x="72" y="26"/>
                  </a:lnTo>
                  <a:lnTo>
                    <a:pt x="55" y="32"/>
                  </a:lnTo>
                  <a:lnTo>
                    <a:pt x="37" y="36"/>
                  </a:lnTo>
                  <a:lnTo>
                    <a:pt x="18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2110" y="1484"/>
              <a:ext cx="71" cy="176"/>
            </a:xfrm>
            <a:custGeom>
              <a:avLst/>
              <a:gdLst>
                <a:gd name="T0" fmla="*/ 4 w 71"/>
                <a:gd name="T1" fmla="*/ 168 h 176"/>
                <a:gd name="T2" fmla="*/ 65 w 71"/>
                <a:gd name="T3" fmla="*/ 176 h 176"/>
                <a:gd name="T4" fmla="*/ 67 w 71"/>
                <a:gd name="T5" fmla="*/ 156 h 176"/>
                <a:gd name="T6" fmla="*/ 70 w 71"/>
                <a:gd name="T7" fmla="*/ 138 h 176"/>
                <a:gd name="T8" fmla="*/ 71 w 71"/>
                <a:gd name="T9" fmla="*/ 119 h 176"/>
                <a:gd name="T10" fmla="*/ 71 w 71"/>
                <a:gd name="T11" fmla="*/ 101 h 176"/>
                <a:gd name="T12" fmla="*/ 70 w 71"/>
                <a:gd name="T13" fmla="*/ 75 h 176"/>
                <a:gd name="T14" fmla="*/ 68 w 71"/>
                <a:gd name="T15" fmla="*/ 50 h 176"/>
                <a:gd name="T16" fmla="*/ 64 w 71"/>
                <a:gd name="T17" fmla="*/ 25 h 176"/>
                <a:gd name="T18" fmla="*/ 60 w 71"/>
                <a:gd name="T19" fmla="*/ 0 h 176"/>
                <a:gd name="T20" fmla="*/ 0 w 71"/>
                <a:gd name="T21" fmla="*/ 12 h 176"/>
                <a:gd name="T22" fmla="*/ 4 w 71"/>
                <a:gd name="T23" fmla="*/ 34 h 176"/>
                <a:gd name="T24" fmla="*/ 7 w 71"/>
                <a:gd name="T25" fmla="*/ 57 h 176"/>
                <a:gd name="T26" fmla="*/ 10 w 71"/>
                <a:gd name="T27" fmla="*/ 79 h 176"/>
                <a:gd name="T28" fmla="*/ 10 w 71"/>
                <a:gd name="T29" fmla="*/ 101 h 176"/>
                <a:gd name="T30" fmla="*/ 10 w 71"/>
                <a:gd name="T31" fmla="*/ 119 h 176"/>
                <a:gd name="T32" fmla="*/ 9 w 71"/>
                <a:gd name="T33" fmla="*/ 136 h 176"/>
                <a:gd name="T34" fmla="*/ 7 w 71"/>
                <a:gd name="T35" fmla="*/ 152 h 176"/>
                <a:gd name="T36" fmla="*/ 4 w 71"/>
                <a:gd name="T37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176">
                  <a:moveTo>
                    <a:pt x="4" y="168"/>
                  </a:moveTo>
                  <a:lnTo>
                    <a:pt x="65" y="176"/>
                  </a:lnTo>
                  <a:lnTo>
                    <a:pt x="67" y="156"/>
                  </a:lnTo>
                  <a:lnTo>
                    <a:pt x="70" y="138"/>
                  </a:lnTo>
                  <a:lnTo>
                    <a:pt x="71" y="119"/>
                  </a:lnTo>
                  <a:lnTo>
                    <a:pt x="71" y="101"/>
                  </a:lnTo>
                  <a:lnTo>
                    <a:pt x="70" y="75"/>
                  </a:lnTo>
                  <a:lnTo>
                    <a:pt x="68" y="50"/>
                  </a:lnTo>
                  <a:lnTo>
                    <a:pt x="64" y="25"/>
                  </a:lnTo>
                  <a:lnTo>
                    <a:pt x="60" y="0"/>
                  </a:lnTo>
                  <a:lnTo>
                    <a:pt x="0" y="12"/>
                  </a:lnTo>
                  <a:lnTo>
                    <a:pt x="4" y="34"/>
                  </a:lnTo>
                  <a:lnTo>
                    <a:pt x="7" y="57"/>
                  </a:lnTo>
                  <a:lnTo>
                    <a:pt x="10" y="79"/>
                  </a:lnTo>
                  <a:lnTo>
                    <a:pt x="10" y="101"/>
                  </a:lnTo>
                  <a:lnTo>
                    <a:pt x="10" y="119"/>
                  </a:lnTo>
                  <a:lnTo>
                    <a:pt x="9" y="136"/>
                  </a:lnTo>
                  <a:lnTo>
                    <a:pt x="7" y="152"/>
                  </a:lnTo>
                  <a:lnTo>
                    <a:pt x="4" y="168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2477" y="1914"/>
              <a:ext cx="30" cy="65"/>
            </a:xfrm>
            <a:custGeom>
              <a:avLst/>
              <a:gdLst>
                <a:gd name="T0" fmla="*/ 1 w 30"/>
                <a:gd name="T1" fmla="*/ 65 h 65"/>
                <a:gd name="T2" fmla="*/ 8 w 30"/>
                <a:gd name="T3" fmla="*/ 50 h 65"/>
                <a:gd name="T4" fmla="*/ 16 w 30"/>
                <a:gd name="T5" fmla="*/ 33 h 65"/>
                <a:gd name="T6" fmla="*/ 23 w 30"/>
                <a:gd name="T7" fmla="*/ 16 h 65"/>
                <a:gd name="T8" fmla="*/ 30 w 30"/>
                <a:gd name="T9" fmla="*/ 0 h 65"/>
                <a:gd name="T10" fmla="*/ 23 w 30"/>
                <a:gd name="T11" fmla="*/ 16 h 65"/>
                <a:gd name="T12" fmla="*/ 15 w 30"/>
                <a:gd name="T13" fmla="*/ 33 h 65"/>
                <a:gd name="T14" fmla="*/ 8 w 30"/>
                <a:gd name="T15" fmla="*/ 50 h 65"/>
                <a:gd name="T16" fmla="*/ 0 w 30"/>
                <a:gd name="T17" fmla="*/ 65 h 65"/>
                <a:gd name="T18" fmla="*/ 1 w 30"/>
                <a:gd name="T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5">
                  <a:moveTo>
                    <a:pt x="1" y="65"/>
                  </a:moveTo>
                  <a:lnTo>
                    <a:pt x="8" y="50"/>
                  </a:lnTo>
                  <a:lnTo>
                    <a:pt x="16" y="33"/>
                  </a:lnTo>
                  <a:lnTo>
                    <a:pt x="23" y="16"/>
                  </a:lnTo>
                  <a:lnTo>
                    <a:pt x="30" y="0"/>
                  </a:lnTo>
                  <a:lnTo>
                    <a:pt x="23" y="16"/>
                  </a:lnTo>
                  <a:lnTo>
                    <a:pt x="15" y="33"/>
                  </a:lnTo>
                  <a:lnTo>
                    <a:pt x="8" y="50"/>
                  </a:lnTo>
                  <a:lnTo>
                    <a:pt x="0" y="65"/>
                  </a:lnTo>
                  <a:lnTo>
                    <a:pt x="1" y="65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2393" y="1138"/>
              <a:ext cx="158" cy="275"/>
            </a:xfrm>
            <a:custGeom>
              <a:avLst/>
              <a:gdLst>
                <a:gd name="T0" fmla="*/ 100 w 158"/>
                <a:gd name="T1" fmla="*/ 275 h 275"/>
                <a:gd name="T2" fmla="*/ 158 w 158"/>
                <a:gd name="T3" fmla="*/ 261 h 275"/>
                <a:gd name="T4" fmla="*/ 158 w 158"/>
                <a:gd name="T5" fmla="*/ 260 h 275"/>
                <a:gd name="T6" fmla="*/ 158 w 158"/>
                <a:gd name="T7" fmla="*/ 258 h 275"/>
                <a:gd name="T8" fmla="*/ 158 w 158"/>
                <a:gd name="T9" fmla="*/ 258 h 275"/>
                <a:gd name="T10" fmla="*/ 157 w 158"/>
                <a:gd name="T11" fmla="*/ 257 h 275"/>
                <a:gd name="T12" fmla="*/ 149 w 158"/>
                <a:gd name="T13" fmla="*/ 222 h 275"/>
                <a:gd name="T14" fmla="*/ 139 w 158"/>
                <a:gd name="T15" fmla="*/ 189 h 275"/>
                <a:gd name="T16" fmla="*/ 128 w 158"/>
                <a:gd name="T17" fmla="*/ 156 h 275"/>
                <a:gd name="T18" fmla="*/ 115 w 158"/>
                <a:gd name="T19" fmla="*/ 124 h 275"/>
                <a:gd name="T20" fmla="*/ 102 w 158"/>
                <a:gd name="T21" fmla="*/ 92 h 275"/>
                <a:gd name="T22" fmla="*/ 86 w 158"/>
                <a:gd name="T23" fmla="*/ 60 h 275"/>
                <a:gd name="T24" fmla="*/ 71 w 158"/>
                <a:gd name="T25" fmla="*/ 29 h 275"/>
                <a:gd name="T26" fmla="*/ 53 w 158"/>
                <a:gd name="T27" fmla="*/ 0 h 275"/>
                <a:gd name="T28" fmla="*/ 0 w 158"/>
                <a:gd name="T29" fmla="*/ 29 h 275"/>
                <a:gd name="T30" fmla="*/ 17 w 158"/>
                <a:gd name="T31" fmla="*/ 58 h 275"/>
                <a:gd name="T32" fmla="*/ 32 w 158"/>
                <a:gd name="T33" fmla="*/ 88 h 275"/>
                <a:gd name="T34" fmla="*/ 47 w 158"/>
                <a:gd name="T35" fmla="*/ 117 h 275"/>
                <a:gd name="T36" fmla="*/ 60 w 158"/>
                <a:gd name="T37" fmla="*/ 147 h 275"/>
                <a:gd name="T38" fmla="*/ 72 w 158"/>
                <a:gd name="T39" fmla="*/ 179 h 275"/>
                <a:gd name="T40" fmla="*/ 82 w 158"/>
                <a:gd name="T41" fmla="*/ 210 h 275"/>
                <a:gd name="T42" fmla="*/ 92 w 158"/>
                <a:gd name="T43" fmla="*/ 243 h 275"/>
                <a:gd name="T44" fmla="*/ 100 w 158"/>
                <a:gd name="T45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8" h="275">
                  <a:moveTo>
                    <a:pt x="100" y="275"/>
                  </a:moveTo>
                  <a:lnTo>
                    <a:pt x="158" y="261"/>
                  </a:lnTo>
                  <a:lnTo>
                    <a:pt x="158" y="260"/>
                  </a:lnTo>
                  <a:lnTo>
                    <a:pt x="158" y="258"/>
                  </a:lnTo>
                  <a:lnTo>
                    <a:pt x="158" y="258"/>
                  </a:lnTo>
                  <a:lnTo>
                    <a:pt x="157" y="257"/>
                  </a:lnTo>
                  <a:lnTo>
                    <a:pt x="149" y="222"/>
                  </a:lnTo>
                  <a:lnTo>
                    <a:pt x="139" y="189"/>
                  </a:lnTo>
                  <a:lnTo>
                    <a:pt x="128" y="156"/>
                  </a:lnTo>
                  <a:lnTo>
                    <a:pt x="115" y="124"/>
                  </a:lnTo>
                  <a:lnTo>
                    <a:pt x="102" y="92"/>
                  </a:lnTo>
                  <a:lnTo>
                    <a:pt x="86" y="60"/>
                  </a:lnTo>
                  <a:lnTo>
                    <a:pt x="71" y="29"/>
                  </a:lnTo>
                  <a:lnTo>
                    <a:pt x="53" y="0"/>
                  </a:lnTo>
                  <a:lnTo>
                    <a:pt x="0" y="29"/>
                  </a:lnTo>
                  <a:lnTo>
                    <a:pt x="17" y="58"/>
                  </a:lnTo>
                  <a:lnTo>
                    <a:pt x="32" y="88"/>
                  </a:lnTo>
                  <a:lnTo>
                    <a:pt x="47" y="117"/>
                  </a:lnTo>
                  <a:lnTo>
                    <a:pt x="60" y="147"/>
                  </a:lnTo>
                  <a:lnTo>
                    <a:pt x="72" y="179"/>
                  </a:lnTo>
                  <a:lnTo>
                    <a:pt x="82" y="210"/>
                  </a:lnTo>
                  <a:lnTo>
                    <a:pt x="92" y="243"/>
                  </a:lnTo>
                  <a:lnTo>
                    <a:pt x="100" y="275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2421" y="1700"/>
              <a:ext cx="146" cy="279"/>
            </a:xfrm>
            <a:custGeom>
              <a:avLst/>
              <a:gdLst>
                <a:gd name="T0" fmla="*/ 82 w 146"/>
                <a:gd name="T1" fmla="*/ 0 h 279"/>
                <a:gd name="T2" fmla="*/ 76 w 146"/>
                <a:gd name="T3" fmla="*/ 33 h 279"/>
                <a:gd name="T4" fmla="*/ 69 w 146"/>
                <a:gd name="T5" fmla="*/ 67 h 279"/>
                <a:gd name="T6" fmla="*/ 61 w 146"/>
                <a:gd name="T7" fmla="*/ 99 h 279"/>
                <a:gd name="T8" fmla="*/ 51 w 146"/>
                <a:gd name="T9" fmla="*/ 130 h 279"/>
                <a:gd name="T10" fmla="*/ 40 w 146"/>
                <a:gd name="T11" fmla="*/ 162 h 279"/>
                <a:gd name="T12" fmla="*/ 29 w 146"/>
                <a:gd name="T13" fmla="*/ 193 h 279"/>
                <a:gd name="T14" fmla="*/ 15 w 146"/>
                <a:gd name="T15" fmla="*/ 223 h 279"/>
                <a:gd name="T16" fmla="*/ 0 w 146"/>
                <a:gd name="T17" fmla="*/ 254 h 279"/>
                <a:gd name="T18" fmla="*/ 56 w 146"/>
                <a:gd name="T19" fmla="*/ 279 h 279"/>
                <a:gd name="T20" fmla="*/ 64 w 146"/>
                <a:gd name="T21" fmla="*/ 264 h 279"/>
                <a:gd name="T22" fmla="*/ 71 w 146"/>
                <a:gd name="T23" fmla="*/ 247 h 279"/>
                <a:gd name="T24" fmla="*/ 78 w 146"/>
                <a:gd name="T25" fmla="*/ 230 h 279"/>
                <a:gd name="T26" fmla="*/ 86 w 146"/>
                <a:gd name="T27" fmla="*/ 214 h 279"/>
                <a:gd name="T28" fmla="*/ 99 w 146"/>
                <a:gd name="T29" fmla="*/ 186 h 279"/>
                <a:gd name="T30" fmla="*/ 108 w 146"/>
                <a:gd name="T31" fmla="*/ 160 h 279"/>
                <a:gd name="T32" fmla="*/ 118 w 146"/>
                <a:gd name="T33" fmla="*/ 133 h 279"/>
                <a:gd name="T34" fmla="*/ 126 w 146"/>
                <a:gd name="T35" fmla="*/ 107 h 279"/>
                <a:gd name="T36" fmla="*/ 132 w 146"/>
                <a:gd name="T37" fmla="*/ 82 h 279"/>
                <a:gd name="T38" fmla="*/ 137 w 146"/>
                <a:gd name="T39" fmla="*/ 56 h 279"/>
                <a:gd name="T40" fmla="*/ 142 w 146"/>
                <a:gd name="T41" fmla="*/ 29 h 279"/>
                <a:gd name="T42" fmla="*/ 146 w 146"/>
                <a:gd name="T43" fmla="*/ 3 h 279"/>
                <a:gd name="T44" fmla="*/ 82 w 146"/>
                <a:gd name="T45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" h="279">
                  <a:moveTo>
                    <a:pt x="82" y="0"/>
                  </a:moveTo>
                  <a:lnTo>
                    <a:pt x="76" y="33"/>
                  </a:lnTo>
                  <a:lnTo>
                    <a:pt x="69" y="67"/>
                  </a:lnTo>
                  <a:lnTo>
                    <a:pt x="61" y="99"/>
                  </a:lnTo>
                  <a:lnTo>
                    <a:pt x="51" y="130"/>
                  </a:lnTo>
                  <a:lnTo>
                    <a:pt x="40" y="162"/>
                  </a:lnTo>
                  <a:lnTo>
                    <a:pt x="29" y="193"/>
                  </a:lnTo>
                  <a:lnTo>
                    <a:pt x="15" y="223"/>
                  </a:lnTo>
                  <a:lnTo>
                    <a:pt x="0" y="254"/>
                  </a:lnTo>
                  <a:lnTo>
                    <a:pt x="56" y="279"/>
                  </a:lnTo>
                  <a:lnTo>
                    <a:pt x="64" y="264"/>
                  </a:lnTo>
                  <a:lnTo>
                    <a:pt x="71" y="247"/>
                  </a:lnTo>
                  <a:lnTo>
                    <a:pt x="78" y="230"/>
                  </a:lnTo>
                  <a:lnTo>
                    <a:pt x="86" y="214"/>
                  </a:lnTo>
                  <a:lnTo>
                    <a:pt x="99" y="186"/>
                  </a:lnTo>
                  <a:lnTo>
                    <a:pt x="108" y="160"/>
                  </a:lnTo>
                  <a:lnTo>
                    <a:pt x="118" y="133"/>
                  </a:lnTo>
                  <a:lnTo>
                    <a:pt x="126" y="107"/>
                  </a:lnTo>
                  <a:lnTo>
                    <a:pt x="132" y="82"/>
                  </a:lnTo>
                  <a:lnTo>
                    <a:pt x="137" y="56"/>
                  </a:lnTo>
                  <a:lnTo>
                    <a:pt x="142" y="29"/>
                  </a:lnTo>
                  <a:lnTo>
                    <a:pt x="146" y="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710" y="1167"/>
              <a:ext cx="73" cy="172"/>
            </a:xfrm>
            <a:custGeom>
              <a:avLst/>
              <a:gdLst>
                <a:gd name="T0" fmla="*/ 71 w 73"/>
                <a:gd name="T1" fmla="*/ 0 h 172"/>
                <a:gd name="T2" fmla="*/ 60 w 73"/>
                <a:gd name="T3" fmla="*/ 21 h 172"/>
                <a:gd name="T4" fmla="*/ 50 w 73"/>
                <a:gd name="T5" fmla="*/ 42 h 172"/>
                <a:gd name="T6" fmla="*/ 41 w 73"/>
                <a:gd name="T7" fmla="*/ 63 h 172"/>
                <a:gd name="T8" fmla="*/ 31 w 73"/>
                <a:gd name="T9" fmla="*/ 84 h 172"/>
                <a:gd name="T10" fmla="*/ 23 w 73"/>
                <a:gd name="T11" fmla="*/ 106 h 172"/>
                <a:gd name="T12" fmla="*/ 14 w 73"/>
                <a:gd name="T13" fmla="*/ 128 h 172"/>
                <a:gd name="T14" fmla="*/ 7 w 73"/>
                <a:gd name="T15" fmla="*/ 150 h 172"/>
                <a:gd name="T16" fmla="*/ 0 w 73"/>
                <a:gd name="T17" fmla="*/ 172 h 172"/>
                <a:gd name="T18" fmla="*/ 7 w 73"/>
                <a:gd name="T19" fmla="*/ 150 h 172"/>
                <a:gd name="T20" fmla="*/ 16 w 73"/>
                <a:gd name="T21" fmla="*/ 128 h 172"/>
                <a:gd name="T22" fmla="*/ 23 w 73"/>
                <a:gd name="T23" fmla="*/ 106 h 172"/>
                <a:gd name="T24" fmla="*/ 32 w 73"/>
                <a:gd name="T25" fmla="*/ 85 h 172"/>
                <a:gd name="T26" fmla="*/ 41 w 73"/>
                <a:gd name="T27" fmla="*/ 64 h 172"/>
                <a:gd name="T28" fmla="*/ 50 w 73"/>
                <a:gd name="T29" fmla="*/ 43 h 172"/>
                <a:gd name="T30" fmla="*/ 61 w 73"/>
                <a:gd name="T31" fmla="*/ 23 h 172"/>
                <a:gd name="T32" fmla="*/ 73 w 73"/>
                <a:gd name="T33" fmla="*/ 2 h 172"/>
                <a:gd name="T34" fmla="*/ 71 w 73"/>
                <a:gd name="T3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172">
                  <a:moveTo>
                    <a:pt x="71" y="0"/>
                  </a:moveTo>
                  <a:lnTo>
                    <a:pt x="60" y="21"/>
                  </a:lnTo>
                  <a:lnTo>
                    <a:pt x="50" y="42"/>
                  </a:lnTo>
                  <a:lnTo>
                    <a:pt x="41" y="63"/>
                  </a:lnTo>
                  <a:lnTo>
                    <a:pt x="31" y="84"/>
                  </a:lnTo>
                  <a:lnTo>
                    <a:pt x="23" y="106"/>
                  </a:lnTo>
                  <a:lnTo>
                    <a:pt x="14" y="128"/>
                  </a:lnTo>
                  <a:lnTo>
                    <a:pt x="7" y="150"/>
                  </a:lnTo>
                  <a:lnTo>
                    <a:pt x="0" y="172"/>
                  </a:lnTo>
                  <a:lnTo>
                    <a:pt x="7" y="150"/>
                  </a:lnTo>
                  <a:lnTo>
                    <a:pt x="16" y="128"/>
                  </a:lnTo>
                  <a:lnTo>
                    <a:pt x="23" y="106"/>
                  </a:lnTo>
                  <a:lnTo>
                    <a:pt x="32" y="85"/>
                  </a:lnTo>
                  <a:lnTo>
                    <a:pt x="41" y="64"/>
                  </a:lnTo>
                  <a:lnTo>
                    <a:pt x="50" y="43"/>
                  </a:lnTo>
                  <a:lnTo>
                    <a:pt x="61" y="23"/>
                  </a:lnTo>
                  <a:lnTo>
                    <a:pt x="73" y="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963" y="2212"/>
              <a:ext cx="3" cy="4"/>
            </a:xfrm>
            <a:custGeom>
              <a:avLst/>
              <a:gdLst>
                <a:gd name="T0" fmla="*/ 0 w 3"/>
                <a:gd name="T1" fmla="*/ 3 h 4"/>
                <a:gd name="T2" fmla="*/ 1 w 3"/>
                <a:gd name="T3" fmla="*/ 3 h 4"/>
                <a:gd name="T4" fmla="*/ 1 w 3"/>
                <a:gd name="T5" fmla="*/ 3 h 4"/>
                <a:gd name="T6" fmla="*/ 1 w 3"/>
                <a:gd name="T7" fmla="*/ 4 h 4"/>
                <a:gd name="T8" fmla="*/ 3 w 3"/>
                <a:gd name="T9" fmla="*/ 4 h 4"/>
                <a:gd name="T10" fmla="*/ 1 w 3"/>
                <a:gd name="T11" fmla="*/ 0 h 4"/>
                <a:gd name="T12" fmla="*/ 0 w 3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3" y="4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688" y="1169"/>
              <a:ext cx="149" cy="277"/>
            </a:xfrm>
            <a:custGeom>
              <a:avLst/>
              <a:gdLst>
                <a:gd name="T0" fmla="*/ 60 w 149"/>
                <a:gd name="T1" fmla="*/ 277 h 277"/>
                <a:gd name="T2" fmla="*/ 67 w 149"/>
                <a:gd name="T3" fmla="*/ 244 h 277"/>
                <a:gd name="T4" fmla="*/ 74 w 149"/>
                <a:gd name="T5" fmla="*/ 212 h 277"/>
                <a:gd name="T6" fmla="*/ 83 w 149"/>
                <a:gd name="T7" fmla="*/ 179 h 277"/>
                <a:gd name="T8" fmla="*/ 95 w 149"/>
                <a:gd name="T9" fmla="*/ 148 h 277"/>
                <a:gd name="T10" fmla="*/ 106 w 149"/>
                <a:gd name="T11" fmla="*/ 116 h 277"/>
                <a:gd name="T12" fmla="*/ 118 w 149"/>
                <a:gd name="T13" fmla="*/ 86 h 277"/>
                <a:gd name="T14" fmla="*/ 133 w 149"/>
                <a:gd name="T15" fmla="*/ 57 h 277"/>
                <a:gd name="T16" fmla="*/ 149 w 149"/>
                <a:gd name="T17" fmla="*/ 27 h 277"/>
                <a:gd name="T18" fmla="*/ 95 w 149"/>
                <a:gd name="T19" fmla="*/ 0 h 277"/>
                <a:gd name="T20" fmla="*/ 83 w 149"/>
                <a:gd name="T21" fmla="*/ 21 h 277"/>
                <a:gd name="T22" fmla="*/ 72 w 149"/>
                <a:gd name="T23" fmla="*/ 41 h 277"/>
                <a:gd name="T24" fmla="*/ 63 w 149"/>
                <a:gd name="T25" fmla="*/ 62 h 277"/>
                <a:gd name="T26" fmla="*/ 54 w 149"/>
                <a:gd name="T27" fmla="*/ 83 h 277"/>
                <a:gd name="T28" fmla="*/ 45 w 149"/>
                <a:gd name="T29" fmla="*/ 104 h 277"/>
                <a:gd name="T30" fmla="*/ 38 w 149"/>
                <a:gd name="T31" fmla="*/ 126 h 277"/>
                <a:gd name="T32" fmla="*/ 29 w 149"/>
                <a:gd name="T33" fmla="*/ 148 h 277"/>
                <a:gd name="T34" fmla="*/ 22 w 149"/>
                <a:gd name="T35" fmla="*/ 170 h 277"/>
                <a:gd name="T36" fmla="*/ 15 w 149"/>
                <a:gd name="T37" fmla="*/ 194 h 277"/>
                <a:gd name="T38" fmla="*/ 10 w 149"/>
                <a:gd name="T39" fmla="*/ 219 h 277"/>
                <a:gd name="T40" fmla="*/ 4 w 149"/>
                <a:gd name="T41" fmla="*/ 243 h 277"/>
                <a:gd name="T42" fmla="*/ 0 w 149"/>
                <a:gd name="T43" fmla="*/ 267 h 277"/>
                <a:gd name="T44" fmla="*/ 60 w 149"/>
                <a:gd name="T45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277">
                  <a:moveTo>
                    <a:pt x="60" y="277"/>
                  </a:moveTo>
                  <a:lnTo>
                    <a:pt x="67" y="244"/>
                  </a:lnTo>
                  <a:lnTo>
                    <a:pt x="74" y="212"/>
                  </a:lnTo>
                  <a:lnTo>
                    <a:pt x="83" y="179"/>
                  </a:lnTo>
                  <a:lnTo>
                    <a:pt x="95" y="148"/>
                  </a:lnTo>
                  <a:lnTo>
                    <a:pt x="106" y="116"/>
                  </a:lnTo>
                  <a:lnTo>
                    <a:pt x="118" y="86"/>
                  </a:lnTo>
                  <a:lnTo>
                    <a:pt x="133" y="57"/>
                  </a:lnTo>
                  <a:lnTo>
                    <a:pt x="149" y="27"/>
                  </a:lnTo>
                  <a:lnTo>
                    <a:pt x="95" y="0"/>
                  </a:lnTo>
                  <a:lnTo>
                    <a:pt x="83" y="21"/>
                  </a:lnTo>
                  <a:lnTo>
                    <a:pt x="72" y="41"/>
                  </a:lnTo>
                  <a:lnTo>
                    <a:pt x="63" y="62"/>
                  </a:lnTo>
                  <a:lnTo>
                    <a:pt x="54" y="83"/>
                  </a:lnTo>
                  <a:lnTo>
                    <a:pt x="45" y="104"/>
                  </a:lnTo>
                  <a:lnTo>
                    <a:pt x="38" y="126"/>
                  </a:lnTo>
                  <a:lnTo>
                    <a:pt x="29" y="148"/>
                  </a:lnTo>
                  <a:lnTo>
                    <a:pt x="22" y="170"/>
                  </a:lnTo>
                  <a:lnTo>
                    <a:pt x="15" y="194"/>
                  </a:lnTo>
                  <a:lnTo>
                    <a:pt x="10" y="219"/>
                  </a:lnTo>
                  <a:lnTo>
                    <a:pt x="4" y="243"/>
                  </a:lnTo>
                  <a:lnTo>
                    <a:pt x="0" y="267"/>
                  </a:lnTo>
                  <a:lnTo>
                    <a:pt x="60" y="277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1" name="Freeform 62"/>
            <p:cNvSpPr>
              <a:spLocks/>
            </p:cNvSpPr>
            <p:nvPr/>
          </p:nvSpPr>
          <p:spPr bwMode="auto">
            <a:xfrm>
              <a:off x="685" y="1719"/>
              <a:ext cx="146" cy="274"/>
            </a:xfrm>
            <a:custGeom>
              <a:avLst/>
              <a:gdLst>
                <a:gd name="T0" fmla="*/ 61 w 146"/>
                <a:gd name="T1" fmla="*/ 0 h 274"/>
                <a:gd name="T2" fmla="*/ 0 w 146"/>
                <a:gd name="T3" fmla="*/ 9 h 274"/>
                <a:gd name="T4" fmla="*/ 7 w 146"/>
                <a:gd name="T5" fmla="*/ 43 h 274"/>
                <a:gd name="T6" fmla="*/ 16 w 146"/>
                <a:gd name="T7" fmla="*/ 78 h 274"/>
                <a:gd name="T8" fmla="*/ 25 w 146"/>
                <a:gd name="T9" fmla="*/ 113 h 274"/>
                <a:gd name="T10" fmla="*/ 36 w 146"/>
                <a:gd name="T11" fmla="*/ 146 h 274"/>
                <a:gd name="T12" fmla="*/ 48 w 146"/>
                <a:gd name="T13" fmla="*/ 179 h 274"/>
                <a:gd name="T14" fmla="*/ 61 w 146"/>
                <a:gd name="T15" fmla="*/ 211 h 274"/>
                <a:gd name="T16" fmla="*/ 75 w 146"/>
                <a:gd name="T17" fmla="*/ 243 h 274"/>
                <a:gd name="T18" fmla="*/ 92 w 146"/>
                <a:gd name="T19" fmla="*/ 274 h 274"/>
                <a:gd name="T20" fmla="*/ 146 w 146"/>
                <a:gd name="T21" fmla="*/ 247 h 274"/>
                <a:gd name="T22" fmla="*/ 132 w 146"/>
                <a:gd name="T23" fmla="*/ 218 h 274"/>
                <a:gd name="T24" fmla="*/ 118 w 146"/>
                <a:gd name="T25" fmla="*/ 189 h 274"/>
                <a:gd name="T26" fmla="*/ 106 w 146"/>
                <a:gd name="T27" fmla="*/ 159 h 274"/>
                <a:gd name="T28" fmla="*/ 95 w 146"/>
                <a:gd name="T29" fmla="*/ 128 h 274"/>
                <a:gd name="T30" fmla="*/ 84 w 146"/>
                <a:gd name="T31" fmla="*/ 98 h 274"/>
                <a:gd name="T32" fmla="*/ 75 w 146"/>
                <a:gd name="T33" fmla="*/ 66 h 274"/>
                <a:gd name="T34" fmla="*/ 68 w 146"/>
                <a:gd name="T35" fmla="*/ 32 h 274"/>
                <a:gd name="T36" fmla="*/ 61 w 146"/>
                <a:gd name="T3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274">
                  <a:moveTo>
                    <a:pt x="61" y="0"/>
                  </a:moveTo>
                  <a:lnTo>
                    <a:pt x="0" y="9"/>
                  </a:lnTo>
                  <a:lnTo>
                    <a:pt x="7" y="43"/>
                  </a:lnTo>
                  <a:lnTo>
                    <a:pt x="16" y="78"/>
                  </a:lnTo>
                  <a:lnTo>
                    <a:pt x="25" y="113"/>
                  </a:lnTo>
                  <a:lnTo>
                    <a:pt x="36" y="146"/>
                  </a:lnTo>
                  <a:lnTo>
                    <a:pt x="48" y="179"/>
                  </a:lnTo>
                  <a:lnTo>
                    <a:pt x="61" y="211"/>
                  </a:lnTo>
                  <a:lnTo>
                    <a:pt x="75" y="243"/>
                  </a:lnTo>
                  <a:lnTo>
                    <a:pt x="92" y="274"/>
                  </a:lnTo>
                  <a:lnTo>
                    <a:pt x="146" y="247"/>
                  </a:lnTo>
                  <a:lnTo>
                    <a:pt x="132" y="218"/>
                  </a:lnTo>
                  <a:lnTo>
                    <a:pt x="118" y="189"/>
                  </a:lnTo>
                  <a:lnTo>
                    <a:pt x="106" y="159"/>
                  </a:lnTo>
                  <a:lnTo>
                    <a:pt x="95" y="128"/>
                  </a:lnTo>
                  <a:lnTo>
                    <a:pt x="84" y="98"/>
                  </a:lnTo>
                  <a:lnTo>
                    <a:pt x="75" y="66"/>
                  </a:lnTo>
                  <a:lnTo>
                    <a:pt x="68" y="3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2" name="Freeform 63"/>
            <p:cNvSpPr>
              <a:spLocks/>
            </p:cNvSpPr>
            <p:nvPr/>
          </p:nvSpPr>
          <p:spPr bwMode="auto">
            <a:xfrm>
              <a:off x="1472" y="689"/>
              <a:ext cx="280" cy="68"/>
            </a:xfrm>
            <a:custGeom>
              <a:avLst/>
              <a:gdLst>
                <a:gd name="T0" fmla="*/ 151 w 280"/>
                <a:gd name="T1" fmla="*/ 57 h 68"/>
                <a:gd name="T2" fmla="*/ 167 w 280"/>
                <a:gd name="T3" fmla="*/ 57 h 68"/>
                <a:gd name="T4" fmla="*/ 182 w 280"/>
                <a:gd name="T5" fmla="*/ 57 h 68"/>
                <a:gd name="T6" fmla="*/ 197 w 280"/>
                <a:gd name="T7" fmla="*/ 58 h 68"/>
                <a:gd name="T8" fmla="*/ 212 w 280"/>
                <a:gd name="T9" fmla="*/ 58 h 68"/>
                <a:gd name="T10" fmla="*/ 228 w 280"/>
                <a:gd name="T11" fmla="*/ 59 h 68"/>
                <a:gd name="T12" fmla="*/ 243 w 280"/>
                <a:gd name="T13" fmla="*/ 61 h 68"/>
                <a:gd name="T14" fmla="*/ 257 w 280"/>
                <a:gd name="T15" fmla="*/ 64 h 68"/>
                <a:gd name="T16" fmla="*/ 272 w 280"/>
                <a:gd name="T17" fmla="*/ 65 h 68"/>
                <a:gd name="T18" fmla="*/ 280 w 280"/>
                <a:gd name="T19" fmla="*/ 8 h 68"/>
                <a:gd name="T20" fmla="*/ 265 w 280"/>
                <a:gd name="T21" fmla="*/ 7 h 68"/>
                <a:gd name="T22" fmla="*/ 248 w 280"/>
                <a:gd name="T23" fmla="*/ 4 h 68"/>
                <a:gd name="T24" fmla="*/ 233 w 280"/>
                <a:gd name="T25" fmla="*/ 2 h 68"/>
                <a:gd name="T26" fmla="*/ 217 w 280"/>
                <a:gd name="T27" fmla="*/ 1 h 68"/>
                <a:gd name="T28" fmla="*/ 201 w 280"/>
                <a:gd name="T29" fmla="*/ 1 h 68"/>
                <a:gd name="T30" fmla="*/ 185 w 280"/>
                <a:gd name="T31" fmla="*/ 0 h 68"/>
                <a:gd name="T32" fmla="*/ 168 w 280"/>
                <a:gd name="T33" fmla="*/ 0 h 68"/>
                <a:gd name="T34" fmla="*/ 151 w 280"/>
                <a:gd name="T35" fmla="*/ 0 h 68"/>
                <a:gd name="T36" fmla="*/ 132 w 280"/>
                <a:gd name="T37" fmla="*/ 0 h 68"/>
                <a:gd name="T38" fmla="*/ 112 w 280"/>
                <a:gd name="T39" fmla="*/ 1 h 68"/>
                <a:gd name="T40" fmla="*/ 93 w 280"/>
                <a:gd name="T41" fmla="*/ 1 h 68"/>
                <a:gd name="T42" fmla="*/ 75 w 280"/>
                <a:gd name="T43" fmla="*/ 2 h 68"/>
                <a:gd name="T44" fmla="*/ 56 w 280"/>
                <a:gd name="T45" fmla="*/ 4 h 68"/>
                <a:gd name="T46" fmla="*/ 38 w 280"/>
                <a:gd name="T47" fmla="*/ 7 h 68"/>
                <a:gd name="T48" fmla="*/ 18 w 280"/>
                <a:gd name="T49" fmla="*/ 8 h 68"/>
                <a:gd name="T50" fmla="*/ 0 w 280"/>
                <a:gd name="T51" fmla="*/ 11 h 68"/>
                <a:gd name="T52" fmla="*/ 8 w 280"/>
                <a:gd name="T53" fmla="*/ 68 h 68"/>
                <a:gd name="T54" fmla="*/ 26 w 280"/>
                <a:gd name="T55" fmla="*/ 65 h 68"/>
                <a:gd name="T56" fmla="*/ 44 w 280"/>
                <a:gd name="T57" fmla="*/ 64 h 68"/>
                <a:gd name="T58" fmla="*/ 61 w 280"/>
                <a:gd name="T59" fmla="*/ 61 h 68"/>
                <a:gd name="T60" fmla="*/ 79 w 280"/>
                <a:gd name="T61" fmla="*/ 59 h 68"/>
                <a:gd name="T62" fmla="*/ 97 w 280"/>
                <a:gd name="T63" fmla="*/ 58 h 68"/>
                <a:gd name="T64" fmla="*/ 115 w 280"/>
                <a:gd name="T65" fmla="*/ 58 h 68"/>
                <a:gd name="T66" fmla="*/ 133 w 280"/>
                <a:gd name="T67" fmla="*/ 57 h 68"/>
                <a:gd name="T68" fmla="*/ 151 w 280"/>
                <a:gd name="T69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0" h="68">
                  <a:moveTo>
                    <a:pt x="151" y="57"/>
                  </a:moveTo>
                  <a:lnTo>
                    <a:pt x="167" y="57"/>
                  </a:lnTo>
                  <a:lnTo>
                    <a:pt x="182" y="57"/>
                  </a:lnTo>
                  <a:lnTo>
                    <a:pt x="197" y="58"/>
                  </a:lnTo>
                  <a:lnTo>
                    <a:pt x="212" y="58"/>
                  </a:lnTo>
                  <a:lnTo>
                    <a:pt x="228" y="59"/>
                  </a:lnTo>
                  <a:lnTo>
                    <a:pt x="243" y="61"/>
                  </a:lnTo>
                  <a:lnTo>
                    <a:pt x="257" y="64"/>
                  </a:lnTo>
                  <a:lnTo>
                    <a:pt x="272" y="65"/>
                  </a:lnTo>
                  <a:lnTo>
                    <a:pt x="280" y="8"/>
                  </a:lnTo>
                  <a:lnTo>
                    <a:pt x="265" y="7"/>
                  </a:lnTo>
                  <a:lnTo>
                    <a:pt x="248" y="4"/>
                  </a:lnTo>
                  <a:lnTo>
                    <a:pt x="233" y="2"/>
                  </a:lnTo>
                  <a:lnTo>
                    <a:pt x="217" y="1"/>
                  </a:lnTo>
                  <a:lnTo>
                    <a:pt x="201" y="1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51" y="0"/>
                  </a:lnTo>
                  <a:lnTo>
                    <a:pt x="132" y="0"/>
                  </a:lnTo>
                  <a:lnTo>
                    <a:pt x="112" y="1"/>
                  </a:lnTo>
                  <a:lnTo>
                    <a:pt x="93" y="1"/>
                  </a:lnTo>
                  <a:lnTo>
                    <a:pt x="75" y="2"/>
                  </a:lnTo>
                  <a:lnTo>
                    <a:pt x="56" y="4"/>
                  </a:lnTo>
                  <a:lnTo>
                    <a:pt x="38" y="7"/>
                  </a:lnTo>
                  <a:lnTo>
                    <a:pt x="18" y="8"/>
                  </a:lnTo>
                  <a:lnTo>
                    <a:pt x="0" y="11"/>
                  </a:lnTo>
                  <a:lnTo>
                    <a:pt x="8" y="68"/>
                  </a:lnTo>
                  <a:lnTo>
                    <a:pt x="26" y="65"/>
                  </a:lnTo>
                  <a:lnTo>
                    <a:pt x="44" y="64"/>
                  </a:lnTo>
                  <a:lnTo>
                    <a:pt x="61" y="61"/>
                  </a:lnTo>
                  <a:lnTo>
                    <a:pt x="79" y="59"/>
                  </a:lnTo>
                  <a:lnTo>
                    <a:pt x="97" y="58"/>
                  </a:lnTo>
                  <a:lnTo>
                    <a:pt x="115" y="58"/>
                  </a:lnTo>
                  <a:lnTo>
                    <a:pt x="133" y="57"/>
                  </a:lnTo>
                  <a:lnTo>
                    <a:pt x="151" y="57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3" name="Freeform 64"/>
            <p:cNvSpPr>
              <a:spLocks/>
            </p:cNvSpPr>
            <p:nvPr/>
          </p:nvSpPr>
          <p:spPr bwMode="auto">
            <a:xfrm>
              <a:off x="1530" y="1061"/>
              <a:ext cx="170" cy="63"/>
            </a:xfrm>
            <a:custGeom>
              <a:avLst/>
              <a:gdLst>
                <a:gd name="T0" fmla="*/ 93 w 170"/>
                <a:gd name="T1" fmla="*/ 56 h 63"/>
                <a:gd name="T2" fmla="*/ 102 w 170"/>
                <a:gd name="T3" fmla="*/ 56 h 63"/>
                <a:gd name="T4" fmla="*/ 111 w 170"/>
                <a:gd name="T5" fmla="*/ 56 h 63"/>
                <a:gd name="T6" fmla="*/ 120 w 170"/>
                <a:gd name="T7" fmla="*/ 56 h 63"/>
                <a:gd name="T8" fmla="*/ 128 w 170"/>
                <a:gd name="T9" fmla="*/ 58 h 63"/>
                <a:gd name="T10" fmla="*/ 136 w 170"/>
                <a:gd name="T11" fmla="*/ 58 h 63"/>
                <a:gd name="T12" fmla="*/ 145 w 170"/>
                <a:gd name="T13" fmla="*/ 59 h 63"/>
                <a:gd name="T14" fmla="*/ 153 w 170"/>
                <a:gd name="T15" fmla="*/ 59 h 63"/>
                <a:gd name="T16" fmla="*/ 161 w 170"/>
                <a:gd name="T17" fmla="*/ 61 h 63"/>
                <a:gd name="T18" fmla="*/ 170 w 170"/>
                <a:gd name="T19" fmla="*/ 4 h 63"/>
                <a:gd name="T20" fmla="*/ 160 w 170"/>
                <a:gd name="T21" fmla="*/ 2 h 63"/>
                <a:gd name="T22" fmla="*/ 150 w 170"/>
                <a:gd name="T23" fmla="*/ 2 h 63"/>
                <a:gd name="T24" fmla="*/ 142 w 170"/>
                <a:gd name="T25" fmla="*/ 1 h 63"/>
                <a:gd name="T26" fmla="*/ 132 w 170"/>
                <a:gd name="T27" fmla="*/ 1 h 63"/>
                <a:gd name="T28" fmla="*/ 122 w 170"/>
                <a:gd name="T29" fmla="*/ 0 h 63"/>
                <a:gd name="T30" fmla="*/ 113 w 170"/>
                <a:gd name="T31" fmla="*/ 0 h 63"/>
                <a:gd name="T32" fmla="*/ 103 w 170"/>
                <a:gd name="T33" fmla="*/ 0 h 63"/>
                <a:gd name="T34" fmla="*/ 93 w 170"/>
                <a:gd name="T35" fmla="*/ 0 h 63"/>
                <a:gd name="T36" fmla="*/ 81 w 170"/>
                <a:gd name="T37" fmla="*/ 0 h 63"/>
                <a:gd name="T38" fmla="*/ 70 w 170"/>
                <a:gd name="T39" fmla="*/ 0 h 63"/>
                <a:gd name="T40" fmla="*/ 57 w 170"/>
                <a:gd name="T41" fmla="*/ 1 h 63"/>
                <a:gd name="T42" fmla="*/ 46 w 170"/>
                <a:gd name="T43" fmla="*/ 1 h 63"/>
                <a:gd name="T44" fmla="*/ 35 w 170"/>
                <a:gd name="T45" fmla="*/ 2 h 63"/>
                <a:gd name="T46" fmla="*/ 24 w 170"/>
                <a:gd name="T47" fmla="*/ 4 h 63"/>
                <a:gd name="T48" fmla="*/ 11 w 170"/>
                <a:gd name="T49" fmla="*/ 5 h 63"/>
                <a:gd name="T50" fmla="*/ 0 w 170"/>
                <a:gd name="T51" fmla="*/ 6 h 63"/>
                <a:gd name="T52" fmla="*/ 9 w 170"/>
                <a:gd name="T53" fmla="*/ 63 h 63"/>
                <a:gd name="T54" fmla="*/ 20 w 170"/>
                <a:gd name="T55" fmla="*/ 62 h 63"/>
                <a:gd name="T56" fmla="*/ 29 w 170"/>
                <a:gd name="T57" fmla="*/ 61 h 63"/>
                <a:gd name="T58" fmla="*/ 41 w 170"/>
                <a:gd name="T59" fmla="*/ 59 h 63"/>
                <a:gd name="T60" fmla="*/ 52 w 170"/>
                <a:gd name="T61" fmla="*/ 58 h 63"/>
                <a:gd name="T62" fmla="*/ 61 w 170"/>
                <a:gd name="T63" fmla="*/ 58 h 63"/>
                <a:gd name="T64" fmla="*/ 72 w 170"/>
                <a:gd name="T65" fmla="*/ 56 h 63"/>
                <a:gd name="T66" fmla="*/ 82 w 170"/>
                <a:gd name="T67" fmla="*/ 56 h 63"/>
                <a:gd name="T68" fmla="*/ 93 w 170"/>
                <a:gd name="T69" fmla="*/ 5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0" h="63">
                  <a:moveTo>
                    <a:pt x="93" y="56"/>
                  </a:moveTo>
                  <a:lnTo>
                    <a:pt x="102" y="56"/>
                  </a:lnTo>
                  <a:lnTo>
                    <a:pt x="111" y="56"/>
                  </a:lnTo>
                  <a:lnTo>
                    <a:pt x="120" y="56"/>
                  </a:lnTo>
                  <a:lnTo>
                    <a:pt x="128" y="58"/>
                  </a:lnTo>
                  <a:lnTo>
                    <a:pt x="136" y="58"/>
                  </a:lnTo>
                  <a:lnTo>
                    <a:pt x="145" y="59"/>
                  </a:lnTo>
                  <a:lnTo>
                    <a:pt x="153" y="59"/>
                  </a:lnTo>
                  <a:lnTo>
                    <a:pt x="161" y="61"/>
                  </a:lnTo>
                  <a:lnTo>
                    <a:pt x="170" y="4"/>
                  </a:lnTo>
                  <a:lnTo>
                    <a:pt x="160" y="2"/>
                  </a:lnTo>
                  <a:lnTo>
                    <a:pt x="150" y="2"/>
                  </a:lnTo>
                  <a:lnTo>
                    <a:pt x="142" y="1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0"/>
                  </a:lnTo>
                  <a:lnTo>
                    <a:pt x="81" y="0"/>
                  </a:lnTo>
                  <a:lnTo>
                    <a:pt x="70" y="0"/>
                  </a:lnTo>
                  <a:lnTo>
                    <a:pt x="57" y="1"/>
                  </a:lnTo>
                  <a:lnTo>
                    <a:pt x="46" y="1"/>
                  </a:lnTo>
                  <a:lnTo>
                    <a:pt x="35" y="2"/>
                  </a:lnTo>
                  <a:lnTo>
                    <a:pt x="24" y="4"/>
                  </a:lnTo>
                  <a:lnTo>
                    <a:pt x="11" y="5"/>
                  </a:lnTo>
                  <a:lnTo>
                    <a:pt x="0" y="6"/>
                  </a:lnTo>
                  <a:lnTo>
                    <a:pt x="9" y="63"/>
                  </a:lnTo>
                  <a:lnTo>
                    <a:pt x="20" y="62"/>
                  </a:lnTo>
                  <a:lnTo>
                    <a:pt x="29" y="61"/>
                  </a:lnTo>
                  <a:lnTo>
                    <a:pt x="41" y="59"/>
                  </a:lnTo>
                  <a:lnTo>
                    <a:pt x="52" y="58"/>
                  </a:lnTo>
                  <a:lnTo>
                    <a:pt x="61" y="58"/>
                  </a:lnTo>
                  <a:lnTo>
                    <a:pt x="72" y="56"/>
                  </a:lnTo>
                  <a:lnTo>
                    <a:pt x="82" y="56"/>
                  </a:lnTo>
                  <a:lnTo>
                    <a:pt x="93" y="5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1496" y="2413"/>
              <a:ext cx="283" cy="70"/>
            </a:xfrm>
            <a:custGeom>
              <a:avLst/>
              <a:gdLst>
                <a:gd name="T0" fmla="*/ 127 w 283"/>
                <a:gd name="T1" fmla="*/ 11 h 70"/>
                <a:gd name="T2" fmla="*/ 112 w 283"/>
                <a:gd name="T3" fmla="*/ 11 h 70"/>
                <a:gd name="T4" fmla="*/ 97 w 283"/>
                <a:gd name="T5" fmla="*/ 11 h 70"/>
                <a:gd name="T6" fmla="*/ 82 w 283"/>
                <a:gd name="T7" fmla="*/ 10 h 70"/>
                <a:gd name="T8" fmla="*/ 68 w 283"/>
                <a:gd name="T9" fmla="*/ 10 h 70"/>
                <a:gd name="T10" fmla="*/ 52 w 283"/>
                <a:gd name="T11" fmla="*/ 8 h 70"/>
                <a:gd name="T12" fmla="*/ 37 w 283"/>
                <a:gd name="T13" fmla="*/ 7 h 70"/>
                <a:gd name="T14" fmla="*/ 23 w 283"/>
                <a:gd name="T15" fmla="*/ 6 h 70"/>
                <a:gd name="T16" fmla="*/ 8 w 283"/>
                <a:gd name="T17" fmla="*/ 4 h 70"/>
                <a:gd name="T18" fmla="*/ 0 w 283"/>
                <a:gd name="T19" fmla="*/ 61 h 70"/>
                <a:gd name="T20" fmla="*/ 15 w 283"/>
                <a:gd name="T21" fmla="*/ 63 h 70"/>
                <a:gd name="T22" fmla="*/ 32 w 283"/>
                <a:gd name="T23" fmla="*/ 65 h 70"/>
                <a:gd name="T24" fmla="*/ 47 w 283"/>
                <a:gd name="T25" fmla="*/ 67 h 70"/>
                <a:gd name="T26" fmla="*/ 63 w 283"/>
                <a:gd name="T27" fmla="*/ 67 h 70"/>
                <a:gd name="T28" fmla="*/ 79 w 283"/>
                <a:gd name="T29" fmla="*/ 68 h 70"/>
                <a:gd name="T30" fmla="*/ 95 w 283"/>
                <a:gd name="T31" fmla="*/ 70 h 70"/>
                <a:gd name="T32" fmla="*/ 111 w 283"/>
                <a:gd name="T33" fmla="*/ 70 h 70"/>
                <a:gd name="T34" fmla="*/ 127 w 283"/>
                <a:gd name="T35" fmla="*/ 70 h 70"/>
                <a:gd name="T36" fmla="*/ 147 w 283"/>
                <a:gd name="T37" fmla="*/ 70 h 70"/>
                <a:gd name="T38" fmla="*/ 166 w 283"/>
                <a:gd name="T39" fmla="*/ 68 h 70"/>
                <a:gd name="T40" fmla="*/ 187 w 283"/>
                <a:gd name="T41" fmla="*/ 68 h 70"/>
                <a:gd name="T42" fmla="*/ 206 w 283"/>
                <a:gd name="T43" fmla="*/ 67 h 70"/>
                <a:gd name="T44" fmla="*/ 226 w 283"/>
                <a:gd name="T45" fmla="*/ 64 h 70"/>
                <a:gd name="T46" fmla="*/ 245 w 283"/>
                <a:gd name="T47" fmla="*/ 63 h 70"/>
                <a:gd name="T48" fmla="*/ 263 w 283"/>
                <a:gd name="T49" fmla="*/ 60 h 70"/>
                <a:gd name="T50" fmla="*/ 283 w 283"/>
                <a:gd name="T51" fmla="*/ 57 h 70"/>
                <a:gd name="T52" fmla="*/ 273 w 283"/>
                <a:gd name="T53" fmla="*/ 0 h 70"/>
                <a:gd name="T54" fmla="*/ 255 w 283"/>
                <a:gd name="T55" fmla="*/ 3 h 70"/>
                <a:gd name="T56" fmla="*/ 237 w 283"/>
                <a:gd name="T57" fmla="*/ 6 h 70"/>
                <a:gd name="T58" fmla="*/ 219 w 283"/>
                <a:gd name="T59" fmla="*/ 7 h 70"/>
                <a:gd name="T60" fmla="*/ 201 w 283"/>
                <a:gd name="T61" fmla="*/ 8 h 70"/>
                <a:gd name="T62" fmla="*/ 183 w 283"/>
                <a:gd name="T63" fmla="*/ 10 h 70"/>
                <a:gd name="T64" fmla="*/ 165 w 283"/>
                <a:gd name="T65" fmla="*/ 11 h 70"/>
                <a:gd name="T66" fmla="*/ 145 w 283"/>
                <a:gd name="T67" fmla="*/ 11 h 70"/>
                <a:gd name="T68" fmla="*/ 127 w 283"/>
                <a:gd name="T69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3" h="70">
                  <a:moveTo>
                    <a:pt x="127" y="11"/>
                  </a:moveTo>
                  <a:lnTo>
                    <a:pt x="112" y="11"/>
                  </a:lnTo>
                  <a:lnTo>
                    <a:pt x="97" y="11"/>
                  </a:lnTo>
                  <a:lnTo>
                    <a:pt x="82" y="10"/>
                  </a:lnTo>
                  <a:lnTo>
                    <a:pt x="68" y="10"/>
                  </a:lnTo>
                  <a:lnTo>
                    <a:pt x="52" y="8"/>
                  </a:lnTo>
                  <a:lnTo>
                    <a:pt x="37" y="7"/>
                  </a:lnTo>
                  <a:lnTo>
                    <a:pt x="23" y="6"/>
                  </a:lnTo>
                  <a:lnTo>
                    <a:pt x="8" y="4"/>
                  </a:lnTo>
                  <a:lnTo>
                    <a:pt x="0" y="61"/>
                  </a:lnTo>
                  <a:lnTo>
                    <a:pt x="15" y="63"/>
                  </a:lnTo>
                  <a:lnTo>
                    <a:pt x="32" y="65"/>
                  </a:lnTo>
                  <a:lnTo>
                    <a:pt x="47" y="67"/>
                  </a:lnTo>
                  <a:lnTo>
                    <a:pt x="63" y="67"/>
                  </a:lnTo>
                  <a:lnTo>
                    <a:pt x="79" y="68"/>
                  </a:lnTo>
                  <a:lnTo>
                    <a:pt x="95" y="70"/>
                  </a:lnTo>
                  <a:lnTo>
                    <a:pt x="111" y="70"/>
                  </a:lnTo>
                  <a:lnTo>
                    <a:pt x="127" y="70"/>
                  </a:lnTo>
                  <a:lnTo>
                    <a:pt x="147" y="70"/>
                  </a:lnTo>
                  <a:lnTo>
                    <a:pt x="166" y="68"/>
                  </a:lnTo>
                  <a:lnTo>
                    <a:pt x="187" y="68"/>
                  </a:lnTo>
                  <a:lnTo>
                    <a:pt x="206" y="67"/>
                  </a:lnTo>
                  <a:lnTo>
                    <a:pt x="226" y="64"/>
                  </a:lnTo>
                  <a:lnTo>
                    <a:pt x="245" y="63"/>
                  </a:lnTo>
                  <a:lnTo>
                    <a:pt x="263" y="60"/>
                  </a:lnTo>
                  <a:lnTo>
                    <a:pt x="283" y="57"/>
                  </a:lnTo>
                  <a:lnTo>
                    <a:pt x="273" y="0"/>
                  </a:lnTo>
                  <a:lnTo>
                    <a:pt x="255" y="3"/>
                  </a:lnTo>
                  <a:lnTo>
                    <a:pt x="237" y="6"/>
                  </a:lnTo>
                  <a:lnTo>
                    <a:pt x="219" y="7"/>
                  </a:lnTo>
                  <a:lnTo>
                    <a:pt x="201" y="8"/>
                  </a:lnTo>
                  <a:lnTo>
                    <a:pt x="183" y="10"/>
                  </a:lnTo>
                  <a:lnTo>
                    <a:pt x="165" y="11"/>
                  </a:lnTo>
                  <a:lnTo>
                    <a:pt x="145" y="11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1546" y="2047"/>
              <a:ext cx="170" cy="64"/>
            </a:xfrm>
            <a:custGeom>
              <a:avLst/>
              <a:gdLst>
                <a:gd name="T0" fmla="*/ 77 w 170"/>
                <a:gd name="T1" fmla="*/ 7 h 64"/>
                <a:gd name="T2" fmla="*/ 69 w 170"/>
                <a:gd name="T3" fmla="*/ 7 h 64"/>
                <a:gd name="T4" fmla="*/ 59 w 170"/>
                <a:gd name="T5" fmla="*/ 7 h 64"/>
                <a:gd name="T6" fmla="*/ 51 w 170"/>
                <a:gd name="T7" fmla="*/ 7 h 64"/>
                <a:gd name="T8" fmla="*/ 43 w 170"/>
                <a:gd name="T9" fmla="*/ 5 h 64"/>
                <a:gd name="T10" fmla="*/ 33 w 170"/>
                <a:gd name="T11" fmla="*/ 5 h 64"/>
                <a:gd name="T12" fmla="*/ 25 w 170"/>
                <a:gd name="T13" fmla="*/ 4 h 64"/>
                <a:gd name="T14" fmla="*/ 15 w 170"/>
                <a:gd name="T15" fmla="*/ 3 h 64"/>
                <a:gd name="T16" fmla="*/ 7 w 170"/>
                <a:gd name="T17" fmla="*/ 1 h 64"/>
                <a:gd name="T18" fmla="*/ 0 w 170"/>
                <a:gd name="T19" fmla="*/ 58 h 64"/>
                <a:gd name="T20" fmla="*/ 9 w 170"/>
                <a:gd name="T21" fmla="*/ 60 h 64"/>
                <a:gd name="T22" fmla="*/ 19 w 170"/>
                <a:gd name="T23" fmla="*/ 61 h 64"/>
                <a:gd name="T24" fmla="*/ 29 w 170"/>
                <a:gd name="T25" fmla="*/ 62 h 64"/>
                <a:gd name="T26" fmla="*/ 38 w 170"/>
                <a:gd name="T27" fmla="*/ 62 h 64"/>
                <a:gd name="T28" fmla="*/ 48 w 170"/>
                <a:gd name="T29" fmla="*/ 64 h 64"/>
                <a:gd name="T30" fmla="*/ 58 w 170"/>
                <a:gd name="T31" fmla="*/ 64 h 64"/>
                <a:gd name="T32" fmla="*/ 68 w 170"/>
                <a:gd name="T33" fmla="*/ 64 h 64"/>
                <a:gd name="T34" fmla="*/ 77 w 170"/>
                <a:gd name="T35" fmla="*/ 64 h 64"/>
                <a:gd name="T36" fmla="*/ 90 w 170"/>
                <a:gd name="T37" fmla="*/ 64 h 64"/>
                <a:gd name="T38" fmla="*/ 101 w 170"/>
                <a:gd name="T39" fmla="*/ 64 h 64"/>
                <a:gd name="T40" fmla="*/ 113 w 170"/>
                <a:gd name="T41" fmla="*/ 62 h 64"/>
                <a:gd name="T42" fmla="*/ 124 w 170"/>
                <a:gd name="T43" fmla="*/ 62 h 64"/>
                <a:gd name="T44" fmla="*/ 136 w 170"/>
                <a:gd name="T45" fmla="*/ 61 h 64"/>
                <a:gd name="T46" fmla="*/ 147 w 170"/>
                <a:gd name="T47" fmla="*/ 60 h 64"/>
                <a:gd name="T48" fmla="*/ 159 w 170"/>
                <a:gd name="T49" fmla="*/ 58 h 64"/>
                <a:gd name="T50" fmla="*/ 170 w 170"/>
                <a:gd name="T51" fmla="*/ 57 h 64"/>
                <a:gd name="T52" fmla="*/ 161 w 170"/>
                <a:gd name="T53" fmla="*/ 0 h 64"/>
                <a:gd name="T54" fmla="*/ 151 w 170"/>
                <a:gd name="T55" fmla="*/ 1 h 64"/>
                <a:gd name="T56" fmla="*/ 140 w 170"/>
                <a:gd name="T57" fmla="*/ 3 h 64"/>
                <a:gd name="T58" fmla="*/ 130 w 170"/>
                <a:gd name="T59" fmla="*/ 4 h 64"/>
                <a:gd name="T60" fmla="*/ 119 w 170"/>
                <a:gd name="T61" fmla="*/ 5 h 64"/>
                <a:gd name="T62" fmla="*/ 109 w 170"/>
                <a:gd name="T63" fmla="*/ 5 h 64"/>
                <a:gd name="T64" fmla="*/ 98 w 170"/>
                <a:gd name="T65" fmla="*/ 7 h 64"/>
                <a:gd name="T66" fmla="*/ 88 w 170"/>
                <a:gd name="T67" fmla="*/ 7 h 64"/>
                <a:gd name="T68" fmla="*/ 77 w 170"/>
                <a:gd name="T69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0" h="64">
                  <a:moveTo>
                    <a:pt x="77" y="7"/>
                  </a:moveTo>
                  <a:lnTo>
                    <a:pt x="69" y="7"/>
                  </a:lnTo>
                  <a:lnTo>
                    <a:pt x="59" y="7"/>
                  </a:lnTo>
                  <a:lnTo>
                    <a:pt x="51" y="7"/>
                  </a:lnTo>
                  <a:lnTo>
                    <a:pt x="43" y="5"/>
                  </a:lnTo>
                  <a:lnTo>
                    <a:pt x="33" y="5"/>
                  </a:lnTo>
                  <a:lnTo>
                    <a:pt x="25" y="4"/>
                  </a:lnTo>
                  <a:lnTo>
                    <a:pt x="15" y="3"/>
                  </a:lnTo>
                  <a:lnTo>
                    <a:pt x="7" y="1"/>
                  </a:lnTo>
                  <a:lnTo>
                    <a:pt x="0" y="58"/>
                  </a:lnTo>
                  <a:lnTo>
                    <a:pt x="9" y="60"/>
                  </a:lnTo>
                  <a:lnTo>
                    <a:pt x="19" y="61"/>
                  </a:lnTo>
                  <a:lnTo>
                    <a:pt x="29" y="62"/>
                  </a:lnTo>
                  <a:lnTo>
                    <a:pt x="38" y="62"/>
                  </a:lnTo>
                  <a:lnTo>
                    <a:pt x="48" y="64"/>
                  </a:lnTo>
                  <a:lnTo>
                    <a:pt x="58" y="64"/>
                  </a:lnTo>
                  <a:lnTo>
                    <a:pt x="68" y="64"/>
                  </a:lnTo>
                  <a:lnTo>
                    <a:pt x="77" y="64"/>
                  </a:lnTo>
                  <a:lnTo>
                    <a:pt x="90" y="64"/>
                  </a:lnTo>
                  <a:lnTo>
                    <a:pt x="101" y="64"/>
                  </a:lnTo>
                  <a:lnTo>
                    <a:pt x="113" y="62"/>
                  </a:lnTo>
                  <a:lnTo>
                    <a:pt x="124" y="62"/>
                  </a:lnTo>
                  <a:lnTo>
                    <a:pt x="136" y="61"/>
                  </a:lnTo>
                  <a:lnTo>
                    <a:pt x="147" y="60"/>
                  </a:lnTo>
                  <a:lnTo>
                    <a:pt x="159" y="58"/>
                  </a:lnTo>
                  <a:lnTo>
                    <a:pt x="170" y="57"/>
                  </a:lnTo>
                  <a:lnTo>
                    <a:pt x="161" y="0"/>
                  </a:lnTo>
                  <a:lnTo>
                    <a:pt x="151" y="1"/>
                  </a:lnTo>
                  <a:lnTo>
                    <a:pt x="140" y="3"/>
                  </a:lnTo>
                  <a:lnTo>
                    <a:pt x="130" y="4"/>
                  </a:lnTo>
                  <a:lnTo>
                    <a:pt x="119" y="5"/>
                  </a:lnTo>
                  <a:lnTo>
                    <a:pt x="109" y="5"/>
                  </a:lnTo>
                  <a:lnTo>
                    <a:pt x="98" y="7"/>
                  </a:lnTo>
                  <a:lnTo>
                    <a:pt x="88" y="7"/>
                  </a:lnTo>
                  <a:lnTo>
                    <a:pt x="77" y="7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6" name="Freeform 67"/>
            <p:cNvSpPr>
              <a:spLocks/>
            </p:cNvSpPr>
            <p:nvPr/>
          </p:nvSpPr>
          <p:spPr bwMode="auto">
            <a:xfrm>
              <a:off x="1992" y="768"/>
              <a:ext cx="261" cy="194"/>
            </a:xfrm>
            <a:custGeom>
              <a:avLst/>
              <a:gdLst>
                <a:gd name="T0" fmla="*/ 226 w 261"/>
                <a:gd name="T1" fmla="*/ 194 h 194"/>
                <a:gd name="T2" fmla="*/ 261 w 261"/>
                <a:gd name="T3" fmla="*/ 155 h 194"/>
                <a:gd name="T4" fmla="*/ 249 w 261"/>
                <a:gd name="T5" fmla="*/ 144 h 194"/>
                <a:gd name="T6" fmla="*/ 236 w 261"/>
                <a:gd name="T7" fmla="*/ 133 h 194"/>
                <a:gd name="T8" fmla="*/ 224 w 261"/>
                <a:gd name="T9" fmla="*/ 122 h 194"/>
                <a:gd name="T10" fmla="*/ 211 w 261"/>
                <a:gd name="T11" fmla="*/ 111 h 194"/>
                <a:gd name="T12" fmla="*/ 197 w 261"/>
                <a:gd name="T13" fmla="*/ 100 h 194"/>
                <a:gd name="T14" fmla="*/ 183 w 261"/>
                <a:gd name="T15" fmla="*/ 90 h 194"/>
                <a:gd name="T16" fmla="*/ 170 w 261"/>
                <a:gd name="T17" fmla="*/ 79 h 194"/>
                <a:gd name="T18" fmla="*/ 156 w 261"/>
                <a:gd name="T19" fmla="*/ 69 h 194"/>
                <a:gd name="T20" fmla="*/ 140 w 261"/>
                <a:gd name="T21" fmla="*/ 59 h 194"/>
                <a:gd name="T22" fmla="*/ 124 w 261"/>
                <a:gd name="T23" fmla="*/ 50 h 194"/>
                <a:gd name="T24" fmla="*/ 109 w 261"/>
                <a:gd name="T25" fmla="*/ 41 h 194"/>
                <a:gd name="T26" fmla="*/ 92 w 261"/>
                <a:gd name="T27" fmla="*/ 32 h 194"/>
                <a:gd name="T28" fmla="*/ 75 w 261"/>
                <a:gd name="T29" fmla="*/ 23 h 194"/>
                <a:gd name="T30" fmla="*/ 59 w 261"/>
                <a:gd name="T31" fmla="*/ 15 h 194"/>
                <a:gd name="T32" fmla="*/ 42 w 261"/>
                <a:gd name="T33" fmla="*/ 8 h 194"/>
                <a:gd name="T34" fmla="*/ 25 w 261"/>
                <a:gd name="T35" fmla="*/ 0 h 194"/>
                <a:gd name="T36" fmla="*/ 0 w 261"/>
                <a:gd name="T37" fmla="*/ 53 h 194"/>
                <a:gd name="T38" fmla="*/ 16 w 261"/>
                <a:gd name="T39" fmla="*/ 59 h 194"/>
                <a:gd name="T40" fmla="*/ 31 w 261"/>
                <a:gd name="T41" fmla="*/ 66 h 194"/>
                <a:gd name="T42" fmla="*/ 46 w 261"/>
                <a:gd name="T43" fmla="*/ 75 h 194"/>
                <a:gd name="T44" fmla="*/ 61 w 261"/>
                <a:gd name="T45" fmla="*/ 82 h 194"/>
                <a:gd name="T46" fmla="*/ 77 w 261"/>
                <a:gd name="T47" fmla="*/ 90 h 194"/>
                <a:gd name="T48" fmla="*/ 91 w 261"/>
                <a:gd name="T49" fmla="*/ 98 h 194"/>
                <a:gd name="T50" fmla="*/ 106 w 261"/>
                <a:gd name="T51" fmla="*/ 107 h 194"/>
                <a:gd name="T52" fmla="*/ 120 w 261"/>
                <a:gd name="T53" fmla="*/ 115 h 194"/>
                <a:gd name="T54" fmla="*/ 134 w 261"/>
                <a:gd name="T55" fmla="*/ 125 h 194"/>
                <a:gd name="T56" fmla="*/ 147 w 261"/>
                <a:gd name="T57" fmla="*/ 134 h 194"/>
                <a:gd name="T58" fmla="*/ 161 w 261"/>
                <a:gd name="T59" fmla="*/ 143 h 194"/>
                <a:gd name="T60" fmla="*/ 175 w 261"/>
                <a:gd name="T61" fmla="*/ 152 h 194"/>
                <a:gd name="T62" fmla="*/ 188 w 261"/>
                <a:gd name="T63" fmla="*/ 163 h 194"/>
                <a:gd name="T64" fmla="*/ 202 w 261"/>
                <a:gd name="T65" fmla="*/ 173 h 194"/>
                <a:gd name="T66" fmla="*/ 214 w 261"/>
                <a:gd name="T67" fmla="*/ 183 h 194"/>
                <a:gd name="T68" fmla="*/ 226 w 261"/>
                <a:gd name="T6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1" h="194">
                  <a:moveTo>
                    <a:pt x="226" y="194"/>
                  </a:moveTo>
                  <a:lnTo>
                    <a:pt x="261" y="155"/>
                  </a:lnTo>
                  <a:lnTo>
                    <a:pt x="249" y="144"/>
                  </a:lnTo>
                  <a:lnTo>
                    <a:pt x="236" y="133"/>
                  </a:lnTo>
                  <a:lnTo>
                    <a:pt x="224" y="122"/>
                  </a:lnTo>
                  <a:lnTo>
                    <a:pt x="211" y="111"/>
                  </a:lnTo>
                  <a:lnTo>
                    <a:pt x="197" y="100"/>
                  </a:lnTo>
                  <a:lnTo>
                    <a:pt x="183" y="90"/>
                  </a:lnTo>
                  <a:lnTo>
                    <a:pt x="170" y="79"/>
                  </a:lnTo>
                  <a:lnTo>
                    <a:pt x="156" y="69"/>
                  </a:lnTo>
                  <a:lnTo>
                    <a:pt x="140" y="59"/>
                  </a:lnTo>
                  <a:lnTo>
                    <a:pt x="124" y="50"/>
                  </a:lnTo>
                  <a:lnTo>
                    <a:pt x="109" y="41"/>
                  </a:lnTo>
                  <a:lnTo>
                    <a:pt x="92" y="32"/>
                  </a:lnTo>
                  <a:lnTo>
                    <a:pt x="75" y="23"/>
                  </a:lnTo>
                  <a:lnTo>
                    <a:pt x="59" y="15"/>
                  </a:lnTo>
                  <a:lnTo>
                    <a:pt x="42" y="8"/>
                  </a:lnTo>
                  <a:lnTo>
                    <a:pt x="25" y="0"/>
                  </a:lnTo>
                  <a:lnTo>
                    <a:pt x="0" y="53"/>
                  </a:lnTo>
                  <a:lnTo>
                    <a:pt x="16" y="59"/>
                  </a:lnTo>
                  <a:lnTo>
                    <a:pt x="31" y="66"/>
                  </a:lnTo>
                  <a:lnTo>
                    <a:pt x="46" y="75"/>
                  </a:lnTo>
                  <a:lnTo>
                    <a:pt x="61" y="82"/>
                  </a:lnTo>
                  <a:lnTo>
                    <a:pt x="77" y="90"/>
                  </a:lnTo>
                  <a:lnTo>
                    <a:pt x="91" y="98"/>
                  </a:lnTo>
                  <a:lnTo>
                    <a:pt x="106" y="107"/>
                  </a:lnTo>
                  <a:lnTo>
                    <a:pt x="120" y="115"/>
                  </a:lnTo>
                  <a:lnTo>
                    <a:pt x="134" y="125"/>
                  </a:lnTo>
                  <a:lnTo>
                    <a:pt x="147" y="134"/>
                  </a:lnTo>
                  <a:lnTo>
                    <a:pt x="161" y="143"/>
                  </a:lnTo>
                  <a:lnTo>
                    <a:pt x="175" y="152"/>
                  </a:lnTo>
                  <a:lnTo>
                    <a:pt x="188" y="163"/>
                  </a:lnTo>
                  <a:lnTo>
                    <a:pt x="202" y="173"/>
                  </a:lnTo>
                  <a:lnTo>
                    <a:pt x="214" y="183"/>
                  </a:lnTo>
                  <a:lnTo>
                    <a:pt x="226" y="194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1834" y="1109"/>
              <a:ext cx="168" cy="135"/>
            </a:xfrm>
            <a:custGeom>
              <a:avLst/>
              <a:gdLst>
                <a:gd name="T0" fmla="*/ 129 w 168"/>
                <a:gd name="T1" fmla="*/ 135 h 135"/>
                <a:gd name="T2" fmla="*/ 168 w 168"/>
                <a:gd name="T3" fmla="*/ 92 h 135"/>
                <a:gd name="T4" fmla="*/ 153 w 168"/>
                <a:gd name="T5" fmla="*/ 78 h 135"/>
                <a:gd name="T6" fmla="*/ 136 w 168"/>
                <a:gd name="T7" fmla="*/ 65 h 135"/>
                <a:gd name="T8" fmla="*/ 118 w 168"/>
                <a:gd name="T9" fmla="*/ 53 h 135"/>
                <a:gd name="T10" fmla="*/ 101 w 168"/>
                <a:gd name="T11" fmla="*/ 40 h 135"/>
                <a:gd name="T12" fmla="*/ 82 w 168"/>
                <a:gd name="T13" fmla="*/ 29 h 135"/>
                <a:gd name="T14" fmla="*/ 64 w 168"/>
                <a:gd name="T15" fmla="*/ 19 h 135"/>
                <a:gd name="T16" fmla="*/ 45 w 168"/>
                <a:gd name="T17" fmla="*/ 10 h 135"/>
                <a:gd name="T18" fmla="*/ 25 w 168"/>
                <a:gd name="T19" fmla="*/ 0 h 135"/>
                <a:gd name="T20" fmla="*/ 0 w 168"/>
                <a:gd name="T21" fmla="*/ 53 h 135"/>
                <a:gd name="T22" fmla="*/ 18 w 168"/>
                <a:gd name="T23" fmla="*/ 61 h 135"/>
                <a:gd name="T24" fmla="*/ 36 w 168"/>
                <a:gd name="T25" fmla="*/ 69 h 135"/>
                <a:gd name="T26" fmla="*/ 53 w 168"/>
                <a:gd name="T27" fmla="*/ 79 h 135"/>
                <a:gd name="T28" fmla="*/ 70 w 168"/>
                <a:gd name="T29" fmla="*/ 89 h 135"/>
                <a:gd name="T30" fmla="*/ 85 w 168"/>
                <a:gd name="T31" fmla="*/ 100 h 135"/>
                <a:gd name="T32" fmla="*/ 100 w 168"/>
                <a:gd name="T33" fmla="*/ 111 h 135"/>
                <a:gd name="T34" fmla="*/ 115 w 168"/>
                <a:gd name="T35" fmla="*/ 122 h 135"/>
                <a:gd name="T36" fmla="*/ 129 w 168"/>
                <a:gd name="T3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135">
                  <a:moveTo>
                    <a:pt x="129" y="135"/>
                  </a:moveTo>
                  <a:lnTo>
                    <a:pt x="168" y="92"/>
                  </a:lnTo>
                  <a:lnTo>
                    <a:pt x="153" y="78"/>
                  </a:lnTo>
                  <a:lnTo>
                    <a:pt x="136" y="65"/>
                  </a:lnTo>
                  <a:lnTo>
                    <a:pt x="118" y="53"/>
                  </a:lnTo>
                  <a:lnTo>
                    <a:pt x="101" y="40"/>
                  </a:lnTo>
                  <a:lnTo>
                    <a:pt x="82" y="29"/>
                  </a:lnTo>
                  <a:lnTo>
                    <a:pt x="64" y="19"/>
                  </a:lnTo>
                  <a:lnTo>
                    <a:pt x="45" y="10"/>
                  </a:lnTo>
                  <a:lnTo>
                    <a:pt x="25" y="0"/>
                  </a:lnTo>
                  <a:lnTo>
                    <a:pt x="0" y="53"/>
                  </a:lnTo>
                  <a:lnTo>
                    <a:pt x="18" y="61"/>
                  </a:lnTo>
                  <a:lnTo>
                    <a:pt x="36" y="69"/>
                  </a:lnTo>
                  <a:lnTo>
                    <a:pt x="53" y="79"/>
                  </a:lnTo>
                  <a:lnTo>
                    <a:pt x="70" y="89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15" y="122"/>
                  </a:lnTo>
                  <a:lnTo>
                    <a:pt x="129" y="135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968" y="782"/>
              <a:ext cx="260" cy="197"/>
            </a:xfrm>
            <a:custGeom>
              <a:avLst/>
              <a:gdLst>
                <a:gd name="T0" fmla="*/ 260 w 260"/>
                <a:gd name="T1" fmla="*/ 51 h 197"/>
                <a:gd name="T2" fmla="*/ 235 w 260"/>
                <a:gd name="T3" fmla="*/ 0 h 197"/>
                <a:gd name="T4" fmla="*/ 218 w 260"/>
                <a:gd name="T5" fmla="*/ 8 h 197"/>
                <a:gd name="T6" fmla="*/ 203 w 260"/>
                <a:gd name="T7" fmla="*/ 15 h 197"/>
                <a:gd name="T8" fmla="*/ 186 w 260"/>
                <a:gd name="T9" fmla="*/ 23 h 197"/>
                <a:gd name="T10" fmla="*/ 171 w 260"/>
                <a:gd name="T11" fmla="*/ 32 h 197"/>
                <a:gd name="T12" fmla="*/ 156 w 260"/>
                <a:gd name="T13" fmla="*/ 41 h 197"/>
                <a:gd name="T14" fmla="*/ 141 w 260"/>
                <a:gd name="T15" fmla="*/ 50 h 197"/>
                <a:gd name="T16" fmla="*/ 125 w 260"/>
                <a:gd name="T17" fmla="*/ 59 h 197"/>
                <a:gd name="T18" fmla="*/ 110 w 260"/>
                <a:gd name="T19" fmla="*/ 69 h 197"/>
                <a:gd name="T20" fmla="*/ 96 w 260"/>
                <a:gd name="T21" fmla="*/ 79 h 197"/>
                <a:gd name="T22" fmla="*/ 81 w 260"/>
                <a:gd name="T23" fmla="*/ 88 h 197"/>
                <a:gd name="T24" fmla="*/ 67 w 260"/>
                <a:gd name="T25" fmla="*/ 100 h 197"/>
                <a:gd name="T26" fmla="*/ 53 w 260"/>
                <a:gd name="T27" fmla="*/ 111 h 197"/>
                <a:gd name="T28" fmla="*/ 39 w 260"/>
                <a:gd name="T29" fmla="*/ 120 h 197"/>
                <a:gd name="T30" fmla="*/ 27 w 260"/>
                <a:gd name="T31" fmla="*/ 131 h 197"/>
                <a:gd name="T32" fmla="*/ 13 w 260"/>
                <a:gd name="T33" fmla="*/ 144 h 197"/>
                <a:gd name="T34" fmla="*/ 0 w 260"/>
                <a:gd name="T35" fmla="*/ 155 h 197"/>
                <a:gd name="T36" fmla="*/ 41 w 260"/>
                <a:gd name="T37" fmla="*/ 197 h 197"/>
                <a:gd name="T38" fmla="*/ 66 w 260"/>
                <a:gd name="T39" fmla="*/ 176 h 197"/>
                <a:gd name="T40" fmla="*/ 91 w 260"/>
                <a:gd name="T41" fmla="*/ 155 h 197"/>
                <a:gd name="T42" fmla="*/ 117 w 260"/>
                <a:gd name="T43" fmla="*/ 136 h 197"/>
                <a:gd name="T44" fmla="*/ 145 w 260"/>
                <a:gd name="T45" fmla="*/ 116 h 197"/>
                <a:gd name="T46" fmla="*/ 172 w 260"/>
                <a:gd name="T47" fmla="*/ 98 h 197"/>
                <a:gd name="T48" fmla="*/ 200 w 260"/>
                <a:gd name="T49" fmla="*/ 82 h 197"/>
                <a:gd name="T50" fmla="*/ 229 w 260"/>
                <a:gd name="T51" fmla="*/ 66 h 197"/>
                <a:gd name="T52" fmla="*/ 260 w 260"/>
                <a:gd name="T53" fmla="*/ 5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0" h="197">
                  <a:moveTo>
                    <a:pt x="260" y="51"/>
                  </a:moveTo>
                  <a:lnTo>
                    <a:pt x="235" y="0"/>
                  </a:lnTo>
                  <a:lnTo>
                    <a:pt x="218" y="8"/>
                  </a:lnTo>
                  <a:lnTo>
                    <a:pt x="203" y="15"/>
                  </a:lnTo>
                  <a:lnTo>
                    <a:pt x="186" y="23"/>
                  </a:lnTo>
                  <a:lnTo>
                    <a:pt x="171" y="32"/>
                  </a:lnTo>
                  <a:lnTo>
                    <a:pt x="156" y="41"/>
                  </a:lnTo>
                  <a:lnTo>
                    <a:pt x="141" y="50"/>
                  </a:lnTo>
                  <a:lnTo>
                    <a:pt x="125" y="59"/>
                  </a:lnTo>
                  <a:lnTo>
                    <a:pt x="110" y="69"/>
                  </a:lnTo>
                  <a:lnTo>
                    <a:pt x="96" y="79"/>
                  </a:lnTo>
                  <a:lnTo>
                    <a:pt x="81" y="88"/>
                  </a:lnTo>
                  <a:lnTo>
                    <a:pt x="67" y="100"/>
                  </a:lnTo>
                  <a:lnTo>
                    <a:pt x="53" y="111"/>
                  </a:lnTo>
                  <a:lnTo>
                    <a:pt x="39" y="120"/>
                  </a:lnTo>
                  <a:lnTo>
                    <a:pt x="27" y="131"/>
                  </a:lnTo>
                  <a:lnTo>
                    <a:pt x="13" y="144"/>
                  </a:lnTo>
                  <a:lnTo>
                    <a:pt x="0" y="155"/>
                  </a:lnTo>
                  <a:lnTo>
                    <a:pt x="41" y="197"/>
                  </a:lnTo>
                  <a:lnTo>
                    <a:pt x="66" y="176"/>
                  </a:lnTo>
                  <a:lnTo>
                    <a:pt x="91" y="155"/>
                  </a:lnTo>
                  <a:lnTo>
                    <a:pt x="117" y="136"/>
                  </a:lnTo>
                  <a:lnTo>
                    <a:pt x="145" y="116"/>
                  </a:lnTo>
                  <a:lnTo>
                    <a:pt x="172" y="98"/>
                  </a:lnTo>
                  <a:lnTo>
                    <a:pt x="200" y="82"/>
                  </a:lnTo>
                  <a:lnTo>
                    <a:pt x="229" y="66"/>
                  </a:lnTo>
                  <a:lnTo>
                    <a:pt x="260" y="51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9" name="Freeform 70"/>
            <p:cNvSpPr>
              <a:spLocks/>
            </p:cNvSpPr>
            <p:nvPr/>
          </p:nvSpPr>
          <p:spPr bwMode="auto">
            <a:xfrm>
              <a:off x="1232" y="1117"/>
              <a:ext cx="164" cy="138"/>
            </a:xfrm>
            <a:custGeom>
              <a:avLst/>
              <a:gdLst>
                <a:gd name="T0" fmla="*/ 164 w 164"/>
                <a:gd name="T1" fmla="*/ 53 h 138"/>
                <a:gd name="T2" fmla="*/ 139 w 164"/>
                <a:gd name="T3" fmla="*/ 0 h 138"/>
                <a:gd name="T4" fmla="*/ 119 w 164"/>
                <a:gd name="T5" fmla="*/ 10 h 138"/>
                <a:gd name="T6" fmla="*/ 101 w 164"/>
                <a:gd name="T7" fmla="*/ 20 h 138"/>
                <a:gd name="T8" fmla="*/ 83 w 164"/>
                <a:gd name="T9" fmla="*/ 31 h 138"/>
                <a:gd name="T10" fmla="*/ 65 w 164"/>
                <a:gd name="T11" fmla="*/ 43 h 138"/>
                <a:gd name="T12" fmla="*/ 49 w 164"/>
                <a:gd name="T13" fmla="*/ 55 h 138"/>
                <a:gd name="T14" fmla="*/ 32 w 164"/>
                <a:gd name="T15" fmla="*/ 68 h 138"/>
                <a:gd name="T16" fmla="*/ 15 w 164"/>
                <a:gd name="T17" fmla="*/ 81 h 138"/>
                <a:gd name="T18" fmla="*/ 0 w 164"/>
                <a:gd name="T19" fmla="*/ 95 h 138"/>
                <a:gd name="T20" fmla="*/ 40 w 164"/>
                <a:gd name="T21" fmla="*/ 138 h 138"/>
                <a:gd name="T22" fmla="*/ 54 w 164"/>
                <a:gd name="T23" fmla="*/ 125 h 138"/>
                <a:gd name="T24" fmla="*/ 68 w 164"/>
                <a:gd name="T25" fmla="*/ 113 h 138"/>
                <a:gd name="T26" fmla="*/ 83 w 164"/>
                <a:gd name="T27" fmla="*/ 102 h 138"/>
                <a:gd name="T28" fmla="*/ 99 w 164"/>
                <a:gd name="T29" fmla="*/ 91 h 138"/>
                <a:gd name="T30" fmla="*/ 114 w 164"/>
                <a:gd name="T31" fmla="*/ 81 h 138"/>
                <a:gd name="T32" fmla="*/ 130 w 164"/>
                <a:gd name="T33" fmla="*/ 71 h 138"/>
                <a:gd name="T34" fmla="*/ 147 w 164"/>
                <a:gd name="T35" fmla="*/ 61 h 138"/>
                <a:gd name="T36" fmla="*/ 164 w 164"/>
                <a:gd name="T37" fmla="*/ 5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4" h="138">
                  <a:moveTo>
                    <a:pt x="164" y="53"/>
                  </a:moveTo>
                  <a:lnTo>
                    <a:pt x="139" y="0"/>
                  </a:lnTo>
                  <a:lnTo>
                    <a:pt x="119" y="10"/>
                  </a:lnTo>
                  <a:lnTo>
                    <a:pt x="101" y="20"/>
                  </a:lnTo>
                  <a:lnTo>
                    <a:pt x="83" y="31"/>
                  </a:lnTo>
                  <a:lnTo>
                    <a:pt x="65" y="43"/>
                  </a:lnTo>
                  <a:lnTo>
                    <a:pt x="49" y="55"/>
                  </a:lnTo>
                  <a:lnTo>
                    <a:pt x="32" y="68"/>
                  </a:lnTo>
                  <a:lnTo>
                    <a:pt x="15" y="81"/>
                  </a:lnTo>
                  <a:lnTo>
                    <a:pt x="0" y="95"/>
                  </a:lnTo>
                  <a:lnTo>
                    <a:pt x="40" y="138"/>
                  </a:lnTo>
                  <a:lnTo>
                    <a:pt x="54" y="125"/>
                  </a:lnTo>
                  <a:lnTo>
                    <a:pt x="68" y="113"/>
                  </a:lnTo>
                  <a:lnTo>
                    <a:pt x="83" y="102"/>
                  </a:lnTo>
                  <a:lnTo>
                    <a:pt x="99" y="91"/>
                  </a:lnTo>
                  <a:lnTo>
                    <a:pt x="114" y="81"/>
                  </a:lnTo>
                  <a:lnTo>
                    <a:pt x="130" y="71"/>
                  </a:lnTo>
                  <a:lnTo>
                    <a:pt x="147" y="61"/>
                  </a:lnTo>
                  <a:lnTo>
                    <a:pt x="164" y="53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2058" y="1330"/>
              <a:ext cx="112" cy="166"/>
            </a:xfrm>
            <a:custGeom>
              <a:avLst/>
              <a:gdLst>
                <a:gd name="T0" fmla="*/ 52 w 112"/>
                <a:gd name="T1" fmla="*/ 166 h 166"/>
                <a:gd name="T2" fmla="*/ 112 w 112"/>
                <a:gd name="T3" fmla="*/ 154 h 166"/>
                <a:gd name="T4" fmla="*/ 108 w 112"/>
                <a:gd name="T5" fmla="*/ 133 h 166"/>
                <a:gd name="T6" fmla="*/ 102 w 112"/>
                <a:gd name="T7" fmla="*/ 113 h 166"/>
                <a:gd name="T8" fmla="*/ 95 w 112"/>
                <a:gd name="T9" fmla="*/ 93 h 166"/>
                <a:gd name="T10" fmla="*/ 88 w 112"/>
                <a:gd name="T11" fmla="*/ 73 h 166"/>
                <a:gd name="T12" fmla="*/ 80 w 112"/>
                <a:gd name="T13" fmla="*/ 55 h 166"/>
                <a:gd name="T14" fmla="*/ 72 w 112"/>
                <a:gd name="T15" fmla="*/ 36 h 166"/>
                <a:gd name="T16" fmla="*/ 62 w 112"/>
                <a:gd name="T17" fmla="*/ 18 h 166"/>
                <a:gd name="T18" fmla="*/ 52 w 112"/>
                <a:gd name="T19" fmla="*/ 0 h 166"/>
                <a:gd name="T20" fmla="*/ 0 w 112"/>
                <a:gd name="T21" fmla="*/ 29 h 166"/>
                <a:gd name="T22" fmla="*/ 9 w 112"/>
                <a:gd name="T23" fmla="*/ 45 h 166"/>
                <a:gd name="T24" fmla="*/ 18 w 112"/>
                <a:gd name="T25" fmla="*/ 62 h 166"/>
                <a:gd name="T26" fmla="*/ 25 w 112"/>
                <a:gd name="T27" fmla="*/ 79 h 166"/>
                <a:gd name="T28" fmla="*/ 31 w 112"/>
                <a:gd name="T29" fmla="*/ 95 h 166"/>
                <a:gd name="T30" fmla="*/ 38 w 112"/>
                <a:gd name="T31" fmla="*/ 112 h 166"/>
                <a:gd name="T32" fmla="*/ 44 w 112"/>
                <a:gd name="T33" fmla="*/ 130 h 166"/>
                <a:gd name="T34" fmla="*/ 48 w 112"/>
                <a:gd name="T35" fmla="*/ 148 h 166"/>
                <a:gd name="T36" fmla="*/ 52 w 112"/>
                <a:gd name="T3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166">
                  <a:moveTo>
                    <a:pt x="52" y="166"/>
                  </a:moveTo>
                  <a:lnTo>
                    <a:pt x="112" y="154"/>
                  </a:lnTo>
                  <a:lnTo>
                    <a:pt x="108" y="133"/>
                  </a:lnTo>
                  <a:lnTo>
                    <a:pt x="102" y="113"/>
                  </a:lnTo>
                  <a:lnTo>
                    <a:pt x="95" y="93"/>
                  </a:lnTo>
                  <a:lnTo>
                    <a:pt x="88" y="73"/>
                  </a:lnTo>
                  <a:lnTo>
                    <a:pt x="80" y="55"/>
                  </a:lnTo>
                  <a:lnTo>
                    <a:pt x="72" y="36"/>
                  </a:lnTo>
                  <a:lnTo>
                    <a:pt x="62" y="18"/>
                  </a:lnTo>
                  <a:lnTo>
                    <a:pt x="52" y="0"/>
                  </a:lnTo>
                  <a:lnTo>
                    <a:pt x="0" y="29"/>
                  </a:lnTo>
                  <a:lnTo>
                    <a:pt x="9" y="45"/>
                  </a:lnTo>
                  <a:lnTo>
                    <a:pt x="18" y="62"/>
                  </a:lnTo>
                  <a:lnTo>
                    <a:pt x="25" y="79"/>
                  </a:lnTo>
                  <a:lnTo>
                    <a:pt x="31" y="95"/>
                  </a:lnTo>
                  <a:lnTo>
                    <a:pt x="38" y="112"/>
                  </a:lnTo>
                  <a:lnTo>
                    <a:pt x="44" y="130"/>
                  </a:lnTo>
                  <a:lnTo>
                    <a:pt x="48" y="148"/>
                  </a:lnTo>
                  <a:lnTo>
                    <a:pt x="52" y="16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2069" y="1652"/>
              <a:ext cx="106" cy="166"/>
            </a:xfrm>
            <a:custGeom>
              <a:avLst/>
              <a:gdLst>
                <a:gd name="T0" fmla="*/ 0 w 106"/>
                <a:gd name="T1" fmla="*/ 141 h 166"/>
                <a:gd name="T2" fmla="*/ 54 w 106"/>
                <a:gd name="T3" fmla="*/ 166 h 166"/>
                <a:gd name="T4" fmla="*/ 63 w 106"/>
                <a:gd name="T5" fmla="*/ 148 h 166"/>
                <a:gd name="T6" fmla="*/ 72 w 106"/>
                <a:gd name="T7" fmla="*/ 129 h 166"/>
                <a:gd name="T8" fmla="*/ 80 w 106"/>
                <a:gd name="T9" fmla="*/ 109 h 166"/>
                <a:gd name="T10" fmla="*/ 87 w 106"/>
                <a:gd name="T11" fmla="*/ 90 h 166"/>
                <a:gd name="T12" fmla="*/ 93 w 106"/>
                <a:gd name="T13" fmla="*/ 69 h 166"/>
                <a:gd name="T14" fmla="*/ 98 w 106"/>
                <a:gd name="T15" fmla="*/ 49 h 166"/>
                <a:gd name="T16" fmla="*/ 102 w 106"/>
                <a:gd name="T17" fmla="*/ 29 h 166"/>
                <a:gd name="T18" fmla="*/ 106 w 106"/>
                <a:gd name="T19" fmla="*/ 8 h 166"/>
                <a:gd name="T20" fmla="*/ 45 w 106"/>
                <a:gd name="T21" fmla="*/ 0 h 166"/>
                <a:gd name="T22" fmla="*/ 43 w 106"/>
                <a:gd name="T23" fmla="*/ 18 h 166"/>
                <a:gd name="T24" fmla="*/ 39 w 106"/>
                <a:gd name="T25" fmla="*/ 37 h 166"/>
                <a:gd name="T26" fmla="*/ 34 w 106"/>
                <a:gd name="T27" fmla="*/ 55 h 166"/>
                <a:gd name="T28" fmla="*/ 29 w 106"/>
                <a:gd name="T29" fmla="*/ 73 h 166"/>
                <a:gd name="T30" fmla="*/ 22 w 106"/>
                <a:gd name="T31" fmla="*/ 91 h 166"/>
                <a:gd name="T32" fmla="*/ 15 w 106"/>
                <a:gd name="T33" fmla="*/ 108 h 166"/>
                <a:gd name="T34" fmla="*/ 8 w 106"/>
                <a:gd name="T35" fmla="*/ 124 h 166"/>
                <a:gd name="T36" fmla="*/ 0 w 106"/>
                <a:gd name="T37" fmla="*/ 14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6" h="166">
                  <a:moveTo>
                    <a:pt x="0" y="141"/>
                  </a:moveTo>
                  <a:lnTo>
                    <a:pt x="54" y="166"/>
                  </a:lnTo>
                  <a:lnTo>
                    <a:pt x="63" y="148"/>
                  </a:lnTo>
                  <a:lnTo>
                    <a:pt x="72" y="129"/>
                  </a:lnTo>
                  <a:lnTo>
                    <a:pt x="80" y="109"/>
                  </a:lnTo>
                  <a:lnTo>
                    <a:pt x="87" y="90"/>
                  </a:lnTo>
                  <a:lnTo>
                    <a:pt x="93" y="69"/>
                  </a:lnTo>
                  <a:lnTo>
                    <a:pt x="98" y="49"/>
                  </a:lnTo>
                  <a:lnTo>
                    <a:pt x="102" y="29"/>
                  </a:lnTo>
                  <a:lnTo>
                    <a:pt x="106" y="8"/>
                  </a:lnTo>
                  <a:lnTo>
                    <a:pt x="45" y="0"/>
                  </a:lnTo>
                  <a:lnTo>
                    <a:pt x="43" y="18"/>
                  </a:lnTo>
                  <a:lnTo>
                    <a:pt x="39" y="37"/>
                  </a:lnTo>
                  <a:lnTo>
                    <a:pt x="34" y="55"/>
                  </a:lnTo>
                  <a:lnTo>
                    <a:pt x="29" y="73"/>
                  </a:lnTo>
                  <a:lnTo>
                    <a:pt x="22" y="91"/>
                  </a:lnTo>
                  <a:lnTo>
                    <a:pt x="15" y="108"/>
                  </a:lnTo>
                  <a:lnTo>
                    <a:pt x="8" y="124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2033" y="2180"/>
              <a:ext cx="260" cy="201"/>
            </a:xfrm>
            <a:custGeom>
              <a:avLst/>
              <a:gdLst>
                <a:gd name="T0" fmla="*/ 217 w 260"/>
                <a:gd name="T1" fmla="*/ 0 h 201"/>
                <a:gd name="T2" fmla="*/ 202 w 260"/>
                <a:gd name="T3" fmla="*/ 14 h 201"/>
                <a:gd name="T4" fmla="*/ 187 w 260"/>
                <a:gd name="T5" fmla="*/ 28 h 201"/>
                <a:gd name="T6" fmla="*/ 170 w 260"/>
                <a:gd name="T7" fmla="*/ 42 h 201"/>
                <a:gd name="T8" fmla="*/ 154 w 260"/>
                <a:gd name="T9" fmla="*/ 56 h 201"/>
                <a:gd name="T10" fmla="*/ 137 w 260"/>
                <a:gd name="T11" fmla="*/ 68 h 201"/>
                <a:gd name="T12" fmla="*/ 120 w 260"/>
                <a:gd name="T13" fmla="*/ 81 h 201"/>
                <a:gd name="T14" fmla="*/ 104 w 260"/>
                <a:gd name="T15" fmla="*/ 92 h 201"/>
                <a:gd name="T16" fmla="*/ 86 w 260"/>
                <a:gd name="T17" fmla="*/ 103 h 201"/>
                <a:gd name="T18" fmla="*/ 75 w 260"/>
                <a:gd name="T19" fmla="*/ 110 h 201"/>
                <a:gd name="T20" fmla="*/ 65 w 260"/>
                <a:gd name="T21" fmla="*/ 115 h 201"/>
                <a:gd name="T22" fmla="*/ 54 w 260"/>
                <a:gd name="T23" fmla="*/ 122 h 201"/>
                <a:gd name="T24" fmla="*/ 43 w 260"/>
                <a:gd name="T25" fmla="*/ 128 h 201"/>
                <a:gd name="T26" fmla="*/ 33 w 260"/>
                <a:gd name="T27" fmla="*/ 135 h 201"/>
                <a:gd name="T28" fmla="*/ 22 w 260"/>
                <a:gd name="T29" fmla="*/ 140 h 201"/>
                <a:gd name="T30" fmla="*/ 11 w 260"/>
                <a:gd name="T31" fmla="*/ 146 h 201"/>
                <a:gd name="T32" fmla="*/ 0 w 260"/>
                <a:gd name="T33" fmla="*/ 151 h 201"/>
                <a:gd name="T34" fmla="*/ 29 w 260"/>
                <a:gd name="T35" fmla="*/ 201 h 201"/>
                <a:gd name="T36" fmla="*/ 34 w 260"/>
                <a:gd name="T37" fmla="*/ 198 h 201"/>
                <a:gd name="T38" fmla="*/ 40 w 260"/>
                <a:gd name="T39" fmla="*/ 196 h 201"/>
                <a:gd name="T40" fmla="*/ 45 w 260"/>
                <a:gd name="T41" fmla="*/ 193 h 201"/>
                <a:gd name="T42" fmla="*/ 51 w 260"/>
                <a:gd name="T43" fmla="*/ 190 h 201"/>
                <a:gd name="T44" fmla="*/ 56 w 260"/>
                <a:gd name="T45" fmla="*/ 187 h 201"/>
                <a:gd name="T46" fmla="*/ 62 w 260"/>
                <a:gd name="T47" fmla="*/ 183 h 201"/>
                <a:gd name="T48" fmla="*/ 68 w 260"/>
                <a:gd name="T49" fmla="*/ 180 h 201"/>
                <a:gd name="T50" fmla="*/ 73 w 260"/>
                <a:gd name="T51" fmla="*/ 178 h 201"/>
                <a:gd name="T52" fmla="*/ 97 w 260"/>
                <a:gd name="T53" fmla="*/ 164 h 201"/>
                <a:gd name="T54" fmla="*/ 120 w 260"/>
                <a:gd name="T55" fmla="*/ 150 h 201"/>
                <a:gd name="T56" fmla="*/ 142 w 260"/>
                <a:gd name="T57" fmla="*/ 136 h 201"/>
                <a:gd name="T58" fmla="*/ 166 w 260"/>
                <a:gd name="T59" fmla="*/ 119 h 201"/>
                <a:gd name="T60" fmla="*/ 187 w 260"/>
                <a:gd name="T61" fmla="*/ 104 h 201"/>
                <a:gd name="T62" fmla="*/ 209 w 260"/>
                <a:gd name="T63" fmla="*/ 87 h 201"/>
                <a:gd name="T64" fmla="*/ 230 w 260"/>
                <a:gd name="T65" fmla="*/ 71 h 201"/>
                <a:gd name="T66" fmla="*/ 249 w 260"/>
                <a:gd name="T67" fmla="*/ 53 h 201"/>
                <a:gd name="T68" fmla="*/ 252 w 260"/>
                <a:gd name="T69" fmla="*/ 50 h 201"/>
                <a:gd name="T70" fmla="*/ 255 w 260"/>
                <a:gd name="T71" fmla="*/ 46 h 201"/>
                <a:gd name="T72" fmla="*/ 258 w 260"/>
                <a:gd name="T73" fmla="*/ 43 h 201"/>
                <a:gd name="T74" fmla="*/ 260 w 260"/>
                <a:gd name="T75" fmla="*/ 40 h 201"/>
                <a:gd name="T76" fmla="*/ 217 w 260"/>
                <a:gd name="T7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0" h="201">
                  <a:moveTo>
                    <a:pt x="217" y="0"/>
                  </a:moveTo>
                  <a:lnTo>
                    <a:pt x="202" y="14"/>
                  </a:lnTo>
                  <a:lnTo>
                    <a:pt x="187" y="28"/>
                  </a:lnTo>
                  <a:lnTo>
                    <a:pt x="170" y="42"/>
                  </a:lnTo>
                  <a:lnTo>
                    <a:pt x="154" y="56"/>
                  </a:lnTo>
                  <a:lnTo>
                    <a:pt x="137" y="68"/>
                  </a:lnTo>
                  <a:lnTo>
                    <a:pt x="120" y="81"/>
                  </a:lnTo>
                  <a:lnTo>
                    <a:pt x="104" y="92"/>
                  </a:lnTo>
                  <a:lnTo>
                    <a:pt x="86" y="103"/>
                  </a:lnTo>
                  <a:lnTo>
                    <a:pt x="75" y="110"/>
                  </a:lnTo>
                  <a:lnTo>
                    <a:pt x="65" y="115"/>
                  </a:lnTo>
                  <a:lnTo>
                    <a:pt x="54" y="122"/>
                  </a:lnTo>
                  <a:lnTo>
                    <a:pt x="43" y="128"/>
                  </a:lnTo>
                  <a:lnTo>
                    <a:pt x="33" y="135"/>
                  </a:lnTo>
                  <a:lnTo>
                    <a:pt x="22" y="140"/>
                  </a:lnTo>
                  <a:lnTo>
                    <a:pt x="11" y="146"/>
                  </a:lnTo>
                  <a:lnTo>
                    <a:pt x="0" y="151"/>
                  </a:lnTo>
                  <a:lnTo>
                    <a:pt x="29" y="201"/>
                  </a:lnTo>
                  <a:lnTo>
                    <a:pt x="34" y="198"/>
                  </a:lnTo>
                  <a:lnTo>
                    <a:pt x="40" y="196"/>
                  </a:lnTo>
                  <a:lnTo>
                    <a:pt x="45" y="193"/>
                  </a:lnTo>
                  <a:lnTo>
                    <a:pt x="51" y="190"/>
                  </a:lnTo>
                  <a:lnTo>
                    <a:pt x="56" y="187"/>
                  </a:lnTo>
                  <a:lnTo>
                    <a:pt x="62" y="183"/>
                  </a:lnTo>
                  <a:lnTo>
                    <a:pt x="68" y="180"/>
                  </a:lnTo>
                  <a:lnTo>
                    <a:pt x="73" y="178"/>
                  </a:lnTo>
                  <a:lnTo>
                    <a:pt x="97" y="164"/>
                  </a:lnTo>
                  <a:lnTo>
                    <a:pt x="120" y="150"/>
                  </a:lnTo>
                  <a:lnTo>
                    <a:pt x="142" y="136"/>
                  </a:lnTo>
                  <a:lnTo>
                    <a:pt x="166" y="119"/>
                  </a:lnTo>
                  <a:lnTo>
                    <a:pt x="187" y="104"/>
                  </a:lnTo>
                  <a:lnTo>
                    <a:pt x="209" y="87"/>
                  </a:lnTo>
                  <a:lnTo>
                    <a:pt x="230" y="71"/>
                  </a:lnTo>
                  <a:lnTo>
                    <a:pt x="249" y="53"/>
                  </a:lnTo>
                  <a:lnTo>
                    <a:pt x="252" y="50"/>
                  </a:lnTo>
                  <a:lnTo>
                    <a:pt x="255" y="46"/>
                  </a:lnTo>
                  <a:lnTo>
                    <a:pt x="258" y="43"/>
                  </a:lnTo>
                  <a:lnTo>
                    <a:pt x="260" y="4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1847" y="1919"/>
              <a:ext cx="168" cy="135"/>
            </a:xfrm>
            <a:custGeom>
              <a:avLst/>
              <a:gdLst>
                <a:gd name="T0" fmla="*/ 0 w 168"/>
                <a:gd name="T1" fmla="*/ 85 h 135"/>
                <a:gd name="T2" fmla="*/ 29 w 168"/>
                <a:gd name="T3" fmla="*/ 135 h 135"/>
                <a:gd name="T4" fmla="*/ 48 w 168"/>
                <a:gd name="T5" fmla="*/ 125 h 135"/>
                <a:gd name="T6" fmla="*/ 66 w 168"/>
                <a:gd name="T7" fmla="*/ 115 h 135"/>
                <a:gd name="T8" fmla="*/ 84 w 168"/>
                <a:gd name="T9" fmla="*/ 104 h 135"/>
                <a:gd name="T10" fmla="*/ 102 w 168"/>
                <a:gd name="T11" fmla="*/ 92 h 135"/>
                <a:gd name="T12" fmla="*/ 119 w 168"/>
                <a:gd name="T13" fmla="*/ 81 h 135"/>
                <a:gd name="T14" fmla="*/ 136 w 168"/>
                <a:gd name="T15" fmla="*/ 67 h 135"/>
                <a:gd name="T16" fmla="*/ 152 w 168"/>
                <a:gd name="T17" fmla="*/ 54 h 135"/>
                <a:gd name="T18" fmla="*/ 168 w 168"/>
                <a:gd name="T19" fmla="*/ 40 h 135"/>
                <a:gd name="T20" fmla="*/ 125 w 168"/>
                <a:gd name="T21" fmla="*/ 0 h 135"/>
                <a:gd name="T22" fmla="*/ 111 w 168"/>
                <a:gd name="T23" fmla="*/ 13 h 135"/>
                <a:gd name="T24" fmla="*/ 97 w 168"/>
                <a:gd name="T25" fmla="*/ 24 h 135"/>
                <a:gd name="T26" fmla="*/ 82 w 168"/>
                <a:gd name="T27" fmla="*/ 36 h 135"/>
                <a:gd name="T28" fmla="*/ 66 w 168"/>
                <a:gd name="T29" fmla="*/ 46 h 135"/>
                <a:gd name="T30" fmla="*/ 51 w 168"/>
                <a:gd name="T31" fmla="*/ 57 h 135"/>
                <a:gd name="T32" fmla="*/ 34 w 168"/>
                <a:gd name="T33" fmla="*/ 67 h 135"/>
                <a:gd name="T34" fmla="*/ 18 w 168"/>
                <a:gd name="T35" fmla="*/ 77 h 135"/>
                <a:gd name="T36" fmla="*/ 0 w 168"/>
                <a:gd name="T37" fmla="*/ 8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135">
                  <a:moveTo>
                    <a:pt x="0" y="85"/>
                  </a:moveTo>
                  <a:lnTo>
                    <a:pt x="29" y="135"/>
                  </a:lnTo>
                  <a:lnTo>
                    <a:pt x="48" y="125"/>
                  </a:lnTo>
                  <a:lnTo>
                    <a:pt x="66" y="115"/>
                  </a:lnTo>
                  <a:lnTo>
                    <a:pt x="84" y="104"/>
                  </a:lnTo>
                  <a:lnTo>
                    <a:pt x="102" y="92"/>
                  </a:lnTo>
                  <a:lnTo>
                    <a:pt x="119" y="81"/>
                  </a:lnTo>
                  <a:lnTo>
                    <a:pt x="136" y="67"/>
                  </a:lnTo>
                  <a:lnTo>
                    <a:pt x="152" y="54"/>
                  </a:lnTo>
                  <a:lnTo>
                    <a:pt x="168" y="40"/>
                  </a:lnTo>
                  <a:lnTo>
                    <a:pt x="125" y="0"/>
                  </a:lnTo>
                  <a:lnTo>
                    <a:pt x="111" y="13"/>
                  </a:lnTo>
                  <a:lnTo>
                    <a:pt x="97" y="24"/>
                  </a:lnTo>
                  <a:lnTo>
                    <a:pt x="82" y="36"/>
                  </a:lnTo>
                  <a:lnTo>
                    <a:pt x="66" y="46"/>
                  </a:lnTo>
                  <a:lnTo>
                    <a:pt x="51" y="57"/>
                  </a:lnTo>
                  <a:lnTo>
                    <a:pt x="34" y="67"/>
                  </a:lnTo>
                  <a:lnTo>
                    <a:pt x="18" y="77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4" name="Freeform 75"/>
            <p:cNvSpPr>
              <a:spLocks/>
            </p:cNvSpPr>
            <p:nvPr/>
          </p:nvSpPr>
          <p:spPr bwMode="auto">
            <a:xfrm>
              <a:off x="1075" y="1345"/>
              <a:ext cx="108" cy="166"/>
            </a:xfrm>
            <a:custGeom>
              <a:avLst/>
              <a:gdLst>
                <a:gd name="T0" fmla="*/ 60 w 108"/>
                <a:gd name="T1" fmla="*/ 166 h 166"/>
                <a:gd name="T2" fmla="*/ 64 w 108"/>
                <a:gd name="T3" fmla="*/ 148 h 166"/>
                <a:gd name="T4" fmla="*/ 68 w 108"/>
                <a:gd name="T5" fmla="*/ 129 h 166"/>
                <a:gd name="T6" fmla="*/ 72 w 108"/>
                <a:gd name="T7" fmla="*/ 111 h 166"/>
                <a:gd name="T8" fmla="*/ 78 w 108"/>
                <a:gd name="T9" fmla="*/ 94 h 166"/>
                <a:gd name="T10" fmla="*/ 85 w 108"/>
                <a:gd name="T11" fmla="*/ 76 h 166"/>
                <a:gd name="T12" fmla="*/ 92 w 108"/>
                <a:gd name="T13" fmla="*/ 60 h 166"/>
                <a:gd name="T14" fmla="*/ 100 w 108"/>
                <a:gd name="T15" fmla="*/ 43 h 166"/>
                <a:gd name="T16" fmla="*/ 108 w 108"/>
                <a:gd name="T17" fmla="*/ 26 h 166"/>
                <a:gd name="T18" fmla="*/ 54 w 108"/>
                <a:gd name="T19" fmla="*/ 0 h 166"/>
                <a:gd name="T20" fmla="*/ 45 w 108"/>
                <a:gd name="T21" fmla="*/ 18 h 166"/>
                <a:gd name="T22" fmla="*/ 36 w 108"/>
                <a:gd name="T23" fmla="*/ 36 h 166"/>
                <a:gd name="T24" fmla="*/ 28 w 108"/>
                <a:gd name="T25" fmla="*/ 55 h 166"/>
                <a:gd name="T26" fmla="*/ 21 w 108"/>
                <a:gd name="T27" fmla="*/ 75 h 166"/>
                <a:gd name="T28" fmla="*/ 14 w 108"/>
                <a:gd name="T29" fmla="*/ 94 h 166"/>
                <a:gd name="T30" fmla="*/ 9 w 108"/>
                <a:gd name="T31" fmla="*/ 115 h 166"/>
                <a:gd name="T32" fmla="*/ 4 w 108"/>
                <a:gd name="T33" fmla="*/ 136 h 166"/>
                <a:gd name="T34" fmla="*/ 0 w 108"/>
                <a:gd name="T35" fmla="*/ 157 h 166"/>
                <a:gd name="T36" fmla="*/ 60 w 108"/>
                <a:gd name="T3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6">
                  <a:moveTo>
                    <a:pt x="60" y="166"/>
                  </a:moveTo>
                  <a:lnTo>
                    <a:pt x="64" y="148"/>
                  </a:lnTo>
                  <a:lnTo>
                    <a:pt x="68" y="129"/>
                  </a:lnTo>
                  <a:lnTo>
                    <a:pt x="72" y="111"/>
                  </a:lnTo>
                  <a:lnTo>
                    <a:pt x="78" y="94"/>
                  </a:lnTo>
                  <a:lnTo>
                    <a:pt x="85" y="76"/>
                  </a:lnTo>
                  <a:lnTo>
                    <a:pt x="92" y="60"/>
                  </a:lnTo>
                  <a:lnTo>
                    <a:pt x="100" y="43"/>
                  </a:lnTo>
                  <a:lnTo>
                    <a:pt x="108" y="26"/>
                  </a:lnTo>
                  <a:lnTo>
                    <a:pt x="54" y="0"/>
                  </a:lnTo>
                  <a:lnTo>
                    <a:pt x="45" y="18"/>
                  </a:lnTo>
                  <a:lnTo>
                    <a:pt x="36" y="36"/>
                  </a:lnTo>
                  <a:lnTo>
                    <a:pt x="28" y="55"/>
                  </a:lnTo>
                  <a:lnTo>
                    <a:pt x="21" y="75"/>
                  </a:lnTo>
                  <a:lnTo>
                    <a:pt x="14" y="94"/>
                  </a:lnTo>
                  <a:lnTo>
                    <a:pt x="9" y="115"/>
                  </a:lnTo>
                  <a:lnTo>
                    <a:pt x="4" y="136"/>
                  </a:lnTo>
                  <a:lnTo>
                    <a:pt x="0" y="157"/>
                  </a:lnTo>
                  <a:lnTo>
                    <a:pt x="60" y="16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5" name="Freeform 76"/>
            <p:cNvSpPr>
              <a:spLocks/>
            </p:cNvSpPr>
            <p:nvPr/>
          </p:nvSpPr>
          <p:spPr bwMode="auto">
            <a:xfrm>
              <a:off x="964" y="2181"/>
              <a:ext cx="253" cy="202"/>
            </a:xfrm>
            <a:custGeom>
              <a:avLst/>
              <a:gdLst>
                <a:gd name="T0" fmla="*/ 34 w 253"/>
                <a:gd name="T1" fmla="*/ 0 h 202"/>
                <a:gd name="T2" fmla="*/ 0 w 253"/>
                <a:gd name="T3" fmla="*/ 31 h 202"/>
                <a:gd name="T4" fmla="*/ 2 w 253"/>
                <a:gd name="T5" fmla="*/ 35 h 202"/>
                <a:gd name="T6" fmla="*/ 3 w 253"/>
                <a:gd name="T7" fmla="*/ 52 h 202"/>
                <a:gd name="T8" fmla="*/ 16 w 253"/>
                <a:gd name="T9" fmla="*/ 63 h 202"/>
                <a:gd name="T10" fmla="*/ 27 w 253"/>
                <a:gd name="T11" fmla="*/ 73 h 202"/>
                <a:gd name="T12" fmla="*/ 39 w 253"/>
                <a:gd name="T13" fmla="*/ 84 h 202"/>
                <a:gd name="T14" fmla="*/ 52 w 253"/>
                <a:gd name="T15" fmla="*/ 93 h 202"/>
                <a:gd name="T16" fmla="*/ 65 w 253"/>
                <a:gd name="T17" fmla="*/ 103 h 202"/>
                <a:gd name="T18" fmla="*/ 78 w 253"/>
                <a:gd name="T19" fmla="*/ 113 h 202"/>
                <a:gd name="T20" fmla="*/ 90 w 253"/>
                <a:gd name="T21" fmla="*/ 123 h 202"/>
                <a:gd name="T22" fmla="*/ 104 w 253"/>
                <a:gd name="T23" fmla="*/ 132 h 202"/>
                <a:gd name="T24" fmla="*/ 118 w 253"/>
                <a:gd name="T25" fmla="*/ 142 h 202"/>
                <a:gd name="T26" fmla="*/ 133 w 253"/>
                <a:gd name="T27" fmla="*/ 152 h 202"/>
                <a:gd name="T28" fmla="*/ 147 w 253"/>
                <a:gd name="T29" fmla="*/ 160 h 202"/>
                <a:gd name="T30" fmla="*/ 163 w 253"/>
                <a:gd name="T31" fmla="*/ 170 h 202"/>
                <a:gd name="T32" fmla="*/ 178 w 253"/>
                <a:gd name="T33" fmla="*/ 178 h 202"/>
                <a:gd name="T34" fmla="*/ 195 w 253"/>
                <a:gd name="T35" fmla="*/ 186 h 202"/>
                <a:gd name="T36" fmla="*/ 210 w 253"/>
                <a:gd name="T37" fmla="*/ 195 h 202"/>
                <a:gd name="T38" fmla="*/ 225 w 253"/>
                <a:gd name="T39" fmla="*/ 202 h 202"/>
                <a:gd name="T40" fmla="*/ 253 w 253"/>
                <a:gd name="T41" fmla="*/ 152 h 202"/>
                <a:gd name="T42" fmla="*/ 222 w 253"/>
                <a:gd name="T43" fmla="*/ 136 h 202"/>
                <a:gd name="T44" fmla="*/ 193 w 253"/>
                <a:gd name="T45" fmla="*/ 120 h 202"/>
                <a:gd name="T46" fmla="*/ 165 w 253"/>
                <a:gd name="T47" fmla="*/ 102 h 202"/>
                <a:gd name="T48" fmla="*/ 138 w 253"/>
                <a:gd name="T49" fmla="*/ 84 h 202"/>
                <a:gd name="T50" fmla="*/ 110 w 253"/>
                <a:gd name="T51" fmla="*/ 64 h 202"/>
                <a:gd name="T52" fmla="*/ 84 w 253"/>
                <a:gd name="T53" fmla="*/ 43 h 202"/>
                <a:gd name="T54" fmla="*/ 59 w 253"/>
                <a:gd name="T55" fmla="*/ 23 h 202"/>
                <a:gd name="T56" fmla="*/ 34 w 253"/>
                <a:gd name="T5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3" h="202">
                  <a:moveTo>
                    <a:pt x="34" y="0"/>
                  </a:moveTo>
                  <a:lnTo>
                    <a:pt x="0" y="31"/>
                  </a:lnTo>
                  <a:lnTo>
                    <a:pt x="2" y="35"/>
                  </a:lnTo>
                  <a:lnTo>
                    <a:pt x="3" y="52"/>
                  </a:lnTo>
                  <a:lnTo>
                    <a:pt x="16" y="63"/>
                  </a:lnTo>
                  <a:lnTo>
                    <a:pt x="27" y="73"/>
                  </a:lnTo>
                  <a:lnTo>
                    <a:pt x="39" y="84"/>
                  </a:lnTo>
                  <a:lnTo>
                    <a:pt x="52" y="93"/>
                  </a:lnTo>
                  <a:lnTo>
                    <a:pt x="65" y="103"/>
                  </a:lnTo>
                  <a:lnTo>
                    <a:pt x="78" y="113"/>
                  </a:lnTo>
                  <a:lnTo>
                    <a:pt x="90" y="123"/>
                  </a:lnTo>
                  <a:lnTo>
                    <a:pt x="104" y="132"/>
                  </a:lnTo>
                  <a:lnTo>
                    <a:pt x="118" y="142"/>
                  </a:lnTo>
                  <a:lnTo>
                    <a:pt x="133" y="152"/>
                  </a:lnTo>
                  <a:lnTo>
                    <a:pt x="147" y="160"/>
                  </a:lnTo>
                  <a:lnTo>
                    <a:pt x="163" y="170"/>
                  </a:lnTo>
                  <a:lnTo>
                    <a:pt x="178" y="178"/>
                  </a:lnTo>
                  <a:lnTo>
                    <a:pt x="195" y="186"/>
                  </a:lnTo>
                  <a:lnTo>
                    <a:pt x="210" y="195"/>
                  </a:lnTo>
                  <a:lnTo>
                    <a:pt x="225" y="202"/>
                  </a:lnTo>
                  <a:lnTo>
                    <a:pt x="253" y="152"/>
                  </a:lnTo>
                  <a:lnTo>
                    <a:pt x="222" y="136"/>
                  </a:lnTo>
                  <a:lnTo>
                    <a:pt x="193" y="120"/>
                  </a:lnTo>
                  <a:lnTo>
                    <a:pt x="165" y="102"/>
                  </a:lnTo>
                  <a:lnTo>
                    <a:pt x="138" y="84"/>
                  </a:lnTo>
                  <a:lnTo>
                    <a:pt x="110" y="64"/>
                  </a:lnTo>
                  <a:lnTo>
                    <a:pt x="84" y="43"/>
                  </a:lnTo>
                  <a:lnTo>
                    <a:pt x="59" y="2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1231" y="1916"/>
              <a:ext cx="169" cy="138"/>
            </a:xfrm>
            <a:custGeom>
              <a:avLst/>
              <a:gdLst>
                <a:gd name="T0" fmla="*/ 169 w 169"/>
                <a:gd name="T1" fmla="*/ 86 h 138"/>
                <a:gd name="T2" fmla="*/ 151 w 169"/>
                <a:gd name="T3" fmla="*/ 78 h 138"/>
                <a:gd name="T4" fmla="*/ 134 w 169"/>
                <a:gd name="T5" fmla="*/ 68 h 138"/>
                <a:gd name="T6" fmla="*/ 118 w 169"/>
                <a:gd name="T7" fmla="*/ 59 h 138"/>
                <a:gd name="T8" fmla="*/ 102 w 169"/>
                <a:gd name="T9" fmla="*/ 48 h 138"/>
                <a:gd name="T10" fmla="*/ 86 w 169"/>
                <a:gd name="T11" fmla="*/ 37 h 138"/>
                <a:gd name="T12" fmla="*/ 70 w 169"/>
                <a:gd name="T13" fmla="*/ 25 h 138"/>
                <a:gd name="T14" fmla="*/ 57 w 169"/>
                <a:gd name="T15" fmla="*/ 13 h 138"/>
                <a:gd name="T16" fmla="*/ 43 w 169"/>
                <a:gd name="T17" fmla="*/ 0 h 138"/>
                <a:gd name="T18" fmla="*/ 0 w 169"/>
                <a:gd name="T19" fmla="*/ 41 h 138"/>
                <a:gd name="T20" fmla="*/ 15 w 169"/>
                <a:gd name="T21" fmla="*/ 55 h 138"/>
                <a:gd name="T22" fmla="*/ 32 w 169"/>
                <a:gd name="T23" fmla="*/ 68 h 138"/>
                <a:gd name="T24" fmla="*/ 48 w 169"/>
                <a:gd name="T25" fmla="*/ 82 h 138"/>
                <a:gd name="T26" fmla="*/ 66 w 169"/>
                <a:gd name="T27" fmla="*/ 95 h 138"/>
                <a:gd name="T28" fmla="*/ 84 w 169"/>
                <a:gd name="T29" fmla="*/ 106 h 138"/>
                <a:gd name="T30" fmla="*/ 102 w 169"/>
                <a:gd name="T31" fmla="*/ 117 h 138"/>
                <a:gd name="T32" fmla="*/ 120 w 169"/>
                <a:gd name="T33" fmla="*/ 128 h 138"/>
                <a:gd name="T34" fmla="*/ 140 w 169"/>
                <a:gd name="T35" fmla="*/ 138 h 138"/>
                <a:gd name="T36" fmla="*/ 169 w 169"/>
                <a:gd name="T37" fmla="*/ 8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" h="138">
                  <a:moveTo>
                    <a:pt x="169" y="86"/>
                  </a:moveTo>
                  <a:lnTo>
                    <a:pt x="151" y="78"/>
                  </a:lnTo>
                  <a:lnTo>
                    <a:pt x="134" y="68"/>
                  </a:lnTo>
                  <a:lnTo>
                    <a:pt x="118" y="59"/>
                  </a:lnTo>
                  <a:lnTo>
                    <a:pt x="102" y="48"/>
                  </a:lnTo>
                  <a:lnTo>
                    <a:pt x="86" y="37"/>
                  </a:lnTo>
                  <a:lnTo>
                    <a:pt x="70" y="25"/>
                  </a:lnTo>
                  <a:lnTo>
                    <a:pt x="57" y="13"/>
                  </a:lnTo>
                  <a:lnTo>
                    <a:pt x="43" y="0"/>
                  </a:lnTo>
                  <a:lnTo>
                    <a:pt x="0" y="41"/>
                  </a:lnTo>
                  <a:lnTo>
                    <a:pt x="15" y="55"/>
                  </a:lnTo>
                  <a:lnTo>
                    <a:pt x="32" y="68"/>
                  </a:lnTo>
                  <a:lnTo>
                    <a:pt x="48" y="82"/>
                  </a:lnTo>
                  <a:lnTo>
                    <a:pt x="66" y="95"/>
                  </a:lnTo>
                  <a:lnTo>
                    <a:pt x="84" y="106"/>
                  </a:lnTo>
                  <a:lnTo>
                    <a:pt x="102" y="117"/>
                  </a:lnTo>
                  <a:lnTo>
                    <a:pt x="120" y="128"/>
                  </a:lnTo>
                  <a:lnTo>
                    <a:pt x="140" y="138"/>
                  </a:lnTo>
                  <a:lnTo>
                    <a:pt x="169" y="8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1075" y="1663"/>
              <a:ext cx="107" cy="162"/>
            </a:xfrm>
            <a:custGeom>
              <a:avLst/>
              <a:gdLst>
                <a:gd name="T0" fmla="*/ 60 w 107"/>
                <a:gd name="T1" fmla="*/ 0 h 162"/>
                <a:gd name="T2" fmla="*/ 0 w 107"/>
                <a:gd name="T3" fmla="*/ 9 h 162"/>
                <a:gd name="T4" fmla="*/ 4 w 107"/>
                <a:gd name="T5" fmla="*/ 30 h 162"/>
                <a:gd name="T6" fmla="*/ 9 w 107"/>
                <a:gd name="T7" fmla="*/ 50 h 162"/>
                <a:gd name="T8" fmla="*/ 14 w 107"/>
                <a:gd name="T9" fmla="*/ 69 h 162"/>
                <a:gd name="T10" fmla="*/ 21 w 107"/>
                <a:gd name="T11" fmla="*/ 88 h 162"/>
                <a:gd name="T12" fmla="*/ 28 w 107"/>
                <a:gd name="T13" fmla="*/ 108 h 162"/>
                <a:gd name="T14" fmla="*/ 35 w 107"/>
                <a:gd name="T15" fmla="*/ 126 h 162"/>
                <a:gd name="T16" fmla="*/ 43 w 107"/>
                <a:gd name="T17" fmla="*/ 144 h 162"/>
                <a:gd name="T18" fmla="*/ 53 w 107"/>
                <a:gd name="T19" fmla="*/ 162 h 162"/>
                <a:gd name="T20" fmla="*/ 107 w 107"/>
                <a:gd name="T21" fmla="*/ 136 h 162"/>
                <a:gd name="T22" fmla="*/ 99 w 107"/>
                <a:gd name="T23" fmla="*/ 120 h 162"/>
                <a:gd name="T24" fmla="*/ 92 w 107"/>
                <a:gd name="T25" fmla="*/ 104 h 162"/>
                <a:gd name="T26" fmla="*/ 85 w 107"/>
                <a:gd name="T27" fmla="*/ 87 h 162"/>
                <a:gd name="T28" fmla="*/ 78 w 107"/>
                <a:gd name="T29" fmla="*/ 70 h 162"/>
                <a:gd name="T30" fmla="*/ 72 w 107"/>
                <a:gd name="T31" fmla="*/ 52 h 162"/>
                <a:gd name="T32" fmla="*/ 68 w 107"/>
                <a:gd name="T33" fmla="*/ 36 h 162"/>
                <a:gd name="T34" fmla="*/ 64 w 107"/>
                <a:gd name="T35" fmla="*/ 18 h 162"/>
                <a:gd name="T36" fmla="*/ 60 w 107"/>
                <a:gd name="T3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" h="162">
                  <a:moveTo>
                    <a:pt x="60" y="0"/>
                  </a:moveTo>
                  <a:lnTo>
                    <a:pt x="0" y="9"/>
                  </a:lnTo>
                  <a:lnTo>
                    <a:pt x="4" y="30"/>
                  </a:lnTo>
                  <a:lnTo>
                    <a:pt x="9" y="50"/>
                  </a:lnTo>
                  <a:lnTo>
                    <a:pt x="14" y="69"/>
                  </a:lnTo>
                  <a:lnTo>
                    <a:pt x="21" y="88"/>
                  </a:lnTo>
                  <a:lnTo>
                    <a:pt x="28" y="108"/>
                  </a:lnTo>
                  <a:lnTo>
                    <a:pt x="35" y="126"/>
                  </a:lnTo>
                  <a:lnTo>
                    <a:pt x="43" y="144"/>
                  </a:lnTo>
                  <a:lnTo>
                    <a:pt x="53" y="162"/>
                  </a:lnTo>
                  <a:lnTo>
                    <a:pt x="107" y="136"/>
                  </a:lnTo>
                  <a:lnTo>
                    <a:pt x="99" y="120"/>
                  </a:lnTo>
                  <a:lnTo>
                    <a:pt x="92" y="104"/>
                  </a:lnTo>
                  <a:lnTo>
                    <a:pt x="85" y="87"/>
                  </a:lnTo>
                  <a:lnTo>
                    <a:pt x="78" y="70"/>
                  </a:lnTo>
                  <a:lnTo>
                    <a:pt x="72" y="52"/>
                  </a:lnTo>
                  <a:lnTo>
                    <a:pt x="68" y="36"/>
                  </a:lnTo>
                  <a:lnTo>
                    <a:pt x="64" y="1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8" name="Freeform 79"/>
            <p:cNvSpPr>
              <a:spLocks/>
            </p:cNvSpPr>
            <p:nvPr/>
          </p:nvSpPr>
          <p:spPr bwMode="auto">
            <a:xfrm>
              <a:off x="1480" y="746"/>
              <a:ext cx="264" cy="321"/>
            </a:xfrm>
            <a:custGeom>
              <a:avLst/>
              <a:gdLst>
                <a:gd name="T0" fmla="*/ 143 w 264"/>
                <a:gd name="T1" fmla="*/ 315 h 321"/>
                <a:gd name="T2" fmla="*/ 153 w 264"/>
                <a:gd name="T3" fmla="*/ 315 h 321"/>
                <a:gd name="T4" fmla="*/ 163 w 264"/>
                <a:gd name="T5" fmla="*/ 315 h 321"/>
                <a:gd name="T6" fmla="*/ 172 w 264"/>
                <a:gd name="T7" fmla="*/ 315 h 321"/>
                <a:gd name="T8" fmla="*/ 182 w 264"/>
                <a:gd name="T9" fmla="*/ 316 h 321"/>
                <a:gd name="T10" fmla="*/ 192 w 264"/>
                <a:gd name="T11" fmla="*/ 316 h 321"/>
                <a:gd name="T12" fmla="*/ 200 w 264"/>
                <a:gd name="T13" fmla="*/ 317 h 321"/>
                <a:gd name="T14" fmla="*/ 210 w 264"/>
                <a:gd name="T15" fmla="*/ 317 h 321"/>
                <a:gd name="T16" fmla="*/ 220 w 264"/>
                <a:gd name="T17" fmla="*/ 319 h 321"/>
                <a:gd name="T18" fmla="*/ 264 w 264"/>
                <a:gd name="T19" fmla="*/ 8 h 321"/>
                <a:gd name="T20" fmla="*/ 249 w 264"/>
                <a:gd name="T21" fmla="*/ 7 h 321"/>
                <a:gd name="T22" fmla="*/ 235 w 264"/>
                <a:gd name="T23" fmla="*/ 4 h 321"/>
                <a:gd name="T24" fmla="*/ 220 w 264"/>
                <a:gd name="T25" fmla="*/ 2 h 321"/>
                <a:gd name="T26" fmla="*/ 204 w 264"/>
                <a:gd name="T27" fmla="*/ 1 h 321"/>
                <a:gd name="T28" fmla="*/ 189 w 264"/>
                <a:gd name="T29" fmla="*/ 1 h 321"/>
                <a:gd name="T30" fmla="*/ 174 w 264"/>
                <a:gd name="T31" fmla="*/ 0 h 321"/>
                <a:gd name="T32" fmla="*/ 159 w 264"/>
                <a:gd name="T33" fmla="*/ 0 h 321"/>
                <a:gd name="T34" fmla="*/ 143 w 264"/>
                <a:gd name="T35" fmla="*/ 0 h 321"/>
                <a:gd name="T36" fmla="*/ 125 w 264"/>
                <a:gd name="T37" fmla="*/ 0 h 321"/>
                <a:gd name="T38" fmla="*/ 107 w 264"/>
                <a:gd name="T39" fmla="*/ 1 h 321"/>
                <a:gd name="T40" fmla="*/ 89 w 264"/>
                <a:gd name="T41" fmla="*/ 1 h 321"/>
                <a:gd name="T42" fmla="*/ 71 w 264"/>
                <a:gd name="T43" fmla="*/ 2 h 321"/>
                <a:gd name="T44" fmla="*/ 53 w 264"/>
                <a:gd name="T45" fmla="*/ 4 h 321"/>
                <a:gd name="T46" fmla="*/ 36 w 264"/>
                <a:gd name="T47" fmla="*/ 7 h 321"/>
                <a:gd name="T48" fmla="*/ 18 w 264"/>
                <a:gd name="T49" fmla="*/ 8 h 321"/>
                <a:gd name="T50" fmla="*/ 0 w 264"/>
                <a:gd name="T51" fmla="*/ 11 h 321"/>
                <a:gd name="T52" fmla="*/ 50 w 264"/>
                <a:gd name="T53" fmla="*/ 321 h 321"/>
                <a:gd name="T54" fmla="*/ 61 w 264"/>
                <a:gd name="T55" fmla="*/ 320 h 321"/>
                <a:gd name="T56" fmla="*/ 74 w 264"/>
                <a:gd name="T57" fmla="*/ 319 h 321"/>
                <a:gd name="T58" fmla="*/ 85 w 264"/>
                <a:gd name="T59" fmla="*/ 317 h 321"/>
                <a:gd name="T60" fmla="*/ 96 w 264"/>
                <a:gd name="T61" fmla="*/ 316 h 321"/>
                <a:gd name="T62" fmla="*/ 107 w 264"/>
                <a:gd name="T63" fmla="*/ 316 h 321"/>
                <a:gd name="T64" fmla="*/ 120 w 264"/>
                <a:gd name="T65" fmla="*/ 315 h 321"/>
                <a:gd name="T66" fmla="*/ 131 w 264"/>
                <a:gd name="T67" fmla="*/ 315 h 321"/>
                <a:gd name="T68" fmla="*/ 143 w 264"/>
                <a:gd name="T69" fmla="*/ 315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4" h="321">
                  <a:moveTo>
                    <a:pt x="143" y="315"/>
                  </a:moveTo>
                  <a:lnTo>
                    <a:pt x="153" y="315"/>
                  </a:lnTo>
                  <a:lnTo>
                    <a:pt x="163" y="315"/>
                  </a:lnTo>
                  <a:lnTo>
                    <a:pt x="172" y="315"/>
                  </a:lnTo>
                  <a:lnTo>
                    <a:pt x="182" y="316"/>
                  </a:lnTo>
                  <a:lnTo>
                    <a:pt x="192" y="316"/>
                  </a:lnTo>
                  <a:lnTo>
                    <a:pt x="200" y="317"/>
                  </a:lnTo>
                  <a:lnTo>
                    <a:pt x="210" y="317"/>
                  </a:lnTo>
                  <a:lnTo>
                    <a:pt x="220" y="319"/>
                  </a:lnTo>
                  <a:lnTo>
                    <a:pt x="264" y="8"/>
                  </a:lnTo>
                  <a:lnTo>
                    <a:pt x="249" y="7"/>
                  </a:lnTo>
                  <a:lnTo>
                    <a:pt x="235" y="4"/>
                  </a:lnTo>
                  <a:lnTo>
                    <a:pt x="220" y="2"/>
                  </a:lnTo>
                  <a:lnTo>
                    <a:pt x="204" y="1"/>
                  </a:lnTo>
                  <a:lnTo>
                    <a:pt x="189" y="1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3" y="0"/>
                  </a:lnTo>
                  <a:lnTo>
                    <a:pt x="125" y="0"/>
                  </a:lnTo>
                  <a:lnTo>
                    <a:pt x="107" y="1"/>
                  </a:lnTo>
                  <a:lnTo>
                    <a:pt x="89" y="1"/>
                  </a:lnTo>
                  <a:lnTo>
                    <a:pt x="71" y="2"/>
                  </a:lnTo>
                  <a:lnTo>
                    <a:pt x="53" y="4"/>
                  </a:lnTo>
                  <a:lnTo>
                    <a:pt x="36" y="7"/>
                  </a:lnTo>
                  <a:lnTo>
                    <a:pt x="18" y="8"/>
                  </a:lnTo>
                  <a:lnTo>
                    <a:pt x="0" y="11"/>
                  </a:lnTo>
                  <a:lnTo>
                    <a:pt x="50" y="321"/>
                  </a:lnTo>
                  <a:lnTo>
                    <a:pt x="61" y="320"/>
                  </a:lnTo>
                  <a:lnTo>
                    <a:pt x="74" y="319"/>
                  </a:lnTo>
                  <a:lnTo>
                    <a:pt x="85" y="317"/>
                  </a:lnTo>
                  <a:lnTo>
                    <a:pt x="96" y="316"/>
                  </a:lnTo>
                  <a:lnTo>
                    <a:pt x="107" y="316"/>
                  </a:lnTo>
                  <a:lnTo>
                    <a:pt x="120" y="315"/>
                  </a:lnTo>
                  <a:lnTo>
                    <a:pt x="131" y="315"/>
                  </a:lnTo>
                  <a:lnTo>
                    <a:pt x="143" y="315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1539" y="1117"/>
              <a:ext cx="152" cy="410"/>
            </a:xfrm>
            <a:custGeom>
              <a:avLst/>
              <a:gdLst>
                <a:gd name="T0" fmla="*/ 84 w 152"/>
                <a:gd name="T1" fmla="*/ 407 h 410"/>
                <a:gd name="T2" fmla="*/ 87 w 152"/>
                <a:gd name="T3" fmla="*/ 407 h 410"/>
                <a:gd name="T4" fmla="*/ 90 w 152"/>
                <a:gd name="T5" fmla="*/ 407 h 410"/>
                <a:gd name="T6" fmla="*/ 91 w 152"/>
                <a:gd name="T7" fmla="*/ 407 h 410"/>
                <a:gd name="T8" fmla="*/ 94 w 152"/>
                <a:gd name="T9" fmla="*/ 407 h 410"/>
                <a:gd name="T10" fmla="*/ 152 w 152"/>
                <a:gd name="T11" fmla="*/ 5 h 410"/>
                <a:gd name="T12" fmla="*/ 144 w 152"/>
                <a:gd name="T13" fmla="*/ 3 h 410"/>
                <a:gd name="T14" fmla="*/ 136 w 152"/>
                <a:gd name="T15" fmla="*/ 3 h 410"/>
                <a:gd name="T16" fmla="*/ 127 w 152"/>
                <a:gd name="T17" fmla="*/ 2 h 410"/>
                <a:gd name="T18" fmla="*/ 119 w 152"/>
                <a:gd name="T19" fmla="*/ 2 h 410"/>
                <a:gd name="T20" fmla="*/ 111 w 152"/>
                <a:gd name="T21" fmla="*/ 0 h 410"/>
                <a:gd name="T22" fmla="*/ 102 w 152"/>
                <a:gd name="T23" fmla="*/ 0 h 410"/>
                <a:gd name="T24" fmla="*/ 93 w 152"/>
                <a:gd name="T25" fmla="*/ 0 h 410"/>
                <a:gd name="T26" fmla="*/ 84 w 152"/>
                <a:gd name="T27" fmla="*/ 0 h 410"/>
                <a:gd name="T28" fmla="*/ 73 w 152"/>
                <a:gd name="T29" fmla="*/ 0 h 410"/>
                <a:gd name="T30" fmla="*/ 63 w 152"/>
                <a:gd name="T31" fmla="*/ 0 h 410"/>
                <a:gd name="T32" fmla="*/ 52 w 152"/>
                <a:gd name="T33" fmla="*/ 2 h 410"/>
                <a:gd name="T34" fmla="*/ 43 w 152"/>
                <a:gd name="T35" fmla="*/ 2 h 410"/>
                <a:gd name="T36" fmla="*/ 32 w 152"/>
                <a:gd name="T37" fmla="*/ 3 h 410"/>
                <a:gd name="T38" fmla="*/ 20 w 152"/>
                <a:gd name="T39" fmla="*/ 5 h 410"/>
                <a:gd name="T40" fmla="*/ 11 w 152"/>
                <a:gd name="T41" fmla="*/ 6 h 410"/>
                <a:gd name="T42" fmla="*/ 0 w 152"/>
                <a:gd name="T43" fmla="*/ 7 h 410"/>
                <a:gd name="T44" fmla="*/ 65 w 152"/>
                <a:gd name="T45" fmla="*/ 410 h 410"/>
                <a:gd name="T46" fmla="*/ 69 w 152"/>
                <a:gd name="T47" fmla="*/ 408 h 410"/>
                <a:gd name="T48" fmla="*/ 75 w 152"/>
                <a:gd name="T49" fmla="*/ 408 h 410"/>
                <a:gd name="T50" fmla="*/ 79 w 152"/>
                <a:gd name="T51" fmla="*/ 407 h 410"/>
                <a:gd name="T52" fmla="*/ 84 w 152"/>
                <a:gd name="T53" fmla="*/ 40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2" h="410">
                  <a:moveTo>
                    <a:pt x="84" y="407"/>
                  </a:moveTo>
                  <a:lnTo>
                    <a:pt x="87" y="407"/>
                  </a:lnTo>
                  <a:lnTo>
                    <a:pt x="90" y="407"/>
                  </a:lnTo>
                  <a:lnTo>
                    <a:pt x="91" y="407"/>
                  </a:lnTo>
                  <a:lnTo>
                    <a:pt x="94" y="407"/>
                  </a:lnTo>
                  <a:lnTo>
                    <a:pt x="152" y="5"/>
                  </a:lnTo>
                  <a:lnTo>
                    <a:pt x="144" y="3"/>
                  </a:lnTo>
                  <a:lnTo>
                    <a:pt x="136" y="3"/>
                  </a:lnTo>
                  <a:lnTo>
                    <a:pt x="127" y="2"/>
                  </a:lnTo>
                  <a:lnTo>
                    <a:pt x="119" y="2"/>
                  </a:lnTo>
                  <a:lnTo>
                    <a:pt x="111" y="0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3" y="0"/>
                  </a:lnTo>
                  <a:lnTo>
                    <a:pt x="63" y="0"/>
                  </a:lnTo>
                  <a:lnTo>
                    <a:pt x="52" y="2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0" y="5"/>
                  </a:lnTo>
                  <a:lnTo>
                    <a:pt x="11" y="6"/>
                  </a:lnTo>
                  <a:lnTo>
                    <a:pt x="0" y="7"/>
                  </a:lnTo>
                  <a:lnTo>
                    <a:pt x="65" y="410"/>
                  </a:lnTo>
                  <a:lnTo>
                    <a:pt x="69" y="408"/>
                  </a:lnTo>
                  <a:lnTo>
                    <a:pt x="75" y="408"/>
                  </a:lnTo>
                  <a:lnTo>
                    <a:pt x="79" y="407"/>
                  </a:lnTo>
                  <a:lnTo>
                    <a:pt x="84" y="407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1504" y="2104"/>
              <a:ext cx="265" cy="320"/>
            </a:xfrm>
            <a:custGeom>
              <a:avLst/>
              <a:gdLst>
                <a:gd name="T0" fmla="*/ 119 w 265"/>
                <a:gd name="T1" fmla="*/ 7 h 320"/>
                <a:gd name="T2" fmla="*/ 110 w 265"/>
                <a:gd name="T3" fmla="*/ 7 h 320"/>
                <a:gd name="T4" fmla="*/ 100 w 265"/>
                <a:gd name="T5" fmla="*/ 7 h 320"/>
                <a:gd name="T6" fmla="*/ 90 w 265"/>
                <a:gd name="T7" fmla="*/ 7 h 320"/>
                <a:gd name="T8" fmla="*/ 80 w 265"/>
                <a:gd name="T9" fmla="*/ 5 h 320"/>
                <a:gd name="T10" fmla="*/ 71 w 265"/>
                <a:gd name="T11" fmla="*/ 5 h 320"/>
                <a:gd name="T12" fmla="*/ 61 w 265"/>
                <a:gd name="T13" fmla="*/ 4 h 320"/>
                <a:gd name="T14" fmla="*/ 51 w 265"/>
                <a:gd name="T15" fmla="*/ 3 h 320"/>
                <a:gd name="T16" fmla="*/ 42 w 265"/>
                <a:gd name="T17" fmla="*/ 1 h 320"/>
                <a:gd name="T18" fmla="*/ 0 w 265"/>
                <a:gd name="T19" fmla="*/ 313 h 320"/>
                <a:gd name="T20" fmla="*/ 15 w 265"/>
                <a:gd name="T21" fmla="*/ 315 h 320"/>
                <a:gd name="T22" fmla="*/ 29 w 265"/>
                <a:gd name="T23" fmla="*/ 316 h 320"/>
                <a:gd name="T24" fmla="*/ 44 w 265"/>
                <a:gd name="T25" fmla="*/ 317 h 320"/>
                <a:gd name="T26" fmla="*/ 60 w 265"/>
                <a:gd name="T27" fmla="*/ 319 h 320"/>
                <a:gd name="T28" fmla="*/ 74 w 265"/>
                <a:gd name="T29" fmla="*/ 319 h 320"/>
                <a:gd name="T30" fmla="*/ 89 w 265"/>
                <a:gd name="T31" fmla="*/ 320 h 320"/>
                <a:gd name="T32" fmla="*/ 104 w 265"/>
                <a:gd name="T33" fmla="*/ 320 h 320"/>
                <a:gd name="T34" fmla="*/ 119 w 265"/>
                <a:gd name="T35" fmla="*/ 320 h 320"/>
                <a:gd name="T36" fmla="*/ 137 w 265"/>
                <a:gd name="T37" fmla="*/ 320 h 320"/>
                <a:gd name="T38" fmla="*/ 157 w 265"/>
                <a:gd name="T39" fmla="*/ 320 h 320"/>
                <a:gd name="T40" fmla="*/ 175 w 265"/>
                <a:gd name="T41" fmla="*/ 319 h 320"/>
                <a:gd name="T42" fmla="*/ 193 w 265"/>
                <a:gd name="T43" fmla="*/ 317 h 320"/>
                <a:gd name="T44" fmla="*/ 211 w 265"/>
                <a:gd name="T45" fmla="*/ 316 h 320"/>
                <a:gd name="T46" fmla="*/ 229 w 265"/>
                <a:gd name="T47" fmla="*/ 315 h 320"/>
                <a:gd name="T48" fmla="*/ 247 w 265"/>
                <a:gd name="T49" fmla="*/ 312 h 320"/>
                <a:gd name="T50" fmla="*/ 265 w 265"/>
                <a:gd name="T51" fmla="*/ 309 h 320"/>
                <a:gd name="T52" fmla="*/ 212 w 265"/>
                <a:gd name="T53" fmla="*/ 0 h 320"/>
                <a:gd name="T54" fmla="*/ 201 w 265"/>
                <a:gd name="T55" fmla="*/ 1 h 320"/>
                <a:gd name="T56" fmla="*/ 189 w 265"/>
                <a:gd name="T57" fmla="*/ 3 h 320"/>
                <a:gd name="T58" fmla="*/ 178 w 265"/>
                <a:gd name="T59" fmla="*/ 4 h 320"/>
                <a:gd name="T60" fmla="*/ 166 w 265"/>
                <a:gd name="T61" fmla="*/ 5 h 320"/>
                <a:gd name="T62" fmla="*/ 155 w 265"/>
                <a:gd name="T63" fmla="*/ 5 h 320"/>
                <a:gd name="T64" fmla="*/ 143 w 265"/>
                <a:gd name="T65" fmla="*/ 7 h 320"/>
                <a:gd name="T66" fmla="*/ 132 w 265"/>
                <a:gd name="T67" fmla="*/ 7 h 320"/>
                <a:gd name="T68" fmla="*/ 119 w 265"/>
                <a:gd name="T69" fmla="*/ 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5" h="320">
                  <a:moveTo>
                    <a:pt x="119" y="7"/>
                  </a:moveTo>
                  <a:lnTo>
                    <a:pt x="110" y="7"/>
                  </a:lnTo>
                  <a:lnTo>
                    <a:pt x="100" y="7"/>
                  </a:lnTo>
                  <a:lnTo>
                    <a:pt x="90" y="7"/>
                  </a:lnTo>
                  <a:lnTo>
                    <a:pt x="80" y="5"/>
                  </a:lnTo>
                  <a:lnTo>
                    <a:pt x="71" y="5"/>
                  </a:lnTo>
                  <a:lnTo>
                    <a:pt x="61" y="4"/>
                  </a:lnTo>
                  <a:lnTo>
                    <a:pt x="51" y="3"/>
                  </a:lnTo>
                  <a:lnTo>
                    <a:pt x="42" y="1"/>
                  </a:lnTo>
                  <a:lnTo>
                    <a:pt x="0" y="313"/>
                  </a:lnTo>
                  <a:lnTo>
                    <a:pt x="15" y="315"/>
                  </a:lnTo>
                  <a:lnTo>
                    <a:pt x="29" y="316"/>
                  </a:lnTo>
                  <a:lnTo>
                    <a:pt x="44" y="317"/>
                  </a:lnTo>
                  <a:lnTo>
                    <a:pt x="60" y="319"/>
                  </a:lnTo>
                  <a:lnTo>
                    <a:pt x="74" y="319"/>
                  </a:lnTo>
                  <a:lnTo>
                    <a:pt x="89" y="320"/>
                  </a:lnTo>
                  <a:lnTo>
                    <a:pt x="104" y="320"/>
                  </a:lnTo>
                  <a:lnTo>
                    <a:pt x="119" y="320"/>
                  </a:lnTo>
                  <a:lnTo>
                    <a:pt x="137" y="320"/>
                  </a:lnTo>
                  <a:lnTo>
                    <a:pt x="157" y="320"/>
                  </a:lnTo>
                  <a:lnTo>
                    <a:pt x="175" y="319"/>
                  </a:lnTo>
                  <a:lnTo>
                    <a:pt x="193" y="317"/>
                  </a:lnTo>
                  <a:lnTo>
                    <a:pt x="211" y="316"/>
                  </a:lnTo>
                  <a:lnTo>
                    <a:pt x="229" y="315"/>
                  </a:lnTo>
                  <a:lnTo>
                    <a:pt x="247" y="312"/>
                  </a:lnTo>
                  <a:lnTo>
                    <a:pt x="265" y="309"/>
                  </a:lnTo>
                  <a:lnTo>
                    <a:pt x="212" y="0"/>
                  </a:lnTo>
                  <a:lnTo>
                    <a:pt x="201" y="1"/>
                  </a:lnTo>
                  <a:lnTo>
                    <a:pt x="189" y="3"/>
                  </a:lnTo>
                  <a:lnTo>
                    <a:pt x="178" y="4"/>
                  </a:lnTo>
                  <a:lnTo>
                    <a:pt x="166" y="5"/>
                  </a:lnTo>
                  <a:lnTo>
                    <a:pt x="155" y="5"/>
                  </a:lnTo>
                  <a:lnTo>
                    <a:pt x="143" y="7"/>
                  </a:lnTo>
                  <a:lnTo>
                    <a:pt x="132" y="7"/>
                  </a:lnTo>
                  <a:lnTo>
                    <a:pt x="119" y="7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1553" y="1645"/>
              <a:ext cx="154" cy="409"/>
            </a:xfrm>
            <a:custGeom>
              <a:avLst/>
              <a:gdLst>
                <a:gd name="T0" fmla="*/ 70 w 154"/>
                <a:gd name="T1" fmla="*/ 2 h 409"/>
                <a:gd name="T2" fmla="*/ 66 w 154"/>
                <a:gd name="T3" fmla="*/ 2 h 409"/>
                <a:gd name="T4" fmla="*/ 62 w 154"/>
                <a:gd name="T5" fmla="*/ 1 h 409"/>
                <a:gd name="T6" fmla="*/ 58 w 154"/>
                <a:gd name="T7" fmla="*/ 1 h 409"/>
                <a:gd name="T8" fmla="*/ 54 w 154"/>
                <a:gd name="T9" fmla="*/ 0 h 409"/>
                <a:gd name="T10" fmla="*/ 0 w 154"/>
                <a:gd name="T11" fmla="*/ 403 h 409"/>
                <a:gd name="T12" fmla="*/ 8 w 154"/>
                <a:gd name="T13" fmla="*/ 405 h 409"/>
                <a:gd name="T14" fmla="*/ 18 w 154"/>
                <a:gd name="T15" fmla="*/ 406 h 409"/>
                <a:gd name="T16" fmla="*/ 26 w 154"/>
                <a:gd name="T17" fmla="*/ 407 h 409"/>
                <a:gd name="T18" fmla="*/ 36 w 154"/>
                <a:gd name="T19" fmla="*/ 407 h 409"/>
                <a:gd name="T20" fmla="*/ 44 w 154"/>
                <a:gd name="T21" fmla="*/ 409 h 409"/>
                <a:gd name="T22" fmla="*/ 52 w 154"/>
                <a:gd name="T23" fmla="*/ 409 h 409"/>
                <a:gd name="T24" fmla="*/ 62 w 154"/>
                <a:gd name="T25" fmla="*/ 409 h 409"/>
                <a:gd name="T26" fmla="*/ 70 w 154"/>
                <a:gd name="T27" fmla="*/ 409 h 409"/>
                <a:gd name="T28" fmla="*/ 81 w 154"/>
                <a:gd name="T29" fmla="*/ 409 h 409"/>
                <a:gd name="T30" fmla="*/ 91 w 154"/>
                <a:gd name="T31" fmla="*/ 409 h 409"/>
                <a:gd name="T32" fmla="*/ 102 w 154"/>
                <a:gd name="T33" fmla="*/ 407 h 409"/>
                <a:gd name="T34" fmla="*/ 112 w 154"/>
                <a:gd name="T35" fmla="*/ 407 h 409"/>
                <a:gd name="T36" fmla="*/ 123 w 154"/>
                <a:gd name="T37" fmla="*/ 406 h 409"/>
                <a:gd name="T38" fmla="*/ 133 w 154"/>
                <a:gd name="T39" fmla="*/ 405 h 409"/>
                <a:gd name="T40" fmla="*/ 144 w 154"/>
                <a:gd name="T41" fmla="*/ 403 h 409"/>
                <a:gd name="T42" fmla="*/ 154 w 154"/>
                <a:gd name="T43" fmla="*/ 402 h 409"/>
                <a:gd name="T44" fmla="*/ 84 w 154"/>
                <a:gd name="T45" fmla="*/ 1 h 409"/>
                <a:gd name="T46" fmla="*/ 81 w 154"/>
                <a:gd name="T47" fmla="*/ 1 h 409"/>
                <a:gd name="T48" fmla="*/ 77 w 154"/>
                <a:gd name="T49" fmla="*/ 1 h 409"/>
                <a:gd name="T50" fmla="*/ 74 w 154"/>
                <a:gd name="T51" fmla="*/ 2 h 409"/>
                <a:gd name="T52" fmla="*/ 70 w 154"/>
                <a:gd name="T53" fmla="*/ 2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409">
                  <a:moveTo>
                    <a:pt x="70" y="2"/>
                  </a:moveTo>
                  <a:lnTo>
                    <a:pt x="66" y="2"/>
                  </a:lnTo>
                  <a:lnTo>
                    <a:pt x="62" y="1"/>
                  </a:lnTo>
                  <a:lnTo>
                    <a:pt x="58" y="1"/>
                  </a:lnTo>
                  <a:lnTo>
                    <a:pt x="54" y="0"/>
                  </a:lnTo>
                  <a:lnTo>
                    <a:pt x="0" y="403"/>
                  </a:lnTo>
                  <a:lnTo>
                    <a:pt x="8" y="405"/>
                  </a:lnTo>
                  <a:lnTo>
                    <a:pt x="18" y="406"/>
                  </a:lnTo>
                  <a:lnTo>
                    <a:pt x="26" y="407"/>
                  </a:lnTo>
                  <a:lnTo>
                    <a:pt x="36" y="407"/>
                  </a:lnTo>
                  <a:lnTo>
                    <a:pt x="44" y="409"/>
                  </a:lnTo>
                  <a:lnTo>
                    <a:pt x="52" y="409"/>
                  </a:lnTo>
                  <a:lnTo>
                    <a:pt x="62" y="409"/>
                  </a:lnTo>
                  <a:lnTo>
                    <a:pt x="70" y="409"/>
                  </a:lnTo>
                  <a:lnTo>
                    <a:pt x="81" y="409"/>
                  </a:lnTo>
                  <a:lnTo>
                    <a:pt x="91" y="409"/>
                  </a:lnTo>
                  <a:lnTo>
                    <a:pt x="102" y="407"/>
                  </a:lnTo>
                  <a:lnTo>
                    <a:pt x="112" y="407"/>
                  </a:lnTo>
                  <a:lnTo>
                    <a:pt x="123" y="406"/>
                  </a:lnTo>
                  <a:lnTo>
                    <a:pt x="133" y="405"/>
                  </a:lnTo>
                  <a:lnTo>
                    <a:pt x="144" y="403"/>
                  </a:lnTo>
                  <a:lnTo>
                    <a:pt x="154" y="402"/>
                  </a:lnTo>
                  <a:lnTo>
                    <a:pt x="84" y="1"/>
                  </a:lnTo>
                  <a:lnTo>
                    <a:pt x="81" y="1"/>
                  </a:lnTo>
                  <a:lnTo>
                    <a:pt x="77" y="1"/>
                  </a:lnTo>
                  <a:lnTo>
                    <a:pt x="74" y="2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1859" y="821"/>
              <a:ext cx="359" cy="380"/>
            </a:xfrm>
            <a:custGeom>
              <a:avLst/>
              <a:gdLst>
                <a:gd name="T0" fmla="*/ 143 w 359"/>
                <a:gd name="T1" fmla="*/ 380 h 380"/>
                <a:gd name="T2" fmla="*/ 359 w 359"/>
                <a:gd name="T3" fmla="*/ 141 h 380"/>
                <a:gd name="T4" fmla="*/ 347 w 359"/>
                <a:gd name="T5" fmla="*/ 130 h 380"/>
                <a:gd name="T6" fmla="*/ 335 w 359"/>
                <a:gd name="T7" fmla="*/ 120 h 380"/>
                <a:gd name="T8" fmla="*/ 321 w 359"/>
                <a:gd name="T9" fmla="*/ 110 h 380"/>
                <a:gd name="T10" fmla="*/ 308 w 359"/>
                <a:gd name="T11" fmla="*/ 99 h 380"/>
                <a:gd name="T12" fmla="*/ 294 w 359"/>
                <a:gd name="T13" fmla="*/ 90 h 380"/>
                <a:gd name="T14" fmla="*/ 280 w 359"/>
                <a:gd name="T15" fmla="*/ 81 h 380"/>
                <a:gd name="T16" fmla="*/ 267 w 359"/>
                <a:gd name="T17" fmla="*/ 72 h 380"/>
                <a:gd name="T18" fmla="*/ 253 w 359"/>
                <a:gd name="T19" fmla="*/ 62 h 380"/>
                <a:gd name="T20" fmla="*/ 239 w 359"/>
                <a:gd name="T21" fmla="*/ 54 h 380"/>
                <a:gd name="T22" fmla="*/ 224 w 359"/>
                <a:gd name="T23" fmla="*/ 45 h 380"/>
                <a:gd name="T24" fmla="*/ 210 w 359"/>
                <a:gd name="T25" fmla="*/ 37 h 380"/>
                <a:gd name="T26" fmla="*/ 194 w 359"/>
                <a:gd name="T27" fmla="*/ 29 h 380"/>
                <a:gd name="T28" fmla="*/ 179 w 359"/>
                <a:gd name="T29" fmla="*/ 22 h 380"/>
                <a:gd name="T30" fmla="*/ 164 w 359"/>
                <a:gd name="T31" fmla="*/ 13 h 380"/>
                <a:gd name="T32" fmla="*/ 149 w 359"/>
                <a:gd name="T33" fmla="*/ 6 h 380"/>
                <a:gd name="T34" fmla="*/ 133 w 359"/>
                <a:gd name="T35" fmla="*/ 0 h 380"/>
                <a:gd name="T36" fmla="*/ 0 w 359"/>
                <a:gd name="T37" fmla="*/ 288 h 380"/>
                <a:gd name="T38" fmla="*/ 20 w 359"/>
                <a:gd name="T39" fmla="*/ 298 h 380"/>
                <a:gd name="T40" fmla="*/ 39 w 359"/>
                <a:gd name="T41" fmla="*/ 307 h 380"/>
                <a:gd name="T42" fmla="*/ 57 w 359"/>
                <a:gd name="T43" fmla="*/ 317 h 380"/>
                <a:gd name="T44" fmla="*/ 76 w 359"/>
                <a:gd name="T45" fmla="*/ 328 h 380"/>
                <a:gd name="T46" fmla="*/ 93 w 359"/>
                <a:gd name="T47" fmla="*/ 341 h 380"/>
                <a:gd name="T48" fmla="*/ 111 w 359"/>
                <a:gd name="T49" fmla="*/ 353 h 380"/>
                <a:gd name="T50" fmla="*/ 128 w 359"/>
                <a:gd name="T51" fmla="*/ 366 h 380"/>
                <a:gd name="T52" fmla="*/ 143 w 359"/>
                <a:gd name="T5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9" h="380">
                  <a:moveTo>
                    <a:pt x="143" y="380"/>
                  </a:moveTo>
                  <a:lnTo>
                    <a:pt x="359" y="141"/>
                  </a:lnTo>
                  <a:lnTo>
                    <a:pt x="347" y="130"/>
                  </a:lnTo>
                  <a:lnTo>
                    <a:pt x="335" y="120"/>
                  </a:lnTo>
                  <a:lnTo>
                    <a:pt x="321" y="110"/>
                  </a:lnTo>
                  <a:lnTo>
                    <a:pt x="308" y="99"/>
                  </a:lnTo>
                  <a:lnTo>
                    <a:pt x="294" y="90"/>
                  </a:lnTo>
                  <a:lnTo>
                    <a:pt x="280" y="81"/>
                  </a:lnTo>
                  <a:lnTo>
                    <a:pt x="267" y="72"/>
                  </a:lnTo>
                  <a:lnTo>
                    <a:pt x="253" y="62"/>
                  </a:lnTo>
                  <a:lnTo>
                    <a:pt x="239" y="54"/>
                  </a:lnTo>
                  <a:lnTo>
                    <a:pt x="224" y="45"/>
                  </a:lnTo>
                  <a:lnTo>
                    <a:pt x="210" y="37"/>
                  </a:lnTo>
                  <a:lnTo>
                    <a:pt x="194" y="29"/>
                  </a:lnTo>
                  <a:lnTo>
                    <a:pt x="179" y="22"/>
                  </a:lnTo>
                  <a:lnTo>
                    <a:pt x="164" y="13"/>
                  </a:lnTo>
                  <a:lnTo>
                    <a:pt x="149" y="6"/>
                  </a:lnTo>
                  <a:lnTo>
                    <a:pt x="133" y="0"/>
                  </a:lnTo>
                  <a:lnTo>
                    <a:pt x="0" y="288"/>
                  </a:lnTo>
                  <a:lnTo>
                    <a:pt x="20" y="298"/>
                  </a:lnTo>
                  <a:lnTo>
                    <a:pt x="39" y="307"/>
                  </a:lnTo>
                  <a:lnTo>
                    <a:pt x="57" y="317"/>
                  </a:lnTo>
                  <a:lnTo>
                    <a:pt x="76" y="328"/>
                  </a:lnTo>
                  <a:lnTo>
                    <a:pt x="93" y="341"/>
                  </a:lnTo>
                  <a:lnTo>
                    <a:pt x="111" y="353"/>
                  </a:lnTo>
                  <a:lnTo>
                    <a:pt x="128" y="366"/>
                  </a:lnTo>
                  <a:lnTo>
                    <a:pt x="143" y="38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1662" y="1162"/>
              <a:ext cx="301" cy="391"/>
            </a:xfrm>
            <a:custGeom>
              <a:avLst/>
              <a:gdLst>
                <a:gd name="T0" fmla="*/ 21 w 301"/>
                <a:gd name="T1" fmla="*/ 391 h 391"/>
                <a:gd name="T2" fmla="*/ 301 w 301"/>
                <a:gd name="T3" fmla="*/ 82 h 391"/>
                <a:gd name="T4" fmla="*/ 287 w 301"/>
                <a:gd name="T5" fmla="*/ 69 h 391"/>
                <a:gd name="T6" fmla="*/ 272 w 301"/>
                <a:gd name="T7" fmla="*/ 58 h 391"/>
                <a:gd name="T8" fmla="*/ 257 w 301"/>
                <a:gd name="T9" fmla="*/ 47 h 391"/>
                <a:gd name="T10" fmla="*/ 242 w 301"/>
                <a:gd name="T11" fmla="*/ 36 h 391"/>
                <a:gd name="T12" fmla="*/ 225 w 301"/>
                <a:gd name="T13" fmla="*/ 26 h 391"/>
                <a:gd name="T14" fmla="*/ 208 w 301"/>
                <a:gd name="T15" fmla="*/ 16 h 391"/>
                <a:gd name="T16" fmla="*/ 190 w 301"/>
                <a:gd name="T17" fmla="*/ 8 h 391"/>
                <a:gd name="T18" fmla="*/ 172 w 301"/>
                <a:gd name="T19" fmla="*/ 0 h 391"/>
                <a:gd name="T20" fmla="*/ 0 w 301"/>
                <a:gd name="T21" fmla="*/ 372 h 391"/>
                <a:gd name="T22" fmla="*/ 6 w 301"/>
                <a:gd name="T23" fmla="*/ 376 h 391"/>
                <a:gd name="T24" fmla="*/ 11 w 301"/>
                <a:gd name="T25" fmla="*/ 381 h 391"/>
                <a:gd name="T26" fmla="*/ 17 w 301"/>
                <a:gd name="T27" fmla="*/ 385 h 391"/>
                <a:gd name="T28" fmla="*/ 21 w 301"/>
                <a:gd name="T29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1" h="391">
                  <a:moveTo>
                    <a:pt x="21" y="391"/>
                  </a:moveTo>
                  <a:lnTo>
                    <a:pt x="301" y="82"/>
                  </a:lnTo>
                  <a:lnTo>
                    <a:pt x="287" y="69"/>
                  </a:lnTo>
                  <a:lnTo>
                    <a:pt x="272" y="58"/>
                  </a:lnTo>
                  <a:lnTo>
                    <a:pt x="257" y="47"/>
                  </a:lnTo>
                  <a:lnTo>
                    <a:pt x="242" y="36"/>
                  </a:lnTo>
                  <a:lnTo>
                    <a:pt x="225" y="26"/>
                  </a:lnTo>
                  <a:lnTo>
                    <a:pt x="208" y="16"/>
                  </a:lnTo>
                  <a:lnTo>
                    <a:pt x="190" y="8"/>
                  </a:lnTo>
                  <a:lnTo>
                    <a:pt x="172" y="0"/>
                  </a:lnTo>
                  <a:lnTo>
                    <a:pt x="0" y="372"/>
                  </a:lnTo>
                  <a:lnTo>
                    <a:pt x="6" y="376"/>
                  </a:lnTo>
                  <a:lnTo>
                    <a:pt x="11" y="381"/>
                  </a:lnTo>
                  <a:lnTo>
                    <a:pt x="17" y="385"/>
                  </a:lnTo>
                  <a:lnTo>
                    <a:pt x="21" y="391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1009" y="833"/>
              <a:ext cx="362" cy="379"/>
            </a:xfrm>
            <a:custGeom>
              <a:avLst/>
              <a:gdLst>
                <a:gd name="T0" fmla="*/ 362 w 362"/>
                <a:gd name="T1" fmla="*/ 284 h 379"/>
                <a:gd name="T2" fmla="*/ 219 w 362"/>
                <a:gd name="T3" fmla="*/ 0 h 379"/>
                <a:gd name="T4" fmla="*/ 188 w 362"/>
                <a:gd name="T5" fmla="*/ 15 h 379"/>
                <a:gd name="T6" fmla="*/ 159 w 362"/>
                <a:gd name="T7" fmla="*/ 31 h 379"/>
                <a:gd name="T8" fmla="*/ 131 w 362"/>
                <a:gd name="T9" fmla="*/ 47 h 379"/>
                <a:gd name="T10" fmla="*/ 104 w 362"/>
                <a:gd name="T11" fmla="*/ 65 h 379"/>
                <a:gd name="T12" fmla="*/ 76 w 362"/>
                <a:gd name="T13" fmla="*/ 85 h 379"/>
                <a:gd name="T14" fmla="*/ 50 w 362"/>
                <a:gd name="T15" fmla="*/ 104 h 379"/>
                <a:gd name="T16" fmla="*/ 25 w 362"/>
                <a:gd name="T17" fmla="*/ 125 h 379"/>
                <a:gd name="T18" fmla="*/ 0 w 362"/>
                <a:gd name="T19" fmla="*/ 146 h 379"/>
                <a:gd name="T20" fmla="*/ 223 w 362"/>
                <a:gd name="T21" fmla="*/ 379 h 379"/>
                <a:gd name="T22" fmla="*/ 238 w 362"/>
                <a:gd name="T23" fmla="*/ 365 h 379"/>
                <a:gd name="T24" fmla="*/ 255 w 362"/>
                <a:gd name="T25" fmla="*/ 352 h 379"/>
                <a:gd name="T26" fmla="*/ 272 w 362"/>
                <a:gd name="T27" fmla="*/ 339 h 379"/>
                <a:gd name="T28" fmla="*/ 288 w 362"/>
                <a:gd name="T29" fmla="*/ 327 h 379"/>
                <a:gd name="T30" fmla="*/ 306 w 362"/>
                <a:gd name="T31" fmla="*/ 315 h 379"/>
                <a:gd name="T32" fmla="*/ 324 w 362"/>
                <a:gd name="T33" fmla="*/ 304 h 379"/>
                <a:gd name="T34" fmla="*/ 342 w 362"/>
                <a:gd name="T35" fmla="*/ 294 h 379"/>
                <a:gd name="T36" fmla="*/ 362 w 362"/>
                <a:gd name="T37" fmla="*/ 284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2" h="379">
                  <a:moveTo>
                    <a:pt x="362" y="284"/>
                  </a:moveTo>
                  <a:lnTo>
                    <a:pt x="219" y="0"/>
                  </a:lnTo>
                  <a:lnTo>
                    <a:pt x="188" y="15"/>
                  </a:lnTo>
                  <a:lnTo>
                    <a:pt x="159" y="31"/>
                  </a:lnTo>
                  <a:lnTo>
                    <a:pt x="131" y="47"/>
                  </a:lnTo>
                  <a:lnTo>
                    <a:pt x="104" y="65"/>
                  </a:lnTo>
                  <a:lnTo>
                    <a:pt x="76" y="85"/>
                  </a:lnTo>
                  <a:lnTo>
                    <a:pt x="50" y="104"/>
                  </a:lnTo>
                  <a:lnTo>
                    <a:pt x="25" y="125"/>
                  </a:lnTo>
                  <a:lnTo>
                    <a:pt x="0" y="146"/>
                  </a:lnTo>
                  <a:lnTo>
                    <a:pt x="223" y="379"/>
                  </a:lnTo>
                  <a:lnTo>
                    <a:pt x="238" y="365"/>
                  </a:lnTo>
                  <a:lnTo>
                    <a:pt x="255" y="352"/>
                  </a:lnTo>
                  <a:lnTo>
                    <a:pt x="272" y="339"/>
                  </a:lnTo>
                  <a:lnTo>
                    <a:pt x="288" y="327"/>
                  </a:lnTo>
                  <a:lnTo>
                    <a:pt x="306" y="315"/>
                  </a:lnTo>
                  <a:lnTo>
                    <a:pt x="324" y="304"/>
                  </a:lnTo>
                  <a:lnTo>
                    <a:pt x="342" y="294"/>
                  </a:lnTo>
                  <a:lnTo>
                    <a:pt x="362" y="284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1272" y="1170"/>
              <a:ext cx="308" cy="387"/>
            </a:xfrm>
            <a:custGeom>
              <a:avLst/>
              <a:gdLst>
                <a:gd name="T0" fmla="*/ 308 w 308"/>
                <a:gd name="T1" fmla="*/ 368 h 387"/>
                <a:gd name="T2" fmla="*/ 124 w 308"/>
                <a:gd name="T3" fmla="*/ 0 h 387"/>
                <a:gd name="T4" fmla="*/ 107 w 308"/>
                <a:gd name="T5" fmla="*/ 8 h 387"/>
                <a:gd name="T6" fmla="*/ 90 w 308"/>
                <a:gd name="T7" fmla="*/ 18 h 387"/>
                <a:gd name="T8" fmla="*/ 74 w 308"/>
                <a:gd name="T9" fmla="*/ 28 h 387"/>
                <a:gd name="T10" fmla="*/ 59 w 308"/>
                <a:gd name="T11" fmla="*/ 38 h 387"/>
                <a:gd name="T12" fmla="*/ 43 w 308"/>
                <a:gd name="T13" fmla="*/ 49 h 387"/>
                <a:gd name="T14" fmla="*/ 28 w 308"/>
                <a:gd name="T15" fmla="*/ 60 h 387"/>
                <a:gd name="T16" fmla="*/ 14 w 308"/>
                <a:gd name="T17" fmla="*/ 72 h 387"/>
                <a:gd name="T18" fmla="*/ 0 w 308"/>
                <a:gd name="T19" fmla="*/ 85 h 387"/>
                <a:gd name="T20" fmla="*/ 290 w 308"/>
                <a:gd name="T21" fmla="*/ 387 h 387"/>
                <a:gd name="T22" fmla="*/ 293 w 308"/>
                <a:gd name="T23" fmla="*/ 382 h 387"/>
                <a:gd name="T24" fmla="*/ 297 w 308"/>
                <a:gd name="T25" fmla="*/ 376 h 387"/>
                <a:gd name="T26" fmla="*/ 303 w 308"/>
                <a:gd name="T27" fmla="*/ 372 h 387"/>
                <a:gd name="T28" fmla="*/ 308 w 308"/>
                <a:gd name="T29" fmla="*/ 36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8" h="387">
                  <a:moveTo>
                    <a:pt x="308" y="368"/>
                  </a:moveTo>
                  <a:lnTo>
                    <a:pt x="124" y="0"/>
                  </a:lnTo>
                  <a:lnTo>
                    <a:pt x="107" y="8"/>
                  </a:lnTo>
                  <a:lnTo>
                    <a:pt x="90" y="18"/>
                  </a:lnTo>
                  <a:lnTo>
                    <a:pt x="74" y="28"/>
                  </a:lnTo>
                  <a:lnTo>
                    <a:pt x="59" y="38"/>
                  </a:lnTo>
                  <a:lnTo>
                    <a:pt x="43" y="49"/>
                  </a:lnTo>
                  <a:lnTo>
                    <a:pt x="28" y="60"/>
                  </a:lnTo>
                  <a:lnTo>
                    <a:pt x="14" y="72"/>
                  </a:lnTo>
                  <a:lnTo>
                    <a:pt x="0" y="85"/>
                  </a:lnTo>
                  <a:lnTo>
                    <a:pt x="290" y="387"/>
                  </a:lnTo>
                  <a:lnTo>
                    <a:pt x="293" y="382"/>
                  </a:lnTo>
                  <a:lnTo>
                    <a:pt x="297" y="376"/>
                  </a:lnTo>
                  <a:lnTo>
                    <a:pt x="303" y="372"/>
                  </a:lnTo>
                  <a:lnTo>
                    <a:pt x="308" y="368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2110" y="1167"/>
              <a:ext cx="383" cy="317"/>
            </a:xfrm>
            <a:custGeom>
              <a:avLst/>
              <a:gdLst>
                <a:gd name="T0" fmla="*/ 283 w 383"/>
                <a:gd name="T1" fmla="*/ 0 h 317"/>
                <a:gd name="T2" fmla="*/ 172 w 383"/>
                <a:gd name="T3" fmla="*/ 66 h 317"/>
                <a:gd name="T4" fmla="*/ 0 w 383"/>
                <a:gd name="T5" fmla="*/ 163 h 317"/>
                <a:gd name="T6" fmla="*/ 10 w 383"/>
                <a:gd name="T7" fmla="*/ 181 h 317"/>
                <a:gd name="T8" fmla="*/ 20 w 383"/>
                <a:gd name="T9" fmla="*/ 199 h 317"/>
                <a:gd name="T10" fmla="*/ 28 w 383"/>
                <a:gd name="T11" fmla="*/ 218 h 317"/>
                <a:gd name="T12" fmla="*/ 36 w 383"/>
                <a:gd name="T13" fmla="*/ 236 h 317"/>
                <a:gd name="T14" fmla="*/ 43 w 383"/>
                <a:gd name="T15" fmla="*/ 256 h 317"/>
                <a:gd name="T16" fmla="*/ 50 w 383"/>
                <a:gd name="T17" fmla="*/ 276 h 317"/>
                <a:gd name="T18" fmla="*/ 56 w 383"/>
                <a:gd name="T19" fmla="*/ 296 h 317"/>
                <a:gd name="T20" fmla="*/ 60 w 383"/>
                <a:gd name="T21" fmla="*/ 317 h 317"/>
                <a:gd name="T22" fmla="*/ 135 w 383"/>
                <a:gd name="T23" fmla="*/ 300 h 317"/>
                <a:gd name="T24" fmla="*/ 383 w 383"/>
                <a:gd name="T25" fmla="*/ 246 h 317"/>
                <a:gd name="T26" fmla="*/ 375 w 383"/>
                <a:gd name="T27" fmla="*/ 214 h 317"/>
                <a:gd name="T28" fmla="*/ 365 w 383"/>
                <a:gd name="T29" fmla="*/ 181 h 317"/>
                <a:gd name="T30" fmla="*/ 355 w 383"/>
                <a:gd name="T31" fmla="*/ 150 h 317"/>
                <a:gd name="T32" fmla="*/ 343 w 383"/>
                <a:gd name="T33" fmla="*/ 118 h 317"/>
                <a:gd name="T34" fmla="*/ 330 w 383"/>
                <a:gd name="T35" fmla="*/ 88 h 317"/>
                <a:gd name="T36" fmla="*/ 315 w 383"/>
                <a:gd name="T37" fmla="*/ 59 h 317"/>
                <a:gd name="T38" fmla="*/ 300 w 383"/>
                <a:gd name="T39" fmla="*/ 29 h 317"/>
                <a:gd name="T40" fmla="*/ 283 w 383"/>
                <a:gd name="T41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3" h="317">
                  <a:moveTo>
                    <a:pt x="283" y="0"/>
                  </a:moveTo>
                  <a:lnTo>
                    <a:pt x="172" y="66"/>
                  </a:lnTo>
                  <a:lnTo>
                    <a:pt x="0" y="163"/>
                  </a:lnTo>
                  <a:lnTo>
                    <a:pt x="10" y="181"/>
                  </a:lnTo>
                  <a:lnTo>
                    <a:pt x="20" y="199"/>
                  </a:lnTo>
                  <a:lnTo>
                    <a:pt x="28" y="218"/>
                  </a:lnTo>
                  <a:lnTo>
                    <a:pt x="36" y="236"/>
                  </a:lnTo>
                  <a:lnTo>
                    <a:pt x="43" y="256"/>
                  </a:lnTo>
                  <a:lnTo>
                    <a:pt x="50" y="276"/>
                  </a:lnTo>
                  <a:lnTo>
                    <a:pt x="56" y="296"/>
                  </a:lnTo>
                  <a:lnTo>
                    <a:pt x="60" y="317"/>
                  </a:lnTo>
                  <a:lnTo>
                    <a:pt x="135" y="300"/>
                  </a:lnTo>
                  <a:lnTo>
                    <a:pt x="383" y="246"/>
                  </a:lnTo>
                  <a:lnTo>
                    <a:pt x="375" y="214"/>
                  </a:lnTo>
                  <a:lnTo>
                    <a:pt x="365" y="181"/>
                  </a:lnTo>
                  <a:lnTo>
                    <a:pt x="355" y="150"/>
                  </a:lnTo>
                  <a:lnTo>
                    <a:pt x="343" y="118"/>
                  </a:lnTo>
                  <a:lnTo>
                    <a:pt x="330" y="88"/>
                  </a:lnTo>
                  <a:lnTo>
                    <a:pt x="315" y="59"/>
                  </a:lnTo>
                  <a:lnTo>
                    <a:pt x="300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7" name="Freeform 88"/>
            <p:cNvSpPr>
              <a:spLocks/>
            </p:cNvSpPr>
            <p:nvPr/>
          </p:nvSpPr>
          <p:spPr bwMode="auto">
            <a:xfrm>
              <a:off x="1691" y="1359"/>
              <a:ext cx="419" cy="229"/>
            </a:xfrm>
            <a:custGeom>
              <a:avLst/>
              <a:gdLst>
                <a:gd name="T0" fmla="*/ 3 w 419"/>
                <a:gd name="T1" fmla="*/ 226 h 229"/>
                <a:gd name="T2" fmla="*/ 3 w 419"/>
                <a:gd name="T3" fmla="*/ 227 h 229"/>
                <a:gd name="T4" fmla="*/ 3 w 419"/>
                <a:gd name="T5" fmla="*/ 227 h 229"/>
                <a:gd name="T6" fmla="*/ 3 w 419"/>
                <a:gd name="T7" fmla="*/ 227 h 229"/>
                <a:gd name="T8" fmla="*/ 3 w 419"/>
                <a:gd name="T9" fmla="*/ 229 h 229"/>
                <a:gd name="T10" fmla="*/ 419 w 419"/>
                <a:gd name="T11" fmla="*/ 137 h 229"/>
                <a:gd name="T12" fmla="*/ 415 w 419"/>
                <a:gd name="T13" fmla="*/ 119 h 229"/>
                <a:gd name="T14" fmla="*/ 411 w 419"/>
                <a:gd name="T15" fmla="*/ 101 h 229"/>
                <a:gd name="T16" fmla="*/ 405 w 419"/>
                <a:gd name="T17" fmla="*/ 83 h 229"/>
                <a:gd name="T18" fmla="*/ 398 w 419"/>
                <a:gd name="T19" fmla="*/ 66 h 229"/>
                <a:gd name="T20" fmla="*/ 392 w 419"/>
                <a:gd name="T21" fmla="*/ 50 h 229"/>
                <a:gd name="T22" fmla="*/ 385 w 419"/>
                <a:gd name="T23" fmla="*/ 33 h 229"/>
                <a:gd name="T24" fmla="*/ 376 w 419"/>
                <a:gd name="T25" fmla="*/ 16 h 229"/>
                <a:gd name="T26" fmla="*/ 367 w 419"/>
                <a:gd name="T27" fmla="*/ 0 h 229"/>
                <a:gd name="T28" fmla="*/ 0 w 419"/>
                <a:gd name="T29" fmla="*/ 209 h 229"/>
                <a:gd name="T30" fmla="*/ 2 w 419"/>
                <a:gd name="T31" fmla="*/ 213 h 229"/>
                <a:gd name="T32" fmla="*/ 2 w 419"/>
                <a:gd name="T33" fmla="*/ 218 h 229"/>
                <a:gd name="T34" fmla="*/ 3 w 419"/>
                <a:gd name="T35" fmla="*/ 222 h 229"/>
                <a:gd name="T36" fmla="*/ 3 w 419"/>
                <a:gd name="T37" fmla="*/ 22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9" h="229">
                  <a:moveTo>
                    <a:pt x="3" y="226"/>
                  </a:moveTo>
                  <a:lnTo>
                    <a:pt x="3" y="227"/>
                  </a:lnTo>
                  <a:lnTo>
                    <a:pt x="3" y="227"/>
                  </a:lnTo>
                  <a:lnTo>
                    <a:pt x="3" y="227"/>
                  </a:lnTo>
                  <a:lnTo>
                    <a:pt x="3" y="229"/>
                  </a:lnTo>
                  <a:lnTo>
                    <a:pt x="419" y="137"/>
                  </a:lnTo>
                  <a:lnTo>
                    <a:pt x="415" y="119"/>
                  </a:lnTo>
                  <a:lnTo>
                    <a:pt x="411" y="101"/>
                  </a:lnTo>
                  <a:lnTo>
                    <a:pt x="405" y="83"/>
                  </a:lnTo>
                  <a:lnTo>
                    <a:pt x="398" y="66"/>
                  </a:lnTo>
                  <a:lnTo>
                    <a:pt x="392" y="50"/>
                  </a:lnTo>
                  <a:lnTo>
                    <a:pt x="385" y="33"/>
                  </a:lnTo>
                  <a:lnTo>
                    <a:pt x="376" y="16"/>
                  </a:lnTo>
                  <a:lnTo>
                    <a:pt x="367" y="0"/>
                  </a:lnTo>
                  <a:lnTo>
                    <a:pt x="0" y="209"/>
                  </a:lnTo>
                  <a:lnTo>
                    <a:pt x="2" y="213"/>
                  </a:lnTo>
                  <a:lnTo>
                    <a:pt x="2" y="218"/>
                  </a:lnTo>
                  <a:lnTo>
                    <a:pt x="3" y="222"/>
                  </a:lnTo>
                  <a:lnTo>
                    <a:pt x="3" y="226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2123" y="1660"/>
              <a:ext cx="380" cy="294"/>
            </a:xfrm>
            <a:custGeom>
              <a:avLst/>
              <a:gdLst>
                <a:gd name="T0" fmla="*/ 91 w 380"/>
                <a:gd name="T1" fmla="*/ 4 h 294"/>
                <a:gd name="T2" fmla="*/ 52 w 380"/>
                <a:gd name="T3" fmla="*/ 0 h 294"/>
                <a:gd name="T4" fmla="*/ 48 w 380"/>
                <a:gd name="T5" fmla="*/ 21 h 294"/>
                <a:gd name="T6" fmla="*/ 44 w 380"/>
                <a:gd name="T7" fmla="*/ 41 h 294"/>
                <a:gd name="T8" fmla="*/ 39 w 380"/>
                <a:gd name="T9" fmla="*/ 61 h 294"/>
                <a:gd name="T10" fmla="*/ 33 w 380"/>
                <a:gd name="T11" fmla="*/ 82 h 294"/>
                <a:gd name="T12" fmla="*/ 26 w 380"/>
                <a:gd name="T13" fmla="*/ 101 h 294"/>
                <a:gd name="T14" fmla="*/ 18 w 380"/>
                <a:gd name="T15" fmla="*/ 121 h 294"/>
                <a:gd name="T16" fmla="*/ 9 w 380"/>
                <a:gd name="T17" fmla="*/ 140 h 294"/>
                <a:gd name="T18" fmla="*/ 0 w 380"/>
                <a:gd name="T19" fmla="*/ 158 h 294"/>
                <a:gd name="T20" fmla="*/ 64 w 380"/>
                <a:gd name="T21" fmla="*/ 186 h 294"/>
                <a:gd name="T22" fmla="*/ 298 w 380"/>
                <a:gd name="T23" fmla="*/ 294 h 294"/>
                <a:gd name="T24" fmla="*/ 313 w 380"/>
                <a:gd name="T25" fmla="*/ 263 h 294"/>
                <a:gd name="T26" fmla="*/ 327 w 380"/>
                <a:gd name="T27" fmla="*/ 233 h 294"/>
                <a:gd name="T28" fmla="*/ 338 w 380"/>
                <a:gd name="T29" fmla="*/ 202 h 294"/>
                <a:gd name="T30" fmla="*/ 349 w 380"/>
                <a:gd name="T31" fmla="*/ 170 h 294"/>
                <a:gd name="T32" fmla="*/ 359 w 380"/>
                <a:gd name="T33" fmla="*/ 139 h 294"/>
                <a:gd name="T34" fmla="*/ 367 w 380"/>
                <a:gd name="T35" fmla="*/ 107 h 294"/>
                <a:gd name="T36" fmla="*/ 374 w 380"/>
                <a:gd name="T37" fmla="*/ 73 h 294"/>
                <a:gd name="T38" fmla="*/ 380 w 380"/>
                <a:gd name="T39" fmla="*/ 40 h 294"/>
                <a:gd name="T40" fmla="*/ 91 w 380"/>
                <a:gd name="T41" fmla="*/ 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0" h="294">
                  <a:moveTo>
                    <a:pt x="91" y="4"/>
                  </a:moveTo>
                  <a:lnTo>
                    <a:pt x="52" y="0"/>
                  </a:lnTo>
                  <a:lnTo>
                    <a:pt x="48" y="21"/>
                  </a:lnTo>
                  <a:lnTo>
                    <a:pt x="44" y="41"/>
                  </a:lnTo>
                  <a:lnTo>
                    <a:pt x="39" y="61"/>
                  </a:lnTo>
                  <a:lnTo>
                    <a:pt x="33" y="82"/>
                  </a:lnTo>
                  <a:lnTo>
                    <a:pt x="26" y="101"/>
                  </a:lnTo>
                  <a:lnTo>
                    <a:pt x="18" y="121"/>
                  </a:lnTo>
                  <a:lnTo>
                    <a:pt x="9" y="140"/>
                  </a:lnTo>
                  <a:lnTo>
                    <a:pt x="0" y="158"/>
                  </a:lnTo>
                  <a:lnTo>
                    <a:pt x="64" y="186"/>
                  </a:lnTo>
                  <a:lnTo>
                    <a:pt x="298" y="294"/>
                  </a:lnTo>
                  <a:lnTo>
                    <a:pt x="313" y="263"/>
                  </a:lnTo>
                  <a:lnTo>
                    <a:pt x="327" y="233"/>
                  </a:lnTo>
                  <a:lnTo>
                    <a:pt x="338" y="202"/>
                  </a:lnTo>
                  <a:lnTo>
                    <a:pt x="349" y="170"/>
                  </a:lnTo>
                  <a:lnTo>
                    <a:pt x="359" y="139"/>
                  </a:lnTo>
                  <a:lnTo>
                    <a:pt x="367" y="107"/>
                  </a:lnTo>
                  <a:lnTo>
                    <a:pt x="374" y="73"/>
                  </a:lnTo>
                  <a:lnTo>
                    <a:pt x="380" y="40"/>
                  </a:lnTo>
                  <a:lnTo>
                    <a:pt x="91" y="4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1683" y="1599"/>
              <a:ext cx="431" cy="194"/>
            </a:xfrm>
            <a:custGeom>
              <a:avLst/>
              <a:gdLst>
                <a:gd name="T0" fmla="*/ 8 w 431"/>
                <a:gd name="T1" fmla="*/ 0 h 194"/>
                <a:gd name="T2" fmla="*/ 7 w 431"/>
                <a:gd name="T3" fmla="*/ 5 h 194"/>
                <a:gd name="T4" fmla="*/ 6 w 431"/>
                <a:gd name="T5" fmla="*/ 10 h 194"/>
                <a:gd name="T6" fmla="*/ 3 w 431"/>
                <a:gd name="T7" fmla="*/ 15 h 194"/>
                <a:gd name="T8" fmla="*/ 0 w 431"/>
                <a:gd name="T9" fmla="*/ 19 h 194"/>
                <a:gd name="T10" fmla="*/ 386 w 431"/>
                <a:gd name="T11" fmla="*/ 194 h 194"/>
                <a:gd name="T12" fmla="*/ 394 w 431"/>
                <a:gd name="T13" fmla="*/ 177 h 194"/>
                <a:gd name="T14" fmla="*/ 401 w 431"/>
                <a:gd name="T15" fmla="*/ 161 h 194"/>
                <a:gd name="T16" fmla="*/ 408 w 431"/>
                <a:gd name="T17" fmla="*/ 144 h 194"/>
                <a:gd name="T18" fmla="*/ 415 w 431"/>
                <a:gd name="T19" fmla="*/ 126 h 194"/>
                <a:gd name="T20" fmla="*/ 420 w 431"/>
                <a:gd name="T21" fmla="*/ 108 h 194"/>
                <a:gd name="T22" fmla="*/ 425 w 431"/>
                <a:gd name="T23" fmla="*/ 90 h 194"/>
                <a:gd name="T24" fmla="*/ 429 w 431"/>
                <a:gd name="T25" fmla="*/ 71 h 194"/>
                <a:gd name="T26" fmla="*/ 431 w 431"/>
                <a:gd name="T27" fmla="*/ 53 h 194"/>
                <a:gd name="T28" fmla="*/ 8 w 431"/>
                <a:gd name="T29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1" h="194">
                  <a:moveTo>
                    <a:pt x="8" y="0"/>
                  </a:moveTo>
                  <a:lnTo>
                    <a:pt x="7" y="5"/>
                  </a:lnTo>
                  <a:lnTo>
                    <a:pt x="6" y="10"/>
                  </a:lnTo>
                  <a:lnTo>
                    <a:pt x="3" y="15"/>
                  </a:lnTo>
                  <a:lnTo>
                    <a:pt x="0" y="19"/>
                  </a:lnTo>
                  <a:lnTo>
                    <a:pt x="386" y="194"/>
                  </a:lnTo>
                  <a:lnTo>
                    <a:pt x="394" y="177"/>
                  </a:lnTo>
                  <a:lnTo>
                    <a:pt x="401" y="161"/>
                  </a:lnTo>
                  <a:lnTo>
                    <a:pt x="408" y="144"/>
                  </a:lnTo>
                  <a:lnTo>
                    <a:pt x="415" y="126"/>
                  </a:lnTo>
                  <a:lnTo>
                    <a:pt x="420" y="108"/>
                  </a:lnTo>
                  <a:lnTo>
                    <a:pt x="425" y="90"/>
                  </a:lnTo>
                  <a:lnTo>
                    <a:pt x="429" y="71"/>
                  </a:lnTo>
                  <a:lnTo>
                    <a:pt x="431" y="5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0" name="Freeform 91"/>
            <p:cNvSpPr>
              <a:spLocks/>
            </p:cNvSpPr>
            <p:nvPr/>
          </p:nvSpPr>
          <p:spPr bwMode="auto">
            <a:xfrm>
              <a:off x="1876" y="1959"/>
              <a:ext cx="374" cy="372"/>
            </a:xfrm>
            <a:custGeom>
              <a:avLst/>
              <a:gdLst>
                <a:gd name="T0" fmla="*/ 273 w 374"/>
                <a:gd name="T1" fmla="*/ 125 h 372"/>
                <a:gd name="T2" fmla="*/ 139 w 374"/>
                <a:gd name="T3" fmla="*/ 0 h 372"/>
                <a:gd name="T4" fmla="*/ 123 w 374"/>
                <a:gd name="T5" fmla="*/ 14 h 372"/>
                <a:gd name="T6" fmla="*/ 107 w 374"/>
                <a:gd name="T7" fmla="*/ 27 h 372"/>
                <a:gd name="T8" fmla="*/ 90 w 374"/>
                <a:gd name="T9" fmla="*/ 41 h 372"/>
                <a:gd name="T10" fmla="*/ 73 w 374"/>
                <a:gd name="T11" fmla="*/ 52 h 372"/>
                <a:gd name="T12" fmla="*/ 55 w 374"/>
                <a:gd name="T13" fmla="*/ 64 h 372"/>
                <a:gd name="T14" fmla="*/ 37 w 374"/>
                <a:gd name="T15" fmla="*/ 75 h 372"/>
                <a:gd name="T16" fmla="*/ 19 w 374"/>
                <a:gd name="T17" fmla="*/ 85 h 372"/>
                <a:gd name="T18" fmla="*/ 0 w 374"/>
                <a:gd name="T19" fmla="*/ 95 h 372"/>
                <a:gd name="T20" fmla="*/ 157 w 374"/>
                <a:gd name="T21" fmla="*/ 372 h 372"/>
                <a:gd name="T22" fmla="*/ 168 w 374"/>
                <a:gd name="T23" fmla="*/ 367 h 372"/>
                <a:gd name="T24" fmla="*/ 179 w 374"/>
                <a:gd name="T25" fmla="*/ 361 h 372"/>
                <a:gd name="T26" fmla="*/ 190 w 374"/>
                <a:gd name="T27" fmla="*/ 356 h 372"/>
                <a:gd name="T28" fmla="*/ 200 w 374"/>
                <a:gd name="T29" fmla="*/ 349 h 372"/>
                <a:gd name="T30" fmla="*/ 211 w 374"/>
                <a:gd name="T31" fmla="*/ 343 h 372"/>
                <a:gd name="T32" fmla="*/ 222 w 374"/>
                <a:gd name="T33" fmla="*/ 336 h 372"/>
                <a:gd name="T34" fmla="*/ 232 w 374"/>
                <a:gd name="T35" fmla="*/ 331 h 372"/>
                <a:gd name="T36" fmla="*/ 243 w 374"/>
                <a:gd name="T37" fmla="*/ 324 h 372"/>
                <a:gd name="T38" fmla="*/ 261 w 374"/>
                <a:gd name="T39" fmla="*/ 313 h 372"/>
                <a:gd name="T40" fmla="*/ 277 w 374"/>
                <a:gd name="T41" fmla="*/ 302 h 372"/>
                <a:gd name="T42" fmla="*/ 294 w 374"/>
                <a:gd name="T43" fmla="*/ 289 h 372"/>
                <a:gd name="T44" fmla="*/ 311 w 374"/>
                <a:gd name="T45" fmla="*/ 277 h 372"/>
                <a:gd name="T46" fmla="*/ 327 w 374"/>
                <a:gd name="T47" fmla="*/ 263 h 372"/>
                <a:gd name="T48" fmla="*/ 344 w 374"/>
                <a:gd name="T49" fmla="*/ 249 h 372"/>
                <a:gd name="T50" fmla="*/ 359 w 374"/>
                <a:gd name="T51" fmla="*/ 235 h 372"/>
                <a:gd name="T52" fmla="*/ 374 w 374"/>
                <a:gd name="T53" fmla="*/ 221 h 372"/>
                <a:gd name="T54" fmla="*/ 273 w 374"/>
                <a:gd name="T55" fmla="*/ 125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4" h="372">
                  <a:moveTo>
                    <a:pt x="273" y="125"/>
                  </a:moveTo>
                  <a:lnTo>
                    <a:pt x="139" y="0"/>
                  </a:lnTo>
                  <a:lnTo>
                    <a:pt x="123" y="14"/>
                  </a:lnTo>
                  <a:lnTo>
                    <a:pt x="107" y="27"/>
                  </a:lnTo>
                  <a:lnTo>
                    <a:pt x="90" y="41"/>
                  </a:lnTo>
                  <a:lnTo>
                    <a:pt x="73" y="52"/>
                  </a:lnTo>
                  <a:lnTo>
                    <a:pt x="55" y="64"/>
                  </a:lnTo>
                  <a:lnTo>
                    <a:pt x="37" y="75"/>
                  </a:lnTo>
                  <a:lnTo>
                    <a:pt x="19" y="85"/>
                  </a:lnTo>
                  <a:lnTo>
                    <a:pt x="0" y="95"/>
                  </a:lnTo>
                  <a:lnTo>
                    <a:pt x="157" y="372"/>
                  </a:lnTo>
                  <a:lnTo>
                    <a:pt x="168" y="367"/>
                  </a:lnTo>
                  <a:lnTo>
                    <a:pt x="179" y="361"/>
                  </a:lnTo>
                  <a:lnTo>
                    <a:pt x="190" y="356"/>
                  </a:lnTo>
                  <a:lnTo>
                    <a:pt x="200" y="349"/>
                  </a:lnTo>
                  <a:lnTo>
                    <a:pt x="211" y="343"/>
                  </a:lnTo>
                  <a:lnTo>
                    <a:pt x="222" y="336"/>
                  </a:lnTo>
                  <a:lnTo>
                    <a:pt x="232" y="331"/>
                  </a:lnTo>
                  <a:lnTo>
                    <a:pt x="243" y="324"/>
                  </a:lnTo>
                  <a:lnTo>
                    <a:pt x="261" y="313"/>
                  </a:lnTo>
                  <a:lnTo>
                    <a:pt x="277" y="302"/>
                  </a:lnTo>
                  <a:lnTo>
                    <a:pt x="294" y="289"/>
                  </a:lnTo>
                  <a:lnTo>
                    <a:pt x="311" y="277"/>
                  </a:lnTo>
                  <a:lnTo>
                    <a:pt x="327" y="263"/>
                  </a:lnTo>
                  <a:lnTo>
                    <a:pt x="344" y="249"/>
                  </a:lnTo>
                  <a:lnTo>
                    <a:pt x="359" y="235"/>
                  </a:lnTo>
                  <a:lnTo>
                    <a:pt x="374" y="221"/>
                  </a:lnTo>
                  <a:lnTo>
                    <a:pt x="273" y="125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1" name="Freeform 92"/>
            <p:cNvSpPr>
              <a:spLocks/>
            </p:cNvSpPr>
            <p:nvPr/>
          </p:nvSpPr>
          <p:spPr bwMode="auto">
            <a:xfrm>
              <a:off x="1644" y="1633"/>
              <a:ext cx="328" cy="371"/>
            </a:xfrm>
            <a:custGeom>
              <a:avLst/>
              <a:gdLst>
                <a:gd name="T0" fmla="*/ 0 w 328"/>
                <a:gd name="T1" fmla="*/ 12 h 371"/>
                <a:gd name="T2" fmla="*/ 203 w 328"/>
                <a:gd name="T3" fmla="*/ 371 h 371"/>
                <a:gd name="T4" fmla="*/ 221 w 328"/>
                <a:gd name="T5" fmla="*/ 363 h 371"/>
                <a:gd name="T6" fmla="*/ 237 w 328"/>
                <a:gd name="T7" fmla="*/ 353 h 371"/>
                <a:gd name="T8" fmla="*/ 254 w 328"/>
                <a:gd name="T9" fmla="*/ 343 h 371"/>
                <a:gd name="T10" fmla="*/ 269 w 328"/>
                <a:gd name="T11" fmla="*/ 332 h 371"/>
                <a:gd name="T12" fmla="*/ 285 w 328"/>
                <a:gd name="T13" fmla="*/ 322 h 371"/>
                <a:gd name="T14" fmla="*/ 300 w 328"/>
                <a:gd name="T15" fmla="*/ 310 h 371"/>
                <a:gd name="T16" fmla="*/ 314 w 328"/>
                <a:gd name="T17" fmla="*/ 299 h 371"/>
                <a:gd name="T18" fmla="*/ 328 w 328"/>
                <a:gd name="T19" fmla="*/ 286 h 371"/>
                <a:gd name="T20" fmla="*/ 24 w 328"/>
                <a:gd name="T21" fmla="*/ 0 h 371"/>
                <a:gd name="T22" fmla="*/ 18 w 328"/>
                <a:gd name="T23" fmla="*/ 3 h 371"/>
                <a:gd name="T24" fmla="*/ 13 w 328"/>
                <a:gd name="T25" fmla="*/ 6 h 371"/>
                <a:gd name="T26" fmla="*/ 6 w 328"/>
                <a:gd name="T27" fmla="*/ 9 h 371"/>
                <a:gd name="T28" fmla="*/ 0 w 328"/>
                <a:gd name="T29" fmla="*/ 1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8" h="371">
                  <a:moveTo>
                    <a:pt x="0" y="12"/>
                  </a:moveTo>
                  <a:lnTo>
                    <a:pt x="203" y="371"/>
                  </a:lnTo>
                  <a:lnTo>
                    <a:pt x="221" y="363"/>
                  </a:lnTo>
                  <a:lnTo>
                    <a:pt x="237" y="353"/>
                  </a:lnTo>
                  <a:lnTo>
                    <a:pt x="254" y="343"/>
                  </a:lnTo>
                  <a:lnTo>
                    <a:pt x="269" y="332"/>
                  </a:lnTo>
                  <a:lnTo>
                    <a:pt x="285" y="322"/>
                  </a:lnTo>
                  <a:lnTo>
                    <a:pt x="300" y="310"/>
                  </a:lnTo>
                  <a:lnTo>
                    <a:pt x="314" y="299"/>
                  </a:lnTo>
                  <a:lnTo>
                    <a:pt x="328" y="286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3" y="6"/>
                  </a:lnTo>
                  <a:lnTo>
                    <a:pt x="6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2" name="Freeform 93"/>
            <p:cNvSpPr>
              <a:spLocks/>
            </p:cNvSpPr>
            <p:nvPr/>
          </p:nvSpPr>
          <p:spPr bwMode="auto">
            <a:xfrm>
              <a:off x="748" y="1196"/>
              <a:ext cx="381" cy="306"/>
            </a:xfrm>
            <a:custGeom>
              <a:avLst/>
              <a:gdLst>
                <a:gd name="T0" fmla="*/ 137 w 381"/>
                <a:gd name="T1" fmla="*/ 24 h 306"/>
                <a:gd name="T2" fmla="*/ 89 w 381"/>
                <a:gd name="T3" fmla="*/ 0 h 306"/>
                <a:gd name="T4" fmla="*/ 73 w 381"/>
                <a:gd name="T5" fmla="*/ 30 h 306"/>
                <a:gd name="T6" fmla="*/ 58 w 381"/>
                <a:gd name="T7" fmla="*/ 59 h 306"/>
                <a:gd name="T8" fmla="*/ 46 w 381"/>
                <a:gd name="T9" fmla="*/ 89 h 306"/>
                <a:gd name="T10" fmla="*/ 35 w 381"/>
                <a:gd name="T11" fmla="*/ 121 h 306"/>
                <a:gd name="T12" fmla="*/ 23 w 381"/>
                <a:gd name="T13" fmla="*/ 152 h 306"/>
                <a:gd name="T14" fmla="*/ 14 w 381"/>
                <a:gd name="T15" fmla="*/ 185 h 306"/>
                <a:gd name="T16" fmla="*/ 7 w 381"/>
                <a:gd name="T17" fmla="*/ 217 h 306"/>
                <a:gd name="T18" fmla="*/ 0 w 381"/>
                <a:gd name="T19" fmla="*/ 250 h 306"/>
                <a:gd name="T20" fmla="*/ 157 w 381"/>
                <a:gd name="T21" fmla="*/ 277 h 306"/>
                <a:gd name="T22" fmla="*/ 327 w 381"/>
                <a:gd name="T23" fmla="*/ 306 h 306"/>
                <a:gd name="T24" fmla="*/ 331 w 381"/>
                <a:gd name="T25" fmla="*/ 285 h 306"/>
                <a:gd name="T26" fmla="*/ 336 w 381"/>
                <a:gd name="T27" fmla="*/ 264 h 306"/>
                <a:gd name="T28" fmla="*/ 341 w 381"/>
                <a:gd name="T29" fmla="*/ 243 h 306"/>
                <a:gd name="T30" fmla="*/ 348 w 381"/>
                <a:gd name="T31" fmla="*/ 224 h 306"/>
                <a:gd name="T32" fmla="*/ 355 w 381"/>
                <a:gd name="T33" fmla="*/ 204 h 306"/>
                <a:gd name="T34" fmla="*/ 363 w 381"/>
                <a:gd name="T35" fmla="*/ 185 h 306"/>
                <a:gd name="T36" fmla="*/ 372 w 381"/>
                <a:gd name="T37" fmla="*/ 167 h 306"/>
                <a:gd name="T38" fmla="*/ 381 w 381"/>
                <a:gd name="T39" fmla="*/ 149 h 306"/>
                <a:gd name="T40" fmla="*/ 137 w 381"/>
                <a:gd name="T41" fmla="*/ 2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1" h="306">
                  <a:moveTo>
                    <a:pt x="137" y="24"/>
                  </a:moveTo>
                  <a:lnTo>
                    <a:pt x="89" y="0"/>
                  </a:lnTo>
                  <a:lnTo>
                    <a:pt x="73" y="30"/>
                  </a:lnTo>
                  <a:lnTo>
                    <a:pt x="58" y="59"/>
                  </a:lnTo>
                  <a:lnTo>
                    <a:pt x="46" y="89"/>
                  </a:lnTo>
                  <a:lnTo>
                    <a:pt x="35" y="121"/>
                  </a:lnTo>
                  <a:lnTo>
                    <a:pt x="23" y="152"/>
                  </a:lnTo>
                  <a:lnTo>
                    <a:pt x="14" y="185"/>
                  </a:lnTo>
                  <a:lnTo>
                    <a:pt x="7" y="217"/>
                  </a:lnTo>
                  <a:lnTo>
                    <a:pt x="0" y="250"/>
                  </a:lnTo>
                  <a:lnTo>
                    <a:pt x="157" y="277"/>
                  </a:lnTo>
                  <a:lnTo>
                    <a:pt x="327" y="306"/>
                  </a:lnTo>
                  <a:lnTo>
                    <a:pt x="331" y="285"/>
                  </a:lnTo>
                  <a:lnTo>
                    <a:pt x="336" y="264"/>
                  </a:lnTo>
                  <a:lnTo>
                    <a:pt x="341" y="243"/>
                  </a:lnTo>
                  <a:lnTo>
                    <a:pt x="348" y="224"/>
                  </a:lnTo>
                  <a:lnTo>
                    <a:pt x="355" y="204"/>
                  </a:lnTo>
                  <a:lnTo>
                    <a:pt x="363" y="185"/>
                  </a:lnTo>
                  <a:lnTo>
                    <a:pt x="372" y="167"/>
                  </a:lnTo>
                  <a:lnTo>
                    <a:pt x="381" y="149"/>
                  </a:lnTo>
                  <a:lnTo>
                    <a:pt x="137" y="24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1135" y="1371"/>
              <a:ext cx="424" cy="211"/>
            </a:xfrm>
            <a:custGeom>
              <a:avLst/>
              <a:gdLst>
                <a:gd name="T0" fmla="*/ 424 w 424"/>
                <a:gd name="T1" fmla="*/ 190 h 211"/>
                <a:gd name="T2" fmla="*/ 48 w 424"/>
                <a:gd name="T3" fmla="*/ 0 h 211"/>
                <a:gd name="T4" fmla="*/ 40 w 424"/>
                <a:gd name="T5" fmla="*/ 17 h 211"/>
                <a:gd name="T6" fmla="*/ 32 w 424"/>
                <a:gd name="T7" fmla="*/ 34 h 211"/>
                <a:gd name="T8" fmla="*/ 25 w 424"/>
                <a:gd name="T9" fmla="*/ 50 h 211"/>
                <a:gd name="T10" fmla="*/ 18 w 424"/>
                <a:gd name="T11" fmla="*/ 68 h 211"/>
                <a:gd name="T12" fmla="*/ 12 w 424"/>
                <a:gd name="T13" fmla="*/ 85 h 211"/>
                <a:gd name="T14" fmla="*/ 8 w 424"/>
                <a:gd name="T15" fmla="*/ 103 h 211"/>
                <a:gd name="T16" fmla="*/ 4 w 424"/>
                <a:gd name="T17" fmla="*/ 122 h 211"/>
                <a:gd name="T18" fmla="*/ 0 w 424"/>
                <a:gd name="T19" fmla="*/ 140 h 211"/>
                <a:gd name="T20" fmla="*/ 419 w 424"/>
                <a:gd name="T21" fmla="*/ 211 h 211"/>
                <a:gd name="T22" fmla="*/ 420 w 424"/>
                <a:gd name="T23" fmla="*/ 206 h 211"/>
                <a:gd name="T24" fmla="*/ 422 w 424"/>
                <a:gd name="T25" fmla="*/ 200 h 211"/>
                <a:gd name="T26" fmla="*/ 423 w 424"/>
                <a:gd name="T27" fmla="*/ 196 h 211"/>
                <a:gd name="T28" fmla="*/ 424 w 424"/>
                <a:gd name="T29" fmla="*/ 19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4" h="211">
                  <a:moveTo>
                    <a:pt x="424" y="190"/>
                  </a:moveTo>
                  <a:lnTo>
                    <a:pt x="48" y="0"/>
                  </a:lnTo>
                  <a:lnTo>
                    <a:pt x="40" y="17"/>
                  </a:lnTo>
                  <a:lnTo>
                    <a:pt x="32" y="34"/>
                  </a:lnTo>
                  <a:lnTo>
                    <a:pt x="25" y="50"/>
                  </a:lnTo>
                  <a:lnTo>
                    <a:pt x="18" y="68"/>
                  </a:lnTo>
                  <a:lnTo>
                    <a:pt x="12" y="85"/>
                  </a:lnTo>
                  <a:lnTo>
                    <a:pt x="8" y="103"/>
                  </a:lnTo>
                  <a:lnTo>
                    <a:pt x="4" y="122"/>
                  </a:lnTo>
                  <a:lnTo>
                    <a:pt x="0" y="140"/>
                  </a:lnTo>
                  <a:lnTo>
                    <a:pt x="419" y="211"/>
                  </a:lnTo>
                  <a:lnTo>
                    <a:pt x="420" y="206"/>
                  </a:lnTo>
                  <a:lnTo>
                    <a:pt x="422" y="200"/>
                  </a:lnTo>
                  <a:lnTo>
                    <a:pt x="423" y="196"/>
                  </a:lnTo>
                  <a:lnTo>
                    <a:pt x="424" y="19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998" y="1957"/>
              <a:ext cx="373" cy="376"/>
            </a:xfrm>
            <a:custGeom>
              <a:avLst/>
              <a:gdLst>
                <a:gd name="T0" fmla="*/ 233 w 373"/>
                <a:gd name="T1" fmla="*/ 0 h 376"/>
                <a:gd name="T2" fmla="*/ 0 w 373"/>
                <a:gd name="T3" fmla="*/ 224 h 376"/>
                <a:gd name="T4" fmla="*/ 25 w 373"/>
                <a:gd name="T5" fmla="*/ 247 h 376"/>
                <a:gd name="T6" fmla="*/ 50 w 373"/>
                <a:gd name="T7" fmla="*/ 267 h 376"/>
                <a:gd name="T8" fmla="*/ 76 w 373"/>
                <a:gd name="T9" fmla="*/ 288 h 376"/>
                <a:gd name="T10" fmla="*/ 104 w 373"/>
                <a:gd name="T11" fmla="*/ 308 h 376"/>
                <a:gd name="T12" fmla="*/ 131 w 373"/>
                <a:gd name="T13" fmla="*/ 326 h 376"/>
                <a:gd name="T14" fmla="*/ 159 w 373"/>
                <a:gd name="T15" fmla="*/ 344 h 376"/>
                <a:gd name="T16" fmla="*/ 188 w 373"/>
                <a:gd name="T17" fmla="*/ 360 h 376"/>
                <a:gd name="T18" fmla="*/ 219 w 373"/>
                <a:gd name="T19" fmla="*/ 376 h 376"/>
                <a:gd name="T20" fmla="*/ 373 w 373"/>
                <a:gd name="T21" fmla="*/ 97 h 376"/>
                <a:gd name="T22" fmla="*/ 353 w 373"/>
                <a:gd name="T23" fmla="*/ 87 h 376"/>
                <a:gd name="T24" fmla="*/ 335 w 373"/>
                <a:gd name="T25" fmla="*/ 76 h 376"/>
                <a:gd name="T26" fmla="*/ 317 w 373"/>
                <a:gd name="T27" fmla="*/ 65 h 376"/>
                <a:gd name="T28" fmla="*/ 299 w 373"/>
                <a:gd name="T29" fmla="*/ 54 h 376"/>
                <a:gd name="T30" fmla="*/ 281 w 373"/>
                <a:gd name="T31" fmla="*/ 41 h 376"/>
                <a:gd name="T32" fmla="*/ 265 w 373"/>
                <a:gd name="T33" fmla="*/ 27 h 376"/>
                <a:gd name="T34" fmla="*/ 248 w 373"/>
                <a:gd name="T35" fmla="*/ 14 h 376"/>
                <a:gd name="T36" fmla="*/ 233 w 373"/>
                <a:gd name="T37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3" h="376">
                  <a:moveTo>
                    <a:pt x="233" y="0"/>
                  </a:moveTo>
                  <a:lnTo>
                    <a:pt x="0" y="224"/>
                  </a:lnTo>
                  <a:lnTo>
                    <a:pt x="25" y="247"/>
                  </a:lnTo>
                  <a:lnTo>
                    <a:pt x="50" y="267"/>
                  </a:lnTo>
                  <a:lnTo>
                    <a:pt x="76" y="288"/>
                  </a:lnTo>
                  <a:lnTo>
                    <a:pt x="104" y="308"/>
                  </a:lnTo>
                  <a:lnTo>
                    <a:pt x="131" y="326"/>
                  </a:lnTo>
                  <a:lnTo>
                    <a:pt x="159" y="344"/>
                  </a:lnTo>
                  <a:lnTo>
                    <a:pt x="188" y="360"/>
                  </a:lnTo>
                  <a:lnTo>
                    <a:pt x="219" y="376"/>
                  </a:lnTo>
                  <a:lnTo>
                    <a:pt x="373" y="97"/>
                  </a:lnTo>
                  <a:lnTo>
                    <a:pt x="353" y="87"/>
                  </a:lnTo>
                  <a:lnTo>
                    <a:pt x="335" y="76"/>
                  </a:lnTo>
                  <a:lnTo>
                    <a:pt x="317" y="65"/>
                  </a:lnTo>
                  <a:lnTo>
                    <a:pt x="299" y="54"/>
                  </a:lnTo>
                  <a:lnTo>
                    <a:pt x="281" y="41"/>
                  </a:lnTo>
                  <a:lnTo>
                    <a:pt x="265" y="27"/>
                  </a:lnTo>
                  <a:lnTo>
                    <a:pt x="248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5" name="Freeform 96"/>
            <p:cNvSpPr>
              <a:spLocks/>
            </p:cNvSpPr>
            <p:nvPr/>
          </p:nvSpPr>
          <p:spPr bwMode="auto">
            <a:xfrm>
              <a:off x="1274" y="1628"/>
              <a:ext cx="324" cy="374"/>
            </a:xfrm>
            <a:custGeom>
              <a:avLst/>
              <a:gdLst>
                <a:gd name="T0" fmla="*/ 301 w 324"/>
                <a:gd name="T1" fmla="*/ 0 h 374"/>
                <a:gd name="T2" fmla="*/ 0 w 324"/>
                <a:gd name="T3" fmla="*/ 288 h 374"/>
                <a:gd name="T4" fmla="*/ 14 w 324"/>
                <a:gd name="T5" fmla="*/ 301 h 374"/>
                <a:gd name="T6" fmla="*/ 27 w 324"/>
                <a:gd name="T7" fmla="*/ 313 h 374"/>
                <a:gd name="T8" fmla="*/ 43 w 324"/>
                <a:gd name="T9" fmla="*/ 325 h 374"/>
                <a:gd name="T10" fmla="*/ 59 w 324"/>
                <a:gd name="T11" fmla="*/ 336 h 374"/>
                <a:gd name="T12" fmla="*/ 75 w 324"/>
                <a:gd name="T13" fmla="*/ 347 h 374"/>
                <a:gd name="T14" fmla="*/ 91 w 324"/>
                <a:gd name="T15" fmla="*/ 356 h 374"/>
                <a:gd name="T16" fmla="*/ 108 w 324"/>
                <a:gd name="T17" fmla="*/ 366 h 374"/>
                <a:gd name="T18" fmla="*/ 126 w 324"/>
                <a:gd name="T19" fmla="*/ 374 h 374"/>
                <a:gd name="T20" fmla="*/ 324 w 324"/>
                <a:gd name="T21" fmla="*/ 15 h 374"/>
                <a:gd name="T22" fmla="*/ 319 w 324"/>
                <a:gd name="T23" fmla="*/ 12 h 374"/>
                <a:gd name="T24" fmla="*/ 312 w 324"/>
                <a:gd name="T25" fmla="*/ 8 h 374"/>
                <a:gd name="T26" fmla="*/ 306 w 324"/>
                <a:gd name="T27" fmla="*/ 4 h 374"/>
                <a:gd name="T28" fmla="*/ 301 w 324"/>
                <a:gd name="T2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4" h="374">
                  <a:moveTo>
                    <a:pt x="301" y="0"/>
                  </a:moveTo>
                  <a:lnTo>
                    <a:pt x="0" y="288"/>
                  </a:lnTo>
                  <a:lnTo>
                    <a:pt x="14" y="301"/>
                  </a:lnTo>
                  <a:lnTo>
                    <a:pt x="27" y="313"/>
                  </a:lnTo>
                  <a:lnTo>
                    <a:pt x="43" y="325"/>
                  </a:lnTo>
                  <a:lnTo>
                    <a:pt x="59" y="336"/>
                  </a:lnTo>
                  <a:lnTo>
                    <a:pt x="75" y="347"/>
                  </a:lnTo>
                  <a:lnTo>
                    <a:pt x="91" y="356"/>
                  </a:lnTo>
                  <a:lnTo>
                    <a:pt x="108" y="366"/>
                  </a:lnTo>
                  <a:lnTo>
                    <a:pt x="126" y="374"/>
                  </a:lnTo>
                  <a:lnTo>
                    <a:pt x="324" y="15"/>
                  </a:lnTo>
                  <a:lnTo>
                    <a:pt x="319" y="12"/>
                  </a:lnTo>
                  <a:lnTo>
                    <a:pt x="312" y="8"/>
                  </a:lnTo>
                  <a:lnTo>
                    <a:pt x="306" y="4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746" y="1672"/>
              <a:ext cx="382" cy="294"/>
            </a:xfrm>
            <a:custGeom>
              <a:avLst/>
              <a:gdLst>
                <a:gd name="T0" fmla="*/ 329 w 382"/>
                <a:gd name="T1" fmla="*/ 0 h 294"/>
                <a:gd name="T2" fmla="*/ 177 w 382"/>
                <a:gd name="T3" fmla="*/ 21 h 294"/>
                <a:gd name="T4" fmla="*/ 0 w 382"/>
                <a:gd name="T5" fmla="*/ 47 h 294"/>
                <a:gd name="T6" fmla="*/ 7 w 382"/>
                <a:gd name="T7" fmla="*/ 79 h 294"/>
                <a:gd name="T8" fmla="*/ 14 w 382"/>
                <a:gd name="T9" fmla="*/ 113 h 294"/>
                <a:gd name="T10" fmla="*/ 23 w 382"/>
                <a:gd name="T11" fmla="*/ 145 h 294"/>
                <a:gd name="T12" fmla="*/ 34 w 382"/>
                <a:gd name="T13" fmla="*/ 175 h 294"/>
                <a:gd name="T14" fmla="*/ 45 w 382"/>
                <a:gd name="T15" fmla="*/ 206 h 294"/>
                <a:gd name="T16" fmla="*/ 57 w 382"/>
                <a:gd name="T17" fmla="*/ 236 h 294"/>
                <a:gd name="T18" fmla="*/ 71 w 382"/>
                <a:gd name="T19" fmla="*/ 265 h 294"/>
                <a:gd name="T20" fmla="*/ 85 w 382"/>
                <a:gd name="T21" fmla="*/ 294 h 294"/>
                <a:gd name="T22" fmla="*/ 195 w 382"/>
                <a:gd name="T23" fmla="*/ 242 h 294"/>
                <a:gd name="T24" fmla="*/ 382 w 382"/>
                <a:gd name="T25" fmla="*/ 153 h 294"/>
                <a:gd name="T26" fmla="*/ 372 w 382"/>
                <a:gd name="T27" fmla="*/ 135 h 294"/>
                <a:gd name="T28" fmla="*/ 364 w 382"/>
                <a:gd name="T29" fmla="*/ 117 h 294"/>
                <a:gd name="T30" fmla="*/ 357 w 382"/>
                <a:gd name="T31" fmla="*/ 99 h 294"/>
                <a:gd name="T32" fmla="*/ 350 w 382"/>
                <a:gd name="T33" fmla="*/ 79 h 294"/>
                <a:gd name="T34" fmla="*/ 343 w 382"/>
                <a:gd name="T35" fmla="*/ 60 h 294"/>
                <a:gd name="T36" fmla="*/ 338 w 382"/>
                <a:gd name="T37" fmla="*/ 41 h 294"/>
                <a:gd name="T38" fmla="*/ 333 w 382"/>
                <a:gd name="T39" fmla="*/ 21 h 294"/>
                <a:gd name="T40" fmla="*/ 329 w 382"/>
                <a:gd name="T41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2" h="294">
                  <a:moveTo>
                    <a:pt x="329" y="0"/>
                  </a:moveTo>
                  <a:lnTo>
                    <a:pt x="177" y="21"/>
                  </a:lnTo>
                  <a:lnTo>
                    <a:pt x="0" y="47"/>
                  </a:lnTo>
                  <a:lnTo>
                    <a:pt x="7" y="79"/>
                  </a:lnTo>
                  <a:lnTo>
                    <a:pt x="14" y="113"/>
                  </a:lnTo>
                  <a:lnTo>
                    <a:pt x="23" y="145"/>
                  </a:lnTo>
                  <a:lnTo>
                    <a:pt x="34" y="175"/>
                  </a:lnTo>
                  <a:lnTo>
                    <a:pt x="45" y="206"/>
                  </a:lnTo>
                  <a:lnTo>
                    <a:pt x="57" y="236"/>
                  </a:lnTo>
                  <a:lnTo>
                    <a:pt x="71" y="265"/>
                  </a:lnTo>
                  <a:lnTo>
                    <a:pt x="85" y="294"/>
                  </a:lnTo>
                  <a:lnTo>
                    <a:pt x="195" y="242"/>
                  </a:lnTo>
                  <a:lnTo>
                    <a:pt x="382" y="153"/>
                  </a:lnTo>
                  <a:lnTo>
                    <a:pt x="372" y="135"/>
                  </a:lnTo>
                  <a:lnTo>
                    <a:pt x="364" y="117"/>
                  </a:lnTo>
                  <a:lnTo>
                    <a:pt x="357" y="99"/>
                  </a:lnTo>
                  <a:lnTo>
                    <a:pt x="350" y="79"/>
                  </a:lnTo>
                  <a:lnTo>
                    <a:pt x="343" y="60"/>
                  </a:lnTo>
                  <a:lnTo>
                    <a:pt x="338" y="41"/>
                  </a:lnTo>
                  <a:lnTo>
                    <a:pt x="333" y="21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1135" y="1602"/>
              <a:ext cx="429" cy="197"/>
            </a:xfrm>
            <a:custGeom>
              <a:avLst/>
              <a:gdLst>
                <a:gd name="T0" fmla="*/ 422 w 429"/>
                <a:gd name="T1" fmla="*/ 0 h 197"/>
                <a:gd name="T2" fmla="*/ 0 w 429"/>
                <a:gd name="T3" fmla="*/ 61 h 197"/>
                <a:gd name="T4" fmla="*/ 4 w 429"/>
                <a:gd name="T5" fmla="*/ 79 h 197"/>
                <a:gd name="T6" fmla="*/ 8 w 429"/>
                <a:gd name="T7" fmla="*/ 97 h 197"/>
                <a:gd name="T8" fmla="*/ 12 w 429"/>
                <a:gd name="T9" fmla="*/ 113 h 197"/>
                <a:gd name="T10" fmla="*/ 18 w 429"/>
                <a:gd name="T11" fmla="*/ 131 h 197"/>
                <a:gd name="T12" fmla="*/ 25 w 429"/>
                <a:gd name="T13" fmla="*/ 148 h 197"/>
                <a:gd name="T14" fmla="*/ 32 w 429"/>
                <a:gd name="T15" fmla="*/ 165 h 197"/>
                <a:gd name="T16" fmla="*/ 39 w 429"/>
                <a:gd name="T17" fmla="*/ 181 h 197"/>
                <a:gd name="T18" fmla="*/ 47 w 429"/>
                <a:gd name="T19" fmla="*/ 197 h 197"/>
                <a:gd name="T20" fmla="*/ 429 w 429"/>
                <a:gd name="T21" fmla="*/ 15 h 197"/>
                <a:gd name="T22" fmla="*/ 427 w 429"/>
                <a:gd name="T23" fmla="*/ 12 h 197"/>
                <a:gd name="T24" fmla="*/ 424 w 429"/>
                <a:gd name="T25" fmla="*/ 8 h 197"/>
                <a:gd name="T26" fmla="*/ 423 w 429"/>
                <a:gd name="T27" fmla="*/ 4 h 197"/>
                <a:gd name="T28" fmla="*/ 422 w 429"/>
                <a:gd name="T2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9" h="197">
                  <a:moveTo>
                    <a:pt x="422" y="0"/>
                  </a:moveTo>
                  <a:lnTo>
                    <a:pt x="0" y="61"/>
                  </a:lnTo>
                  <a:lnTo>
                    <a:pt x="4" y="79"/>
                  </a:lnTo>
                  <a:lnTo>
                    <a:pt x="8" y="97"/>
                  </a:lnTo>
                  <a:lnTo>
                    <a:pt x="12" y="113"/>
                  </a:lnTo>
                  <a:lnTo>
                    <a:pt x="18" y="131"/>
                  </a:lnTo>
                  <a:lnTo>
                    <a:pt x="25" y="148"/>
                  </a:lnTo>
                  <a:lnTo>
                    <a:pt x="32" y="165"/>
                  </a:lnTo>
                  <a:lnTo>
                    <a:pt x="39" y="181"/>
                  </a:lnTo>
                  <a:lnTo>
                    <a:pt x="47" y="197"/>
                  </a:lnTo>
                  <a:lnTo>
                    <a:pt x="429" y="15"/>
                  </a:lnTo>
                  <a:lnTo>
                    <a:pt x="427" y="12"/>
                  </a:lnTo>
                  <a:lnTo>
                    <a:pt x="424" y="8"/>
                  </a:lnTo>
                  <a:lnTo>
                    <a:pt x="423" y="4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8" name="Freeform 99"/>
            <p:cNvSpPr>
              <a:spLocks/>
            </p:cNvSpPr>
            <p:nvPr/>
          </p:nvSpPr>
          <p:spPr bwMode="auto">
            <a:xfrm>
              <a:off x="1553" y="422"/>
              <a:ext cx="23" cy="3"/>
            </a:xfrm>
            <a:custGeom>
              <a:avLst/>
              <a:gdLst>
                <a:gd name="T0" fmla="*/ 13 w 23"/>
                <a:gd name="T1" fmla="*/ 0 h 3"/>
                <a:gd name="T2" fmla="*/ 9 w 23"/>
                <a:gd name="T3" fmla="*/ 0 h 3"/>
                <a:gd name="T4" fmla="*/ 6 w 23"/>
                <a:gd name="T5" fmla="*/ 2 h 3"/>
                <a:gd name="T6" fmla="*/ 2 w 23"/>
                <a:gd name="T7" fmla="*/ 2 h 3"/>
                <a:gd name="T8" fmla="*/ 0 w 23"/>
                <a:gd name="T9" fmla="*/ 3 h 3"/>
                <a:gd name="T10" fmla="*/ 5 w 23"/>
                <a:gd name="T11" fmla="*/ 2 h 3"/>
                <a:gd name="T12" fmla="*/ 11 w 23"/>
                <a:gd name="T13" fmla="*/ 2 h 3"/>
                <a:gd name="T14" fmla="*/ 18 w 23"/>
                <a:gd name="T15" fmla="*/ 2 h 3"/>
                <a:gd name="T16" fmla="*/ 23 w 23"/>
                <a:gd name="T17" fmla="*/ 2 h 3"/>
                <a:gd name="T18" fmla="*/ 20 w 23"/>
                <a:gd name="T19" fmla="*/ 0 h 3"/>
                <a:gd name="T20" fmla="*/ 18 w 23"/>
                <a:gd name="T21" fmla="*/ 0 h 3"/>
                <a:gd name="T22" fmla="*/ 16 w 23"/>
                <a:gd name="T23" fmla="*/ 0 h 3"/>
                <a:gd name="T24" fmla="*/ 13 w 23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3">
                  <a:moveTo>
                    <a:pt x="13" y="0"/>
                  </a:moveTo>
                  <a:lnTo>
                    <a:pt x="9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3"/>
                  </a:lnTo>
                  <a:lnTo>
                    <a:pt x="5" y="2"/>
                  </a:lnTo>
                  <a:lnTo>
                    <a:pt x="11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9" name="Freeform 100"/>
            <p:cNvSpPr>
              <a:spLocks/>
            </p:cNvSpPr>
            <p:nvPr/>
          </p:nvSpPr>
          <p:spPr bwMode="auto">
            <a:xfrm>
              <a:off x="1652" y="422"/>
              <a:ext cx="16" cy="2"/>
            </a:xfrm>
            <a:custGeom>
              <a:avLst/>
              <a:gdLst>
                <a:gd name="T0" fmla="*/ 7 w 16"/>
                <a:gd name="T1" fmla="*/ 0 h 2"/>
                <a:gd name="T2" fmla="*/ 6 w 16"/>
                <a:gd name="T3" fmla="*/ 0 h 2"/>
                <a:gd name="T4" fmla="*/ 3 w 16"/>
                <a:gd name="T5" fmla="*/ 0 h 2"/>
                <a:gd name="T6" fmla="*/ 2 w 16"/>
                <a:gd name="T7" fmla="*/ 0 h 2"/>
                <a:gd name="T8" fmla="*/ 0 w 16"/>
                <a:gd name="T9" fmla="*/ 2 h 2"/>
                <a:gd name="T10" fmla="*/ 5 w 16"/>
                <a:gd name="T11" fmla="*/ 2 h 2"/>
                <a:gd name="T12" fmla="*/ 9 w 16"/>
                <a:gd name="T13" fmla="*/ 2 h 2"/>
                <a:gd name="T14" fmla="*/ 12 w 16"/>
                <a:gd name="T15" fmla="*/ 2 h 2"/>
                <a:gd name="T16" fmla="*/ 16 w 16"/>
                <a:gd name="T17" fmla="*/ 2 h 2"/>
                <a:gd name="T18" fmla="*/ 14 w 16"/>
                <a:gd name="T19" fmla="*/ 0 h 2"/>
                <a:gd name="T20" fmla="*/ 12 w 16"/>
                <a:gd name="T21" fmla="*/ 0 h 2"/>
                <a:gd name="T22" fmla="*/ 10 w 16"/>
                <a:gd name="T23" fmla="*/ 0 h 2"/>
                <a:gd name="T24" fmla="*/ 7 w 16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">
                  <a:moveTo>
                    <a:pt x="7" y="0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1963" y="467"/>
              <a:ext cx="11" cy="4"/>
            </a:xfrm>
            <a:custGeom>
              <a:avLst/>
              <a:gdLst>
                <a:gd name="T0" fmla="*/ 2 w 11"/>
                <a:gd name="T1" fmla="*/ 0 h 4"/>
                <a:gd name="T2" fmla="*/ 0 w 11"/>
                <a:gd name="T3" fmla="*/ 0 h 4"/>
                <a:gd name="T4" fmla="*/ 3 w 11"/>
                <a:gd name="T5" fmla="*/ 1 h 4"/>
                <a:gd name="T6" fmla="*/ 6 w 11"/>
                <a:gd name="T7" fmla="*/ 1 h 4"/>
                <a:gd name="T8" fmla="*/ 9 w 11"/>
                <a:gd name="T9" fmla="*/ 3 h 4"/>
                <a:gd name="T10" fmla="*/ 11 w 11"/>
                <a:gd name="T11" fmla="*/ 4 h 4"/>
                <a:gd name="T12" fmla="*/ 2 w 1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">
                  <a:moveTo>
                    <a:pt x="2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6" y="1"/>
                  </a:lnTo>
                  <a:lnTo>
                    <a:pt x="9" y="3"/>
                  </a:lnTo>
                  <a:lnTo>
                    <a:pt x="11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1" name="Freeform 102"/>
            <p:cNvSpPr>
              <a:spLocks/>
            </p:cNvSpPr>
            <p:nvPr/>
          </p:nvSpPr>
          <p:spPr bwMode="auto">
            <a:xfrm>
              <a:off x="1300" y="2588"/>
              <a:ext cx="65" cy="94"/>
            </a:xfrm>
            <a:custGeom>
              <a:avLst/>
              <a:gdLst>
                <a:gd name="T0" fmla="*/ 32 w 65"/>
                <a:gd name="T1" fmla="*/ 0 h 94"/>
                <a:gd name="T2" fmla="*/ 19 w 65"/>
                <a:gd name="T3" fmla="*/ 3 h 94"/>
                <a:gd name="T4" fmla="*/ 10 w 65"/>
                <a:gd name="T5" fmla="*/ 8 h 94"/>
                <a:gd name="T6" fmla="*/ 4 w 65"/>
                <a:gd name="T7" fmla="*/ 18 h 94"/>
                <a:gd name="T8" fmla="*/ 1 w 65"/>
                <a:gd name="T9" fmla="*/ 30 h 94"/>
                <a:gd name="T10" fmla="*/ 4 w 65"/>
                <a:gd name="T11" fmla="*/ 42 h 94"/>
                <a:gd name="T12" fmla="*/ 10 w 65"/>
                <a:gd name="T13" fmla="*/ 51 h 94"/>
                <a:gd name="T14" fmla="*/ 18 w 65"/>
                <a:gd name="T15" fmla="*/ 58 h 94"/>
                <a:gd name="T16" fmla="*/ 29 w 65"/>
                <a:gd name="T17" fmla="*/ 61 h 94"/>
                <a:gd name="T18" fmla="*/ 35 w 65"/>
                <a:gd name="T19" fmla="*/ 61 h 94"/>
                <a:gd name="T20" fmla="*/ 39 w 65"/>
                <a:gd name="T21" fmla="*/ 60 h 94"/>
                <a:gd name="T22" fmla="*/ 43 w 65"/>
                <a:gd name="T23" fmla="*/ 58 h 94"/>
                <a:gd name="T24" fmla="*/ 47 w 65"/>
                <a:gd name="T25" fmla="*/ 55 h 94"/>
                <a:gd name="T26" fmla="*/ 43 w 65"/>
                <a:gd name="T27" fmla="*/ 68 h 94"/>
                <a:gd name="T28" fmla="*/ 36 w 65"/>
                <a:gd name="T29" fmla="*/ 75 h 94"/>
                <a:gd name="T30" fmla="*/ 25 w 65"/>
                <a:gd name="T31" fmla="*/ 78 h 94"/>
                <a:gd name="T32" fmla="*/ 11 w 65"/>
                <a:gd name="T33" fmla="*/ 79 h 94"/>
                <a:gd name="T34" fmla="*/ 0 w 65"/>
                <a:gd name="T35" fmla="*/ 79 h 94"/>
                <a:gd name="T36" fmla="*/ 0 w 65"/>
                <a:gd name="T37" fmla="*/ 94 h 94"/>
                <a:gd name="T38" fmla="*/ 18 w 65"/>
                <a:gd name="T39" fmla="*/ 94 h 94"/>
                <a:gd name="T40" fmla="*/ 32 w 65"/>
                <a:gd name="T41" fmla="*/ 93 h 94"/>
                <a:gd name="T42" fmla="*/ 43 w 65"/>
                <a:gd name="T43" fmla="*/ 89 h 94"/>
                <a:gd name="T44" fmla="*/ 51 w 65"/>
                <a:gd name="T45" fmla="*/ 82 h 94"/>
                <a:gd name="T46" fmla="*/ 57 w 65"/>
                <a:gd name="T47" fmla="*/ 73 h 94"/>
                <a:gd name="T48" fmla="*/ 61 w 65"/>
                <a:gd name="T49" fmla="*/ 65 h 94"/>
                <a:gd name="T50" fmla="*/ 64 w 65"/>
                <a:gd name="T51" fmla="*/ 57 h 94"/>
                <a:gd name="T52" fmla="*/ 65 w 65"/>
                <a:gd name="T53" fmla="*/ 48 h 94"/>
                <a:gd name="T54" fmla="*/ 65 w 65"/>
                <a:gd name="T55" fmla="*/ 42 h 94"/>
                <a:gd name="T56" fmla="*/ 62 w 65"/>
                <a:gd name="T57" fmla="*/ 22 h 94"/>
                <a:gd name="T58" fmla="*/ 56 w 65"/>
                <a:gd name="T59" fmla="*/ 10 h 94"/>
                <a:gd name="T60" fmla="*/ 44 w 65"/>
                <a:gd name="T61" fmla="*/ 3 h 94"/>
                <a:gd name="T62" fmla="*/ 32 w 65"/>
                <a:gd name="T6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" h="94">
                  <a:moveTo>
                    <a:pt x="32" y="0"/>
                  </a:moveTo>
                  <a:lnTo>
                    <a:pt x="19" y="3"/>
                  </a:lnTo>
                  <a:lnTo>
                    <a:pt x="10" y="8"/>
                  </a:lnTo>
                  <a:lnTo>
                    <a:pt x="4" y="18"/>
                  </a:lnTo>
                  <a:lnTo>
                    <a:pt x="1" y="30"/>
                  </a:lnTo>
                  <a:lnTo>
                    <a:pt x="4" y="42"/>
                  </a:lnTo>
                  <a:lnTo>
                    <a:pt x="10" y="51"/>
                  </a:lnTo>
                  <a:lnTo>
                    <a:pt x="18" y="58"/>
                  </a:lnTo>
                  <a:lnTo>
                    <a:pt x="29" y="61"/>
                  </a:lnTo>
                  <a:lnTo>
                    <a:pt x="35" y="61"/>
                  </a:lnTo>
                  <a:lnTo>
                    <a:pt x="39" y="60"/>
                  </a:lnTo>
                  <a:lnTo>
                    <a:pt x="43" y="58"/>
                  </a:lnTo>
                  <a:lnTo>
                    <a:pt x="47" y="55"/>
                  </a:lnTo>
                  <a:lnTo>
                    <a:pt x="43" y="68"/>
                  </a:lnTo>
                  <a:lnTo>
                    <a:pt x="36" y="75"/>
                  </a:lnTo>
                  <a:lnTo>
                    <a:pt x="25" y="78"/>
                  </a:lnTo>
                  <a:lnTo>
                    <a:pt x="11" y="79"/>
                  </a:lnTo>
                  <a:lnTo>
                    <a:pt x="0" y="79"/>
                  </a:lnTo>
                  <a:lnTo>
                    <a:pt x="0" y="94"/>
                  </a:lnTo>
                  <a:lnTo>
                    <a:pt x="18" y="94"/>
                  </a:lnTo>
                  <a:lnTo>
                    <a:pt x="32" y="93"/>
                  </a:lnTo>
                  <a:lnTo>
                    <a:pt x="43" y="89"/>
                  </a:lnTo>
                  <a:lnTo>
                    <a:pt x="51" y="82"/>
                  </a:lnTo>
                  <a:lnTo>
                    <a:pt x="57" y="73"/>
                  </a:lnTo>
                  <a:lnTo>
                    <a:pt x="61" y="65"/>
                  </a:lnTo>
                  <a:lnTo>
                    <a:pt x="64" y="57"/>
                  </a:lnTo>
                  <a:lnTo>
                    <a:pt x="65" y="48"/>
                  </a:lnTo>
                  <a:lnTo>
                    <a:pt x="65" y="42"/>
                  </a:lnTo>
                  <a:lnTo>
                    <a:pt x="62" y="22"/>
                  </a:lnTo>
                  <a:lnTo>
                    <a:pt x="56" y="10"/>
                  </a:lnTo>
                  <a:lnTo>
                    <a:pt x="44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1318" y="2603"/>
              <a:ext cx="31" cy="29"/>
            </a:xfrm>
            <a:custGeom>
              <a:avLst/>
              <a:gdLst>
                <a:gd name="T0" fmla="*/ 14 w 31"/>
                <a:gd name="T1" fmla="*/ 29 h 29"/>
                <a:gd name="T2" fmla="*/ 7 w 31"/>
                <a:gd name="T3" fmla="*/ 28 h 29"/>
                <a:gd name="T4" fmla="*/ 3 w 31"/>
                <a:gd name="T5" fmla="*/ 25 h 29"/>
                <a:gd name="T6" fmla="*/ 1 w 31"/>
                <a:gd name="T7" fmla="*/ 20 h 29"/>
                <a:gd name="T8" fmla="*/ 0 w 31"/>
                <a:gd name="T9" fmla="*/ 14 h 29"/>
                <a:gd name="T10" fmla="*/ 1 w 31"/>
                <a:gd name="T11" fmla="*/ 9 h 29"/>
                <a:gd name="T12" fmla="*/ 4 w 31"/>
                <a:gd name="T13" fmla="*/ 4 h 29"/>
                <a:gd name="T14" fmla="*/ 8 w 31"/>
                <a:gd name="T15" fmla="*/ 2 h 29"/>
                <a:gd name="T16" fmla="*/ 14 w 31"/>
                <a:gd name="T17" fmla="*/ 0 h 29"/>
                <a:gd name="T18" fmla="*/ 21 w 31"/>
                <a:gd name="T19" fmla="*/ 2 h 29"/>
                <a:gd name="T20" fmla="*/ 26 w 31"/>
                <a:gd name="T21" fmla="*/ 6 h 29"/>
                <a:gd name="T22" fmla="*/ 29 w 31"/>
                <a:gd name="T23" fmla="*/ 11 h 29"/>
                <a:gd name="T24" fmla="*/ 31 w 31"/>
                <a:gd name="T25" fmla="*/ 18 h 29"/>
                <a:gd name="T26" fmla="*/ 28 w 31"/>
                <a:gd name="T27" fmla="*/ 24 h 29"/>
                <a:gd name="T28" fmla="*/ 24 w 31"/>
                <a:gd name="T29" fmla="*/ 27 h 29"/>
                <a:gd name="T30" fmla="*/ 19 w 31"/>
                <a:gd name="T31" fmla="*/ 29 h 29"/>
                <a:gd name="T32" fmla="*/ 14 w 31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29">
                  <a:moveTo>
                    <a:pt x="14" y="29"/>
                  </a:moveTo>
                  <a:lnTo>
                    <a:pt x="7" y="28"/>
                  </a:lnTo>
                  <a:lnTo>
                    <a:pt x="3" y="25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9" y="11"/>
                  </a:lnTo>
                  <a:lnTo>
                    <a:pt x="31" y="18"/>
                  </a:lnTo>
                  <a:lnTo>
                    <a:pt x="28" y="24"/>
                  </a:lnTo>
                  <a:lnTo>
                    <a:pt x="24" y="27"/>
                  </a:lnTo>
                  <a:lnTo>
                    <a:pt x="19" y="29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3" name="Freeform 104"/>
            <p:cNvSpPr>
              <a:spLocks/>
            </p:cNvSpPr>
            <p:nvPr/>
          </p:nvSpPr>
          <p:spPr bwMode="auto">
            <a:xfrm>
              <a:off x="2243" y="617"/>
              <a:ext cx="82" cy="93"/>
            </a:xfrm>
            <a:custGeom>
              <a:avLst/>
              <a:gdLst>
                <a:gd name="T0" fmla="*/ 19 w 82"/>
                <a:gd name="T1" fmla="*/ 87 h 93"/>
                <a:gd name="T2" fmla="*/ 25 w 82"/>
                <a:gd name="T3" fmla="*/ 90 h 93"/>
                <a:gd name="T4" fmla="*/ 32 w 82"/>
                <a:gd name="T5" fmla="*/ 93 h 93"/>
                <a:gd name="T6" fmla="*/ 39 w 82"/>
                <a:gd name="T7" fmla="*/ 93 h 93"/>
                <a:gd name="T8" fmla="*/ 45 w 82"/>
                <a:gd name="T9" fmla="*/ 91 h 93"/>
                <a:gd name="T10" fmla="*/ 49 w 82"/>
                <a:gd name="T11" fmla="*/ 90 h 93"/>
                <a:gd name="T12" fmla="*/ 55 w 82"/>
                <a:gd name="T13" fmla="*/ 86 h 93"/>
                <a:gd name="T14" fmla="*/ 57 w 82"/>
                <a:gd name="T15" fmla="*/ 83 h 93"/>
                <a:gd name="T16" fmla="*/ 60 w 82"/>
                <a:gd name="T17" fmla="*/ 79 h 93"/>
                <a:gd name="T18" fmla="*/ 63 w 82"/>
                <a:gd name="T19" fmla="*/ 73 h 93"/>
                <a:gd name="T20" fmla="*/ 63 w 82"/>
                <a:gd name="T21" fmla="*/ 66 h 93"/>
                <a:gd name="T22" fmla="*/ 63 w 82"/>
                <a:gd name="T23" fmla="*/ 61 h 93"/>
                <a:gd name="T24" fmla="*/ 60 w 82"/>
                <a:gd name="T25" fmla="*/ 55 h 93"/>
                <a:gd name="T26" fmla="*/ 66 w 82"/>
                <a:gd name="T27" fmla="*/ 54 h 93"/>
                <a:gd name="T28" fmla="*/ 71 w 82"/>
                <a:gd name="T29" fmla="*/ 51 h 93"/>
                <a:gd name="T30" fmla="*/ 75 w 82"/>
                <a:gd name="T31" fmla="*/ 47 h 93"/>
                <a:gd name="T32" fmla="*/ 80 w 82"/>
                <a:gd name="T33" fmla="*/ 43 h 93"/>
                <a:gd name="T34" fmla="*/ 82 w 82"/>
                <a:gd name="T35" fmla="*/ 31 h 93"/>
                <a:gd name="T36" fmla="*/ 81 w 82"/>
                <a:gd name="T37" fmla="*/ 20 h 93"/>
                <a:gd name="T38" fmla="*/ 75 w 82"/>
                <a:gd name="T39" fmla="*/ 11 h 93"/>
                <a:gd name="T40" fmla="*/ 66 w 82"/>
                <a:gd name="T41" fmla="*/ 4 h 93"/>
                <a:gd name="T42" fmla="*/ 55 w 82"/>
                <a:gd name="T43" fmla="*/ 0 h 93"/>
                <a:gd name="T44" fmla="*/ 43 w 82"/>
                <a:gd name="T45" fmla="*/ 0 h 93"/>
                <a:gd name="T46" fmla="*/ 34 w 82"/>
                <a:gd name="T47" fmla="*/ 4 h 93"/>
                <a:gd name="T48" fmla="*/ 25 w 82"/>
                <a:gd name="T49" fmla="*/ 12 h 93"/>
                <a:gd name="T50" fmla="*/ 23 w 82"/>
                <a:gd name="T51" fmla="*/ 18 h 93"/>
                <a:gd name="T52" fmla="*/ 23 w 82"/>
                <a:gd name="T53" fmla="*/ 23 h 93"/>
                <a:gd name="T54" fmla="*/ 23 w 82"/>
                <a:gd name="T55" fmla="*/ 29 h 93"/>
                <a:gd name="T56" fmla="*/ 24 w 82"/>
                <a:gd name="T57" fmla="*/ 34 h 93"/>
                <a:gd name="T58" fmla="*/ 19 w 82"/>
                <a:gd name="T59" fmla="*/ 36 h 93"/>
                <a:gd name="T60" fmla="*/ 12 w 82"/>
                <a:gd name="T61" fmla="*/ 38 h 93"/>
                <a:gd name="T62" fmla="*/ 7 w 82"/>
                <a:gd name="T63" fmla="*/ 43 h 93"/>
                <a:gd name="T64" fmla="*/ 3 w 82"/>
                <a:gd name="T65" fmla="*/ 47 h 93"/>
                <a:gd name="T66" fmla="*/ 0 w 82"/>
                <a:gd name="T67" fmla="*/ 56 h 93"/>
                <a:gd name="T68" fmla="*/ 2 w 82"/>
                <a:gd name="T69" fmla="*/ 66 h 93"/>
                <a:gd name="T70" fmla="*/ 7 w 82"/>
                <a:gd name="T71" fmla="*/ 77 h 93"/>
                <a:gd name="T72" fmla="*/ 19 w 82"/>
                <a:gd name="T73" fmla="*/ 8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" h="93">
                  <a:moveTo>
                    <a:pt x="19" y="87"/>
                  </a:moveTo>
                  <a:lnTo>
                    <a:pt x="25" y="90"/>
                  </a:lnTo>
                  <a:lnTo>
                    <a:pt x="32" y="93"/>
                  </a:lnTo>
                  <a:lnTo>
                    <a:pt x="39" y="93"/>
                  </a:lnTo>
                  <a:lnTo>
                    <a:pt x="45" y="91"/>
                  </a:lnTo>
                  <a:lnTo>
                    <a:pt x="49" y="90"/>
                  </a:lnTo>
                  <a:lnTo>
                    <a:pt x="55" y="86"/>
                  </a:lnTo>
                  <a:lnTo>
                    <a:pt x="57" y="83"/>
                  </a:lnTo>
                  <a:lnTo>
                    <a:pt x="60" y="79"/>
                  </a:lnTo>
                  <a:lnTo>
                    <a:pt x="63" y="73"/>
                  </a:lnTo>
                  <a:lnTo>
                    <a:pt x="63" y="66"/>
                  </a:lnTo>
                  <a:lnTo>
                    <a:pt x="63" y="61"/>
                  </a:lnTo>
                  <a:lnTo>
                    <a:pt x="60" y="55"/>
                  </a:lnTo>
                  <a:lnTo>
                    <a:pt x="66" y="54"/>
                  </a:lnTo>
                  <a:lnTo>
                    <a:pt x="71" y="51"/>
                  </a:lnTo>
                  <a:lnTo>
                    <a:pt x="75" y="47"/>
                  </a:lnTo>
                  <a:lnTo>
                    <a:pt x="80" y="43"/>
                  </a:lnTo>
                  <a:lnTo>
                    <a:pt x="82" y="31"/>
                  </a:lnTo>
                  <a:lnTo>
                    <a:pt x="81" y="20"/>
                  </a:lnTo>
                  <a:lnTo>
                    <a:pt x="75" y="11"/>
                  </a:lnTo>
                  <a:lnTo>
                    <a:pt x="66" y="4"/>
                  </a:lnTo>
                  <a:lnTo>
                    <a:pt x="55" y="0"/>
                  </a:lnTo>
                  <a:lnTo>
                    <a:pt x="43" y="0"/>
                  </a:lnTo>
                  <a:lnTo>
                    <a:pt x="34" y="4"/>
                  </a:lnTo>
                  <a:lnTo>
                    <a:pt x="25" y="12"/>
                  </a:lnTo>
                  <a:lnTo>
                    <a:pt x="23" y="18"/>
                  </a:lnTo>
                  <a:lnTo>
                    <a:pt x="23" y="23"/>
                  </a:lnTo>
                  <a:lnTo>
                    <a:pt x="23" y="29"/>
                  </a:lnTo>
                  <a:lnTo>
                    <a:pt x="24" y="34"/>
                  </a:lnTo>
                  <a:lnTo>
                    <a:pt x="19" y="36"/>
                  </a:lnTo>
                  <a:lnTo>
                    <a:pt x="12" y="38"/>
                  </a:lnTo>
                  <a:lnTo>
                    <a:pt x="7" y="43"/>
                  </a:lnTo>
                  <a:lnTo>
                    <a:pt x="3" y="47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7" y="77"/>
                  </a:lnTo>
                  <a:lnTo>
                    <a:pt x="19" y="8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2281" y="633"/>
              <a:ext cx="28" cy="24"/>
            </a:xfrm>
            <a:custGeom>
              <a:avLst/>
              <a:gdLst>
                <a:gd name="T0" fmla="*/ 1 w 28"/>
                <a:gd name="T1" fmla="*/ 4 h 24"/>
                <a:gd name="T2" fmla="*/ 5 w 28"/>
                <a:gd name="T3" fmla="*/ 2 h 24"/>
                <a:gd name="T4" fmla="*/ 10 w 28"/>
                <a:gd name="T5" fmla="*/ 0 h 24"/>
                <a:gd name="T6" fmla="*/ 15 w 28"/>
                <a:gd name="T7" fmla="*/ 0 h 24"/>
                <a:gd name="T8" fmla="*/ 19 w 28"/>
                <a:gd name="T9" fmla="*/ 2 h 24"/>
                <a:gd name="T10" fmla="*/ 24 w 28"/>
                <a:gd name="T11" fmla="*/ 6 h 24"/>
                <a:gd name="T12" fmla="*/ 28 w 28"/>
                <a:gd name="T13" fmla="*/ 10 h 24"/>
                <a:gd name="T14" fmla="*/ 28 w 28"/>
                <a:gd name="T15" fmla="*/ 14 h 24"/>
                <a:gd name="T16" fmla="*/ 26 w 28"/>
                <a:gd name="T17" fmla="*/ 18 h 24"/>
                <a:gd name="T18" fmla="*/ 22 w 28"/>
                <a:gd name="T19" fmla="*/ 22 h 24"/>
                <a:gd name="T20" fmla="*/ 18 w 28"/>
                <a:gd name="T21" fmla="*/ 24 h 24"/>
                <a:gd name="T22" fmla="*/ 12 w 28"/>
                <a:gd name="T23" fmla="*/ 24 h 24"/>
                <a:gd name="T24" fmla="*/ 8 w 28"/>
                <a:gd name="T25" fmla="*/ 22 h 24"/>
                <a:gd name="T26" fmla="*/ 4 w 28"/>
                <a:gd name="T27" fmla="*/ 18 h 24"/>
                <a:gd name="T28" fmla="*/ 1 w 28"/>
                <a:gd name="T29" fmla="*/ 14 h 24"/>
                <a:gd name="T30" fmla="*/ 0 w 28"/>
                <a:gd name="T31" fmla="*/ 10 h 24"/>
                <a:gd name="T32" fmla="*/ 1 w 28"/>
                <a:gd name="T33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4">
                  <a:moveTo>
                    <a:pt x="1" y="4"/>
                  </a:moveTo>
                  <a:lnTo>
                    <a:pt x="5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4" y="6"/>
                  </a:lnTo>
                  <a:lnTo>
                    <a:pt x="28" y="10"/>
                  </a:lnTo>
                  <a:lnTo>
                    <a:pt x="28" y="14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8" y="22"/>
                  </a:lnTo>
                  <a:lnTo>
                    <a:pt x="4" y="18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5" name="Freeform 106"/>
            <p:cNvSpPr>
              <a:spLocks/>
            </p:cNvSpPr>
            <p:nvPr/>
          </p:nvSpPr>
          <p:spPr bwMode="auto">
            <a:xfrm>
              <a:off x="2260" y="667"/>
              <a:ext cx="31" cy="26"/>
            </a:xfrm>
            <a:custGeom>
              <a:avLst/>
              <a:gdLst>
                <a:gd name="T0" fmla="*/ 2 w 31"/>
                <a:gd name="T1" fmla="*/ 5 h 26"/>
                <a:gd name="T2" fmla="*/ 6 w 31"/>
                <a:gd name="T3" fmla="*/ 1 h 26"/>
                <a:gd name="T4" fmla="*/ 10 w 31"/>
                <a:gd name="T5" fmla="*/ 0 h 26"/>
                <a:gd name="T6" fmla="*/ 15 w 31"/>
                <a:gd name="T7" fmla="*/ 0 h 26"/>
                <a:gd name="T8" fmla="*/ 21 w 31"/>
                <a:gd name="T9" fmla="*/ 2 h 26"/>
                <a:gd name="T10" fmla="*/ 25 w 31"/>
                <a:gd name="T11" fmla="*/ 6 h 26"/>
                <a:gd name="T12" fmla="*/ 29 w 31"/>
                <a:gd name="T13" fmla="*/ 11 h 26"/>
                <a:gd name="T14" fmla="*/ 31 w 31"/>
                <a:gd name="T15" fmla="*/ 15 h 26"/>
                <a:gd name="T16" fmla="*/ 29 w 31"/>
                <a:gd name="T17" fmla="*/ 20 h 26"/>
                <a:gd name="T18" fmla="*/ 25 w 31"/>
                <a:gd name="T19" fmla="*/ 24 h 26"/>
                <a:gd name="T20" fmla="*/ 20 w 31"/>
                <a:gd name="T21" fmla="*/ 26 h 26"/>
                <a:gd name="T22" fmla="*/ 14 w 31"/>
                <a:gd name="T23" fmla="*/ 26 h 26"/>
                <a:gd name="T24" fmla="*/ 10 w 31"/>
                <a:gd name="T25" fmla="*/ 23 h 26"/>
                <a:gd name="T26" fmla="*/ 6 w 31"/>
                <a:gd name="T27" fmla="*/ 20 h 26"/>
                <a:gd name="T28" fmla="*/ 2 w 31"/>
                <a:gd name="T29" fmla="*/ 16 h 26"/>
                <a:gd name="T30" fmla="*/ 0 w 31"/>
                <a:gd name="T31" fmla="*/ 11 h 26"/>
                <a:gd name="T32" fmla="*/ 2 w 31"/>
                <a:gd name="T33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26">
                  <a:moveTo>
                    <a:pt x="2" y="5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5" y="6"/>
                  </a:lnTo>
                  <a:lnTo>
                    <a:pt x="29" y="11"/>
                  </a:lnTo>
                  <a:lnTo>
                    <a:pt x="31" y="15"/>
                  </a:lnTo>
                  <a:lnTo>
                    <a:pt x="29" y="20"/>
                  </a:lnTo>
                  <a:lnTo>
                    <a:pt x="25" y="24"/>
                  </a:lnTo>
                  <a:lnTo>
                    <a:pt x="20" y="26"/>
                  </a:lnTo>
                  <a:lnTo>
                    <a:pt x="14" y="26"/>
                  </a:lnTo>
                  <a:lnTo>
                    <a:pt x="10" y="23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1627" y="424"/>
              <a:ext cx="64" cy="94"/>
            </a:xfrm>
            <a:custGeom>
              <a:avLst/>
              <a:gdLst>
                <a:gd name="T0" fmla="*/ 0 w 64"/>
                <a:gd name="T1" fmla="*/ 46 h 94"/>
                <a:gd name="T2" fmla="*/ 2 w 64"/>
                <a:gd name="T3" fmla="*/ 62 h 94"/>
                <a:gd name="T4" fmla="*/ 6 w 64"/>
                <a:gd name="T5" fmla="*/ 77 h 94"/>
                <a:gd name="T6" fmla="*/ 16 w 64"/>
                <a:gd name="T7" fmla="*/ 90 h 94"/>
                <a:gd name="T8" fmla="*/ 32 w 64"/>
                <a:gd name="T9" fmla="*/ 94 h 94"/>
                <a:gd name="T10" fmla="*/ 49 w 64"/>
                <a:gd name="T11" fmla="*/ 90 h 94"/>
                <a:gd name="T12" fmla="*/ 59 w 64"/>
                <a:gd name="T13" fmla="*/ 77 h 94"/>
                <a:gd name="T14" fmla="*/ 63 w 64"/>
                <a:gd name="T15" fmla="*/ 62 h 94"/>
                <a:gd name="T16" fmla="*/ 64 w 64"/>
                <a:gd name="T17" fmla="*/ 46 h 94"/>
                <a:gd name="T18" fmla="*/ 63 w 64"/>
                <a:gd name="T19" fmla="*/ 32 h 94"/>
                <a:gd name="T20" fmla="*/ 60 w 64"/>
                <a:gd name="T21" fmla="*/ 18 h 94"/>
                <a:gd name="T22" fmla="*/ 53 w 64"/>
                <a:gd name="T23" fmla="*/ 7 h 94"/>
                <a:gd name="T24" fmla="*/ 41 w 64"/>
                <a:gd name="T25" fmla="*/ 0 h 94"/>
                <a:gd name="T26" fmla="*/ 37 w 64"/>
                <a:gd name="T27" fmla="*/ 0 h 94"/>
                <a:gd name="T28" fmla="*/ 34 w 64"/>
                <a:gd name="T29" fmla="*/ 0 h 94"/>
                <a:gd name="T30" fmla="*/ 30 w 64"/>
                <a:gd name="T31" fmla="*/ 0 h 94"/>
                <a:gd name="T32" fmla="*/ 25 w 64"/>
                <a:gd name="T33" fmla="*/ 0 h 94"/>
                <a:gd name="T34" fmla="*/ 13 w 64"/>
                <a:gd name="T35" fmla="*/ 7 h 94"/>
                <a:gd name="T36" fmla="*/ 5 w 64"/>
                <a:gd name="T37" fmla="*/ 18 h 94"/>
                <a:gd name="T38" fmla="*/ 2 w 64"/>
                <a:gd name="T39" fmla="*/ 32 h 94"/>
                <a:gd name="T40" fmla="*/ 0 w 64"/>
                <a:gd name="T41" fmla="*/ 4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94">
                  <a:moveTo>
                    <a:pt x="0" y="46"/>
                  </a:moveTo>
                  <a:lnTo>
                    <a:pt x="2" y="62"/>
                  </a:lnTo>
                  <a:lnTo>
                    <a:pt x="6" y="77"/>
                  </a:lnTo>
                  <a:lnTo>
                    <a:pt x="16" y="90"/>
                  </a:lnTo>
                  <a:lnTo>
                    <a:pt x="32" y="94"/>
                  </a:lnTo>
                  <a:lnTo>
                    <a:pt x="49" y="90"/>
                  </a:lnTo>
                  <a:lnTo>
                    <a:pt x="59" y="77"/>
                  </a:lnTo>
                  <a:lnTo>
                    <a:pt x="63" y="62"/>
                  </a:lnTo>
                  <a:lnTo>
                    <a:pt x="64" y="46"/>
                  </a:lnTo>
                  <a:lnTo>
                    <a:pt x="63" y="32"/>
                  </a:lnTo>
                  <a:lnTo>
                    <a:pt x="60" y="18"/>
                  </a:lnTo>
                  <a:lnTo>
                    <a:pt x="53" y="7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13" y="7"/>
                  </a:lnTo>
                  <a:lnTo>
                    <a:pt x="5" y="18"/>
                  </a:lnTo>
                  <a:lnTo>
                    <a:pt x="2" y="3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7" name="Freeform 108"/>
            <p:cNvSpPr>
              <a:spLocks/>
            </p:cNvSpPr>
            <p:nvPr/>
          </p:nvSpPr>
          <p:spPr bwMode="auto">
            <a:xfrm>
              <a:off x="1644" y="438"/>
              <a:ext cx="31" cy="63"/>
            </a:xfrm>
            <a:custGeom>
              <a:avLst/>
              <a:gdLst>
                <a:gd name="T0" fmla="*/ 15 w 31"/>
                <a:gd name="T1" fmla="*/ 0 h 63"/>
                <a:gd name="T2" fmla="*/ 24 w 31"/>
                <a:gd name="T3" fmla="*/ 4 h 63"/>
                <a:gd name="T4" fmla="*/ 28 w 31"/>
                <a:gd name="T5" fmla="*/ 12 h 63"/>
                <a:gd name="T6" fmla="*/ 31 w 31"/>
                <a:gd name="T7" fmla="*/ 22 h 63"/>
                <a:gd name="T8" fmla="*/ 31 w 31"/>
                <a:gd name="T9" fmla="*/ 32 h 63"/>
                <a:gd name="T10" fmla="*/ 29 w 31"/>
                <a:gd name="T11" fmla="*/ 50 h 63"/>
                <a:gd name="T12" fmla="*/ 25 w 31"/>
                <a:gd name="T13" fmla="*/ 59 h 63"/>
                <a:gd name="T14" fmla="*/ 20 w 31"/>
                <a:gd name="T15" fmla="*/ 62 h 63"/>
                <a:gd name="T16" fmla="*/ 15 w 31"/>
                <a:gd name="T17" fmla="*/ 63 h 63"/>
                <a:gd name="T18" fmla="*/ 11 w 31"/>
                <a:gd name="T19" fmla="*/ 62 h 63"/>
                <a:gd name="T20" fmla="*/ 6 w 31"/>
                <a:gd name="T21" fmla="*/ 59 h 63"/>
                <a:gd name="T22" fmla="*/ 1 w 31"/>
                <a:gd name="T23" fmla="*/ 50 h 63"/>
                <a:gd name="T24" fmla="*/ 0 w 31"/>
                <a:gd name="T25" fmla="*/ 32 h 63"/>
                <a:gd name="T26" fmla="*/ 0 w 31"/>
                <a:gd name="T27" fmla="*/ 22 h 63"/>
                <a:gd name="T28" fmla="*/ 3 w 31"/>
                <a:gd name="T29" fmla="*/ 12 h 63"/>
                <a:gd name="T30" fmla="*/ 7 w 31"/>
                <a:gd name="T31" fmla="*/ 4 h 63"/>
                <a:gd name="T32" fmla="*/ 15 w 31"/>
                <a:gd name="T3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63">
                  <a:moveTo>
                    <a:pt x="15" y="0"/>
                  </a:moveTo>
                  <a:lnTo>
                    <a:pt x="24" y="4"/>
                  </a:lnTo>
                  <a:lnTo>
                    <a:pt x="28" y="12"/>
                  </a:lnTo>
                  <a:lnTo>
                    <a:pt x="31" y="22"/>
                  </a:lnTo>
                  <a:lnTo>
                    <a:pt x="31" y="32"/>
                  </a:lnTo>
                  <a:lnTo>
                    <a:pt x="29" y="50"/>
                  </a:lnTo>
                  <a:lnTo>
                    <a:pt x="25" y="59"/>
                  </a:lnTo>
                  <a:lnTo>
                    <a:pt x="20" y="62"/>
                  </a:lnTo>
                  <a:lnTo>
                    <a:pt x="15" y="63"/>
                  </a:lnTo>
                  <a:lnTo>
                    <a:pt x="11" y="62"/>
                  </a:lnTo>
                  <a:lnTo>
                    <a:pt x="6" y="59"/>
                  </a:lnTo>
                  <a:lnTo>
                    <a:pt x="1" y="50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3" y="12"/>
                  </a:lnTo>
                  <a:lnTo>
                    <a:pt x="7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8" name="Freeform 109"/>
            <p:cNvSpPr>
              <a:spLocks/>
            </p:cNvSpPr>
            <p:nvPr/>
          </p:nvSpPr>
          <p:spPr bwMode="auto">
            <a:xfrm>
              <a:off x="1533" y="424"/>
              <a:ext cx="65" cy="91"/>
            </a:xfrm>
            <a:custGeom>
              <a:avLst/>
              <a:gdLst>
                <a:gd name="T0" fmla="*/ 3 w 65"/>
                <a:gd name="T1" fmla="*/ 12 h 91"/>
                <a:gd name="T2" fmla="*/ 3 w 65"/>
                <a:gd name="T3" fmla="*/ 26 h 91"/>
                <a:gd name="T4" fmla="*/ 18 w 65"/>
                <a:gd name="T5" fmla="*/ 26 h 91"/>
                <a:gd name="T6" fmla="*/ 18 w 65"/>
                <a:gd name="T7" fmla="*/ 22 h 91"/>
                <a:gd name="T8" fmla="*/ 20 w 65"/>
                <a:gd name="T9" fmla="*/ 19 h 91"/>
                <a:gd name="T10" fmla="*/ 22 w 65"/>
                <a:gd name="T11" fmla="*/ 16 h 91"/>
                <a:gd name="T12" fmla="*/ 28 w 65"/>
                <a:gd name="T13" fmla="*/ 15 h 91"/>
                <a:gd name="T14" fmla="*/ 35 w 65"/>
                <a:gd name="T15" fmla="*/ 14 h 91"/>
                <a:gd name="T16" fmla="*/ 39 w 65"/>
                <a:gd name="T17" fmla="*/ 15 h 91"/>
                <a:gd name="T18" fmla="*/ 45 w 65"/>
                <a:gd name="T19" fmla="*/ 16 h 91"/>
                <a:gd name="T20" fmla="*/ 47 w 65"/>
                <a:gd name="T21" fmla="*/ 21 h 91"/>
                <a:gd name="T22" fmla="*/ 49 w 65"/>
                <a:gd name="T23" fmla="*/ 26 h 91"/>
                <a:gd name="T24" fmla="*/ 49 w 65"/>
                <a:gd name="T25" fmla="*/ 30 h 91"/>
                <a:gd name="T26" fmla="*/ 47 w 65"/>
                <a:gd name="T27" fmla="*/ 34 h 91"/>
                <a:gd name="T28" fmla="*/ 45 w 65"/>
                <a:gd name="T29" fmla="*/ 40 h 91"/>
                <a:gd name="T30" fmla="*/ 39 w 65"/>
                <a:gd name="T31" fmla="*/ 44 h 91"/>
                <a:gd name="T32" fmla="*/ 32 w 65"/>
                <a:gd name="T33" fmla="*/ 51 h 91"/>
                <a:gd name="T34" fmla="*/ 24 w 65"/>
                <a:gd name="T35" fmla="*/ 58 h 91"/>
                <a:gd name="T36" fmla="*/ 13 w 65"/>
                <a:gd name="T37" fmla="*/ 68 h 91"/>
                <a:gd name="T38" fmla="*/ 0 w 65"/>
                <a:gd name="T39" fmla="*/ 77 h 91"/>
                <a:gd name="T40" fmla="*/ 0 w 65"/>
                <a:gd name="T41" fmla="*/ 91 h 91"/>
                <a:gd name="T42" fmla="*/ 65 w 65"/>
                <a:gd name="T43" fmla="*/ 91 h 91"/>
                <a:gd name="T44" fmla="*/ 65 w 65"/>
                <a:gd name="T45" fmla="*/ 65 h 91"/>
                <a:gd name="T46" fmla="*/ 50 w 65"/>
                <a:gd name="T47" fmla="*/ 65 h 91"/>
                <a:gd name="T48" fmla="*/ 50 w 65"/>
                <a:gd name="T49" fmla="*/ 76 h 91"/>
                <a:gd name="T50" fmla="*/ 22 w 65"/>
                <a:gd name="T51" fmla="*/ 76 h 91"/>
                <a:gd name="T52" fmla="*/ 32 w 65"/>
                <a:gd name="T53" fmla="*/ 69 h 91"/>
                <a:gd name="T54" fmla="*/ 42 w 65"/>
                <a:gd name="T55" fmla="*/ 62 h 91"/>
                <a:gd name="T56" fmla="*/ 50 w 65"/>
                <a:gd name="T57" fmla="*/ 57 h 91"/>
                <a:gd name="T58" fmla="*/ 57 w 65"/>
                <a:gd name="T59" fmla="*/ 50 h 91"/>
                <a:gd name="T60" fmla="*/ 61 w 65"/>
                <a:gd name="T61" fmla="*/ 44 h 91"/>
                <a:gd name="T62" fmla="*/ 64 w 65"/>
                <a:gd name="T63" fmla="*/ 39 h 91"/>
                <a:gd name="T64" fmla="*/ 65 w 65"/>
                <a:gd name="T65" fmla="*/ 33 h 91"/>
                <a:gd name="T66" fmla="*/ 65 w 65"/>
                <a:gd name="T67" fmla="*/ 27 h 91"/>
                <a:gd name="T68" fmla="*/ 64 w 65"/>
                <a:gd name="T69" fmla="*/ 18 h 91"/>
                <a:gd name="T70" fmla="*/ 58 w 65"/>
                <a:gd name="T71" fmla="*/ 9 h 91"/>
                <a:gd name="T72" fmla="*/ 51 w 65"/>
                <a:gd name="T73" fmla="*/ 4 h 91"/>
                <a:gd name="T74" fmla="*/ 43 w 65"/>
                <a:gd name="T75" fmla="*/ 0 h 91"/>
                <a:gd name="T76" fmla="*/ 38 w 65"/>
                <a:gd name="T77" fmla="*/ 0 h 91"/>
                <a:gd name="T78" fmla="*/ 31 w 65"/>
                <a:gd name="T79" fmla="*/ 0 h 91"/>
                <a:gd name="T80" fmla="*/ 25 w 65"/>
                <a:gd name="T81" fmla="*/ 0 h 91"/>
                <a:gd name="T82" fmla="*/ 20 w 65"/>
                <a:gd name="T83" fmla="*/ 1 h 91"/>
                <a:gd name="T84" fmla="*/ 14 w 65"/>
                <a:gd name="T85" fmla="*/ 4 h 91"/>
                <a:gd name="T86" fmla="*/ 10 w 65"/>
                <a:gd name="T87" fmla="*/ 7 h 91"/>
                <a:gd name="T88" fmla="*/ 6 w 65"/>
                <a:gd name="T89" fmla="*/ 9 h 91"/>
                <a:gd name="T90" fmla="*/ 3 w 65"/>
                <a:gd name="T91" fmla="*/ 1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91">
                  <a:moveTo>
                    <a:pt x="3" y="12"/>
                  </a:moveTo>
                  <a:lnTo>
                    <a:pt x="3" y="26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20" y="19"/>
                  </a:lnTo>
                  <a:lnTo>
                    <a:pt x="22" y="16"/>
                  </a:lnTo>
                  <a:lnTo>
                    <a:pt x="28" y="15"/>
                  </a:lnTo>
                  <a:lnTo>
                    <a:pt x="35" y="14"/>
                  </a:lnTo>
                  <a:lnTo>
                    <a:pt x="39" y="15"/>
                  </a:lnTo>
                  <a:lnTo>
                    <a:pt x="45" y="16"/>
                  </a:lnTo>
                  <a:lnTo>
                    <a:pt x="47" y="21"/>
                  </a:lnTo>
                  <a:lnTo>
                    <a:pt x="49" y="26"/>
                  </a:lnTo>
                  <a:lnTo>
                    <a:pt x="49" y="30"/>
                  </a:lnTo>
                  <a:lnTo>
                    <a:pt x="47" y="34"/>
                  </a:lnTo>
                  <a:lnTo>
                    <a:pt x="45" y="40"/>
                  </a:lnTo>
                  <a:lnTo>
                    <a:pt x="39" y="44"/>
                  </a:lnTo>
                  <a:lnTo>
                    <a:pt x="32" y="51"/>
                  </a:lnTo>
                  <a:lnTo>
                    <a:pt x="24" y="58"/>
                  </a:lnTo>
                  <a:lnTo>
                    <a:pt x="13" y="68"/>
                  </a:lnTo>
                  <a:lnTo>
                    <a:pt x="0" y="77"/>
                  </a:lnTo>
                  <a:lnTo>
                    <a:pt x="0" y="91"/>
                  </a:lnTo>
                  <a:lnTo>
                    <a:pt x="65" y="91"/>
                  </a:lnTo>
                  <a:lnTo>
                    <a:pt x="65" y="65"/>
                  </a:lnTo>
                  <a:lnTo>
                    <a:pt x="50" y="65"/>
                  </a:lnTo>
                  <a:lnTo>
                    <a:pt x="50" y="76"/>
                  </a:lnTo>
                  <a:lnTo>
                    <a:pt x="22" y="76"/>
                  </a:lnTo>
                  <a:lnTo>
                    <a:pt x="32" y="69"/>
                  </a:lnTo>
                  <a:lnTo>
                    <a:pt x="42" y="62"/>
                  </a:lnTo>
                  <a:lnTo>
                    <a:pt x="50" y="57"/>
                  </a:lnTo>
                  <a:lnTo>
                    <a:pt x="57" y="50"/>
                  </a:lnTo>
                  <a:lnTo>
                    <a:pt x="61" y="44"/>
                  </a:lnTo>
                  <a:lnTo>
                    <a:pt x="64" y="39"/>
                  </a:lnTo>
                  <a:lnTo>
                    <a:pt x="65" y="33"/>
                  </a:lnTo>
                  <a:lnTo>
                    <a:pt x="65" y="27"/>
                  </a:lnTo>
                  <a:lnTo>
                    <a:pt x="64" y="18"/>
                  </a:lnTo>
                  <a:lnTo>
                    <a:pt x="58" y="9"/>
                  </a:lnTo>
                  <a:lnTo>
                    <a:pt x="51" y="4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1"/>
                  </a:lnTo>
                  <a:lnTo>
                    <a:pt x="14" y="4"/>
                  </a:lnTo>
                  <a:lnTo>
                    <a:pt x="10" y="7"/>
                  </a:lnTo>
                  <a:lnTo>
                    <a:pt x="6" y="9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9" name="Freeform 110"/>
            <p:cNvSpPr>
              <a:spLocks/>
            </p:cNvSpPr>
            <p:nvPr/>
          </p:nvSpPr>
          <p:spPr bwMode="auto">
            <a:xfrm>
              <a:off x="1904" y="467"/>
              <a:ext cx="72" cy="100"/>
            </a:xfrm>
            <a:custGeom>
              <a:avLst/>
              <a:gdLst>
                <a:gd name="T0" fmla="*/ 27 w 72"/>
                <a:gd name="T1" fmla="*/ 18 h 100"/>
                <a:gd name="T2" fmla="*/ 49 w 72"/>
                <a:gd name="T3" fmla="*/ 16 h 100"/>
                <a:gd name="T4" fmla="*/ 29 w 72"/>
                <a:gd name="T5" fmla="*/ 71 h 100"/>
                <a:gd name="T6" fmla="*/ 5 w 72"/>
                <a:gd name="T7" fmla="*/ 62 h 100"/>
                <a:gd name="T8" fmla="*/ 0 w 72"/>
                <a:gd name="T9" fmla="*/ 76 h 100"/>
                <a:gd name="T10" fmla="*/ 63 w 72"/>
                <a:gd name="T11" fmla="*/ 100 h 100"/>
                <a:gd name="T12" fmla="*/ 69 w 72"/>
                <a:gd name="T13" fmla="*/ 86 h 100"/>
                <a:gd name="T14" fmla="*/ 44 w 72"/>
                <a:gd name="T15" fmla="*/ 76 h 100"/>
                <a:gd name="T16" fmla="*/ 72 w 72"/>
                <a:gd name="T17" fmla="*/ 4 h 100"/>
                <a:gd name="T18" fmla="*/ 70 w 72"/>
                <a:gd name="T19" fmla="*/ 4 h 100"/>
                <a:gd name="T20" fmla="*/ 68 w 72"/>
                <a:gd name="T21" fmla="*/ 3 h 100"/>
                <a:gd name="T22" fmla="*/ 65 w 72"/>
                <a:gd name="T23" fmla="*/ 1 h 100"/>
                <a:gd name="T24" fmla="*/ 62 w 72"/>
                <a:gd name="T25" fmla="*/ 1 h 100"/>
                <a:gd name="T26" fmla="*/ 59 w 72"/>
                <a:gd name="T27" fmla="*/ 0 h 100"/>
                <a:gd name="T28" fmla="*/ 26 w 72"/>
                <a:gd name="T29" fmla="*/ 1 h 100"/>
                <a:gd name="T30" fmla="*/ 27 w 72"/>
                <a:gd name="T31" fmla="*/ 1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100">
                  <a:moveTo>
                    <a:pt x="27" y="18"/>
                  </a:moveTo>
                  <a:lnTo>
                    <a:pt x="49" y="16"/>
                  </a:lnTo>
                  <a:lnTo>
                    <a:pt x="29" y="71"/>
                  </a:lnTo>
                  <a:lnTo>
                    <a:pt x="5" y="62"/>
                  </a:lnTo>
                  <a:lnTo>
                    <a:pt x="0" y="76"/>
                  </a:lnTo>
                  <a:lnTo>
                    <a:pt x="63" y="100"/>
                  </a:lnTo>
                  <a:lnTo>
                    <a:pt x="69" y="86"/>
                  </a:lnTo>
                  <a:lnTo>
                    <a:pt x="44" y="76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8" y="3"/>
                  </a:lnTo>
                  <a:lnTo>
                    <a:pt x="65" y="1"/>
                  </a:lnTo>
                  <a:lnTo>
                    <a:pt x="62" y="1"/>
                  </a:lnTo>
                  <a:lnTo>
                    <a:pt x="59" y="0"/>
                  </a:lnTo>
                  <a:lnTo>
                    <a:pt x="26" y="1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2157" y="572"/>
              <a:ext cx="82" cy="103"/>
            </a:xfrm>
            <a:custGeom>
              <a:avLst/>
              <a:gdLst>
                <a:gd name="T0" fmla="*/ 66 w 82"/>
                <a:gd name="T1" fmla="*/ 89 h 103"/>
                <a:gd name="T2" fmla="*/ 43 w 82"/>
                <a:gd name="T3" fmla="*/ 76 h 103"/>
                <a:gd name="T4" fmla="*/ 82 w 82"/>
                <a:gd name="T5" fmla="*/ 10 h 103"/>
                <a:gd name="T6" fmla="*/ 73 w 82"/>
                <a:gd name="T7" fmla="*/ 4 h 103"/>
                <a:gd name="T8" fmla="*/ 38 w 82"/>
                <a:gd name="T9" fmla="*/ 0 h 103"/>
                <a:gd name="T10" fmla="*/ 37 w 82"/>
                <a:gd name="T11" fmla="*/ 15 h 103"/>
                <a:gd name="T12" fmla="*/ 59 w 82"/>
                <a:gd name="T13" fmla="*/ 18 h 103"/>
                <a:gd name="T14" fmla="*/ 30 w 82"/>
                <a:gd name="T15" fmla="*/ 70 h 103"/>
                <a:gd name="T16" fmla="*/ 7 w 82"/>
                <a:gd name="T17" fmla="*/ 57 h 103"/>
                <a:gd name="T18" fmla="*/ 0 w 82"/>
                <a:gd name="T19" fmla="*/ 70 h 103"/>
                <a:gd name="T20" fmla="*/ 59 w 82"/>
                <a:gd name="T21" fmla="*/ 103 h 103"/>
                <a:gd name="T22" fmla="*/ 66 w 82"/>
                <a:gd name="T23" fmla="*/ 8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3">
                  <a:moveTo>
                    <a:pt x="66" y="89"/>
                  </a:moveTo>
                  <a:lnTo>
                    <a:pt x="43" y="76"/>
                  </a:lnTo>
                  <a:lnTo>
                    <a:pt x="82" y="10"/>
                  </a:lnTo>
                  <a:lnTo>
                    <a:pt x="73" y="4"/>
                  </a:lnTo>
                  <a:lnTo>
                    <a:pt x="38" y="0"/>
                  </a:lnTo>
                  <a:lnTo>
                    <a:pt x="37" y="15"/>
                  </a:lnTo>
                  <a:lnTo>
                    <a:pt x="59" y="18"/>
                  </a:lnTo>
                  <a:lnTo>
                    <a:pt x="30" y="70"/>
                  </a:lnTo>
                  <a:lnTo>
                    <a:pt x="7" y="57"/>
                  </a:lnTo>
                  <a:lnTo>
                    <a:pt x="0" y="70"/>
                  </a:lnTo>
                  <a:lnTo>
                    <a:pt x="59" y="103"/>
                  </a:lnTo>
                  <a:lnTo>
                    <a:pt x="66" y="89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1" name="Freeform 112"/>
            <p:cNvSpPr>
              <a:spLocks/>
            </p:cNvSpPr>
            <p:nvPr/>
          </p:nvSpPr>
          <p:spPr bwMode="auto">
            <a:xfrm>
              <a:off x="1897" y="2593"/>
              <a:ext cx="68" cy="93"/>
            </a:xfrm>
            <a:custGeom>
              <a:avLst/>
              <a:gdLst>
                <a:gd name="T0" fmla="*/ 43 w 68"/>
                <a:gd name="T1" fmla="*/ 0 h 93"/>
                <a:gd name="T2" fmla="*/ 32 w 68"/>
                <a:gd name="T3" fmla="*/ 0 h 93"/>
                <a:gd name="T4" fmla="*/ 0 w 68"/>
                <a:gd name="T5" fmla="*/ 14 h 93"/>
                <a:gd name="T6" fmla="*/ 5 w 68"/>
                <a:gd name="T7" fmla="*/ 28 h 93"/>
                <a:gd name="T8" fmla="*/ 26 w 68"/>
                <a:gd name="T9" fmla="*/ 20 h 93"/>
                <a:gd name="T10" fmla="*/ 26 w 68"/>
                <a:gd name="T11" fmla="*/ 78 h 93"/>
                <a:gd name="T12" fmla="*/ 1 w 68"/>
                <a:gd name="T13" fmla="*/ 78 h 93"/>
                <a:gd name="T14" fmla="*/ 1 w 68"/>
                <a:gd name="T15" fmla="*/ 93 h 93"/>
                <a:gd name="T16" fmla="*/ 68 w 68"/>
                <a:gd name="T17" fmla="*/ 93 h 93"/>
                <a:gd name="T18" fmla="*/ 68 w 68"/>
                <a:gd name="T19" fmla="*/ 78 h 93"/>
                <a:gd name="T20" fmla="*/ 43 w 68"/>
                <a:gd name="T21" fmla="*/ 78 h 93"/>
                <a:gd name="T22" fmla="*/ 43 w 68"/>
                <a:gd name="T2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93">
                  <a:moveTo>
                    <a:pt x="43" y="0"/>
                  </a:moveTo>
                  <a:lnTo>
                    <a:pt x="32" y="0"/>
                  </a:lnTo>
                  <a:lnTo>
                    <a:pt x="0" y="14"/>
                  </a:lnTo>
                  <a:lnTo>
                    <a:pt x="5" y="28"/>
                  </a:lnTo>
                  <a:lnTo>
                    <a:pt x="26" y="20"/>
                  </a:lnTo>
                  <a:lnTo>
                    <a:pt x="26" y="78"/>
                  </a:lnTo>
                  <a:lnTo>
                    <a:pt x="1" y="78"/>
                  </a:lnTo>
                  <a:lnTo>
                    <a:pt x="1" y="93"/>
                  </a:lnTo>
                  <a:lnTo>
                    <a:pt x="68" y="93"/>
                  </a:lnTo>
                  <a:lnTo>
                    <a:pt x="68" y="78"/>
                  </a:lnTo>
                  <a:lnTo>
                    <a:pt x="43" y="78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2" name="Freeform 113"/>
            <p:cNvSpPr>
              <a:spLocks/>
            </p:cNvSpPr>
            <p:nvPr/>
          </p:nvSpPr>
          <p:spPr bwMode="auto">
            <a:xfrm>
              <a:off x="1983" y="2596"/>
              <a:ext cx="66" cy="90"/>
            </a:xfrm>
            <a:custGeom>
              <a:avLst/>
              <a:gdLst>
                <a:gd name="T0" fmla="*/ 0 w 66"/>
                <a:gd name="T1" fmla="*/ 25 h 90"/>
                <a:gd name="T2" fmla="*/ 16 w 66"/>
                <a:gd name="T3" fmla="*/ 25 h 90"/>
                <a:gd name="T4" fmla="*/ 16 w 66"/>
                <a:gd name="T5" fmla="*/ 16 h 90"/>
                <a:gd name="T6" fmla="*/ 48 w 66"/>
                <a:gd name="T7" fmla="*/ 16 h 90"/>
                <a:gd name="T8" fmla="*/ 19 w 66"/>
                <a:gd name="T9" fmla="*/ 90 h 90"/>
                <a:gd name="T10" fmla="*/ 37 w 66"/>
                <a:gd name="T11" fmla="*/ 90 h 90"/>
                <a:gd name="T12" fmla="*/ 66 w 66"/>
                <a:gd name="T13" fmla="*/ 13 h 90"/>
                <a:gd name="T14" fmla="*/ 66 w 66"/>
                <a:gd name="T15" fmla="*/ 0 h 90"/>
                <a:gd name="T16" fmla="*/ 0 w 66"/>
                <a:gd name="T17" fmla="*/ 0 h 90"/>
                <a:gd name="T18" fmla="*/ 0 w 66"/>
                <a:gd name="T19" fmla="*/ 2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90">
                  <a:moveTo>
                    <a:pt x="0" y="25"/>
                  </a:moveTo>
                  <a:lnTo>
                    <a:pt x="16" y="25"/>
                  </a:lnTo>
                  <a:lnTo>
                    <a:pt x="16" y="16"/>
                  </a:lnTo>
                  <a:lnTo>
                    <a:pt x="48" y="16"/>
                  </a:lnTo>
                  <a:lnTo>
                    <a:pt x="19" y="90"/>
                  </a:lnTo>
                  <a:lnTo>
                    <a:pt x="37" y="90"/>
                  </a:lnTo>
                  <a:lnTo>
                    <a:pt x="66" y="13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1602" y="2650"/>
              <a:ext cx="67" cy="95"/>
            </a:xfrm>
            <a:custGeom>
              <a:avLst/>
              <a:gdLst>
                <a:gd name="T0" fmla="*/ 53 w 67"/>
                <a:gd name="T1" fmla="*/ 43 h 95"/>
                <a:gd name="T2" fmla="*/ 57 w 67"/>
                <a:gd name="T3" fmla="*/ 39 h 95"/>
                <a:gd name="T4" fmla="*/ 60 w 67"/>
                <a:gd name="T5" fmla="*/ 34 h 95"/>
                <a:gd name="T6" fmla="*/ 63 w 67"/>
                <a:gd name="T7" fmla="*/ 30 h 95"/>
                <a:gd name="T8" fmla="*/ 63 w 67"/>
                <a:gd name="T9" fmla="*/ 24 h 95"/>
                <a:gd name="T10" fmla="*/ 60 w 67"/>
                <a:gd name="T11" fmla="*/ 14 h 95"/>
                <a:gd name="T12" fmla="*/ 53 w 67"/>
                <a:gd name="T13" fmla="*/ 6 h 95"/>
                <a:gd name="T14" fmla="*/ 43 w 67"/>
                <a:gd name="T15" fmla="*/ 2 h 95"/>
                <a:gd name="T16" fmla="*/ 32 w 67"/>
                <a:gd name="T17" fmla="*/ 0 h 95"/>
                <a:gd name="T18" fmla="*/ 25 w 67"/>
                <a:gd name="T19" fmla="*/ 0 h 95"/>
                <a:gd name="T20" fmla="*/ 19 w 67"/>
                <a:gd name="T21" fmla="*/ 3 h 95"/>
                <a:gd name="T22" fmla="*/ 12 w 67"/>
                <a:gd name="T23" fmla="*/ 6 h 95"/>
                <a:gd name="T24" fmla="*/ 2 w 67"/>
                <a:gd name="T25" fmla="*/ 11 h 95"/>
                <a:gd name="T26" fmla="*/ 10 w 67"/>
                <a:gd name="T27" fmla="*/ 24 h 95"/>
                <a:gd name="T28" fmla="*/ 16 w 67"/>
                <a:gd name="T29" fmla="*/ 20 h 95"/>
                <a:gd name="T30" fmla="*/ 21 w 67"/>
                <a:gd name="T31" fmla="*/ 17 h 95"/>
                <a:gd name="T32" fmla="*/ 27 w 67"/>
                <a:gd name="T33" fmla="*/ 16 h 95"/>
                <a:gd name="T34" fmla="*/ 31 w 67"/>
                <a:gd name="T35" fmla="*/ 16 h 95"/>
                <a:gd name="T36" fmla="*/ 37 w 67"/>
                <a:gd name="T37" fmla="*/ 16 h 95"/>
                <a:gd name="T38" fmla="*/ 41 w 67"/>
                <a:gd name="T39" fmla="*/ 18 h 95"/>
                <a:gd name="T40" fmla="*/ 43 w 67"/>
                <a:gd name="T41" fmla="*/ 21 h 95"/>
                <a:gd name="T42" fmla="*/ 45 w 67"/>
                <a:gd name="T43" fmla="*/ 25 h 95"/>
                <a:gd name="T44" fmla="*/ 43 w 67"/>
                <a:gd name="T45" fmla="*/ 30 h 95"/>
                <a:gd name="T46" fmla="*/ 41 w 67"/>
                <a:gd name="T47" fmla="*/ 32 h 95"/>
                <a:gd name="T48" fmla="*/ 35 w 67"/>
                <a:gd name="T49" fmla="*/ 35 h 95"/>
                <a:gd name="T50" fmla="*/ 30 w 67"/>
                <a:gd name="T51" fmla="*/ 36 h 95"/>
                <a:gd name="T52" fmla="*/ 24 w 67"/>
                <a:gd name="T53" fmla="*/ 36 h 95"/>
                <a:gd name="T54" fmla="*/ 24 w 67"/>
                <a:gd name="T55" fmla="*/ 52 h 95"/>
                <a:gd name="T56" fmla="*/ 31 w 67"/>
                <a:gd name="T57" fmla="*/ 52 h 95"/>
                <a:gd name="T58" fmla="*/ 39 w 67"/>
                <a:gd name="T59" fmla="*/ 53 h 95"/>
                <a:gd name="T60" fmla="*/ 45 w 67"/>
                <a:gd name="T61" fmla="*/ 54 h 95"/>
                <a:gd name="T62" fmla="*/ 49 w 67"/>
                <a:gd name="T63" fmla="*/ 59 h 95"/>
                <a:gd name="T64" fmla="*/ 50 w 67"/>
                <a:gd name="T65" fmla="*/ 66 h 95"/>
                <a:gd name="T66" fmla="*/ 49 w 67"/>
                <a:gd name="T67" fmla="*/ 71 h 95"/>
                <a:gd name="T68" fmla="*/ 46 w 67"/>
                <a:gd name="T69" fmla="*/ 75 h 95"/>
                <a:gd name="T70" fmla="*/ 41 w 67"/>
                <a:gd name="T71" fmla="*/ 78 h 95"/>
                <a:gd name="T72" fmla="*/ 34 w 67"/>
                <a:gd name="T73" fmla="*/ 78 h 95"/>
                <a:gd name="T74" fmla="*/ 25 w 67"/>
                <a:gd name="T75" fmla="*/ 78 h 95"/>
                <a:gd name="T76" fmla="*/ 19 w 67"/>
                <a:gd name="T77" fmla="*/ 77 h 95"/>
                <a:gd name="T78" fmla="*/ 13 w 67"/>
                <a:gd name="T79" fmla="*/ 74 h 95"/>
                <a:gd name="T80" fmla="*/ 7 w 67"/>
                <a:gd name="T81" fmla="*/ 73 h 95"/>
                <a:gd name="T82" fmla="*/ 0 w 67"/>
                <a:gd name="T83" fmla="*/ 86 h 95"/>
                <a:gd name="T84" fmla="*/ 12 w 67"/>
                <a:gd name="T85" fmla="*/ 91 h 95"/>
                <a:gd name="T86" fmla="*/ 20 w 67"/>
                <a:gd name="T87" fmla="*/ 93 h 95"/>
                <a:gd name="T88" fmla="*/ 27 w 67"/>
                <a:gd name="T89" fmla="*/ 95 h 95"/>
                <a:gd name="T90" fmla="*/ 32 w 67"/>
                <a:gd name="T91" fmla="*/ 95 h 95"/>
                <a:gd name="T92" fmla="*/ 46 w 67"/>
                <a:gd name="T93" fmla="*/ 93 h 95"/>
                <a:gd name="T94" fmla="*/ 57 w 67"/>
                <a:gd name="T95" fmla="*/ 86 h 95"/>
                <a:gd name="T96" fmla="*/ 64 w 67"/>
                <a:gd name="T97" fmla="*/ 78 h 95"/>
                <a:gd name="T98" fmla="*/ 67 w 67"/>
                <a:gd name="T99" fmla="*/ 66 h 95"/>
                <a:gd name="T100" fmla="*/ 66 w 67"/>
                <a:gd name="T101" fmla="*/ 59 h 95"/>
                <a:gd name="T102" fmla="*/ 63 w 67"/>
                <a:gd name="T103" fmla="*/ 52 h 95"/>
                <a:gd name="T104" fmla="*/ 59 w 67"/>
                <a:gd name="T105" fmla="*/ 48 h 95"/>
                <a:gd name="T106" fmla="*/ 53 w 67"/>
                <a:gd name="T107" fmla="*/ 4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7" h="95">
                  <a:moveTo>
                    <a:pt x="53" y="43"/>
                  </a:moveTo>
                  <a:lnTo>
                    <a:pt x="57" y="39"/>
                  </a:lnTo>
                  <a:lnTo>
                    <a:pt x="60" y="34"/>
                  </a:lnTo>
                  <a:lnTo>
                    <a:pt x="63" y="30"/>
                  </a:lnTo>
                  <a:lnTo>
                    <a:pt x="63" y="24"/>
                  </a:lnTo>
                  <a:lnTo>
                    <a:pt x="60" y="14"/>
                  </a:lnTo>
                  <a:lnTo>
                    <a:pt x="53" y="6"/>
                  </a:lnTo>
                  <a:lnTo>
                    <a:pt x="43" y="2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2" y="6"/>
                  </a:lnTo>
                  <a:lnTo>
                    <a:pt x="2" y="11"/>
                  </a:lnTo>
                  <a:lnTo>
                    <a:pt x="10" y="24"/>
                  </a:lnTo>
                  <a:lnTo>
                    <a:pt x="16" y="20"/>
                  </a:lnTo>
                  <a:lnTo>
                    <a:pt x="21" y="17"/>
                  </a:lnTo>
                  <a:lnTo>
                    <a:pt x="27" y="16"/>
                  </a:lnTo>
                  <a:lnTo>
                    <a:pt x="31" y="16"/>
                  </a:lnTo>
                  <a:lnTo>
                    <a:pt x="37" y="16"/>
                  </a:lnTo>
                  <a:lnTo>
                    <a:pt x="41" y="18"/>
                  </a:lnTo>
                  <a:lnTo>
                    <a:pt x="43" y="21"/>
                  </a:lnTo>
                  <a:lnTo>
                    <a:pt x="45" y="25"/>
                  </a:lnTo>
                  <a:lnTo>
                    <a:pt x="43" y="30"/>
                  </a:lnTo>
                  <a:lnTo>
                    <a:pt x="41" y="32"/>
                  </a:lnTo>
                  <a:lnTo>
                    <a:pt x="35" y="35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24" y="52"/>
                  </a:lnTo>
                  <a:lnTo>
                    <a:pt x="31" y="52"/>
                  </a:lnTo>
                  <a:lnTo>
                    <a:pt x="39" y="53"/>
                  </a:lnTo>
                  <a:lnTo>
                    <a:pt x="45" y="54"/>
                  </a:lnTo>
                  <a:lnTo>
                    <a:pt x="49" y="59"/>
                  </a:lnTo>
                  <a:lnTo>
                    <a:pt x="50" y="66"/>
                  </a:lnTo>
                  <a:lnTo>
                    <a:pt x="49" y="71"/>
                  </a:lnTo>
                  <a:lnTo>
                    <a:pt x="46" y="75"/>
                  </a:lnTo>
                  <a:lnTo>
                    <a:pt x="41" y="78"/>
                  </a:lnTo>
                  <a:lnTo>
                    <a:pt x="34" y="78"/>
                  </a:lnTo>
                  <a:lnTo>
                    <a:pt x="25" y="78"/>
                  </a:lnTo>
                  <a:lnTo>
                    <a:pt x="19" y="77"/>
                  </a:lnTo>
                  <a:lnTo>
                    <a:pt x="13" y="74"/>
                  </a:lnTo>
                  <a:lnTo>
                    <a:pt x="7" y="73"/>
                  </a:lnTo>
                  <a:lnTo>
                    <a:pt x="0" y="86"/>
                  </a:lnTo>
                  <a:lnTo>
                    <a:pt x="12" y="91"/>
                  </a:lnTo>
                  <a:lnTo>
                    <a:pt x="20" y="93"/>
                  </a:lnTo>
                  <a:lnTo>
                    <a:pt x="27" y="95"/>
                  </a:lnTo>
                  <a:lnTo>
                    <a:pt x="32" y="95"/>
                  </a:lnTo>
                  <a:lnTo>
                    <a:pt x="46" y="93"/>
                  </a:lnTo>
                  <a:lnTo>
                    <a:pt x="57" y="86"/>
                  </a:lnTo>
                  <a:lnTo>
                    <a:pt x="64" y="78"/>
                  </a:lnTo>
                  <a:lnTo>
                    <a:pt x="67" y="66"/>
                  </a:lnTo>
                  <a:lnTo>
                    <a:pt x="66" y="59"/>
                  </a:lnTo>
                  <a:lnTo>
                    <a:pt x="63" y="52"/>
                  </a:lnTo>
                  <a:lnTo>
                    <a:pt x="59" y="48"/>
                  </a:lnTo>
                  <a:lnTo>
                    <a:pt x="53" y="4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4" name="Freeform 115"/>
            <p:cNvSpPr>
              <a:spLocks/>
            </p:cNvSpPr>
            <p:nvPr/>
          </p:nvSpPr>
          <p:spPr bwMode="auto">
            <a:xfrm>
              <a:off x="1211" y="2588"/>
              <a:ext cx="68" cy="92"/>
            </a:xfrm>
            <a:custGeom>
              <a:avLst/>
              <a:gdLst>
                <a:gd name="T0" fmla="*/ 43 w 68"/>
                <a:gd name="T1" fmla="*/ 0 h 92"/>
                <a:gd name="T2" fmla="*/ 32 w 68"/>
                <a:gd name="T3" fmla="*/ 0 h 92"/>
                <a:gd name="T4" fmla="*/ 0 w 68"/>
                <a:gd name="T5" fmla="*/ 14 h 92"/>
                <a:gd name="T6" fmla="*/ 6 w 68"/>
                <a:gd name="T7" fmla="*/ 28 h 92"/>
                <a:gd name="T8" fmla="*/ 27 w 68"/>
                <a:gd name="T9" fmla="*/ 18 h 92"/>
                <a:gd name="T10" fmla="*/ 27 w 68"/>
                <a:gd name="T11" fmla="*/ 76 h 92"/>
                <a:gd name="T12" fmla="*/ 2 w 68"/>
                <a:gd name="T13" fmla="*/ 76 h 92"/>
                <a:gd name="T14" fmla="*/ 2 w 68"/>
                <a:gd name="T15" fmla="*/ 92 h 92"/>
                <a:gd name="T16" fmla="*/ 68 w 68"/>
                <a:gd name="T17" fmla="*/ 92 h 92"/>
                <a:gd name="T18" fmla="*/ 68 w 68"/>
                <a:gd name="T19" fmla="*/ 76 h 92"/>
                <a:gd name="T20" fmla="*/ 43 w 68"/>
                <a:gd name="T21" fmla="*/ 76 h 92"/>
                <a:gd name="T22" fmla="*/ 43 w 68"/>
                <a:gd name="T2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92">
                  <a:moveTo>
                    <a:pt x="43" y="0"/>
                  </a:moveTo>
                  <a:lnTo>
                    <a:pt x="32" y="0"/>
                  </a:lnTo>
                  <a:lnTo>
                    <a:pt x="0" y="14"/>
                  </a:lnTo>
                  <a:lnTo>
                    <a:pt x="6" y="28"/>
                  </a:lnTo>
                  <a:lnTo>
                    <a:pt x="27" y="18"/>
                  </a:lnTo>
                  <a:lnTo>
                    <a:pt x="27" y="76"/>
                  </a:lnTo>
                  <a:lnTo>
                    <a:pt x="2" y="76"/>
                  </a:lnTo>
                  <a:lnTo>
                    <a:pt x="2" y="92"/>
                  </a:lnTo>
                  <a:lnTo>
                    <a:pt x="68" y="92"/>
                  </a:lnTo>
                  <a:lnTo>
                    <a:pt x="68" y="76"/>
                  </a:lnTo>
                  <a:lnTo>
                    <a:pt x="43" y="7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5" name="Freeform 116"/>
            <p:cNvSpPr>
              <a:spLocks/>
            </p:cNvSpPr>
            <p:nvPr/>
          </p:nvSpPr>
          <p:spPr bwMode="auto">
            <a:xfrm>
              <a:off x="877" y="647"/>
              <a:ext cx="101" cy="101"/>
            </a:xfrm>
            <a:custGeom>
              <a:avLst/>
              <a:gdLst>
                <a:gd name="T0" fmla="*/ 14 w 101"/>
                <a:gd name="T1" fmla="*/ 44 h 101"/>
                <a:gd name="T2" fmla="*/ 26 w 101"/>
                <a:gd name="T3" fmla="*/ 25 h 101"/>
                <a:gd name="T4" fmla="*/ 57 w 101"/>
                <a:gd name="T5" fmla="*/ 74 h 101"/>
                <a:gd name="T6" fmla="*/ 36 w 101"/>
                <a:gd name="T7" fmla="*/ 88 h 101"/>
                <a:gd name="T8" fmla="*/ 44 w 101"/>
                <a:gd name="T9" fmla="*/ 101 h 101"/>
                <a:gd name="T10" fmla="*/ 101 w 101"/>
                <a:gd name="T11" fmla="*/ 65 h 101"/>
                <a:gd name="T12" fmla="*/ 93 w 101"/>
                <a:gd name="T13" fmla="*/ 51 h 101"/>
                <a:gd name="T14" fmla="*/ 72 w 101"/>
                <a:gd name="T15" fmla="*/ 65 h 101"/>
                <a:gd name="T16" fmla="*/ 30 w 101"/>
                <a:gd name="T17" fmla="*/ 0 h 101"/>
                <a:gd name="T18" fmla="*/ 21 w 101"/>
                <a:gd name="T19" fmla="*/ 7 h 101"/>
                <a:gd name="T20" fmla="*/ 0 w 101"/>
                <a:gd name="T21" fmla="*/ 36 h 101"/>
                <a:gd name="T22" fmla="*/ 14 w 101"/>
                <a:gd name="T23" fmla="*/ 4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1">
                  <a:moveTo>
                    <a:pt x="14" y="44"/>
                  </a:moveTo>
                  <a:lnTo>
                    <a:pt x="26" y="25"/>
                  </a:lnTo>
                  <a:lnTo>
                    <a:pt x="57" y="74"/>
                  </a:lnTo>
                  <a:lnTo>
                    <a:pt x="36" y="88"/>
                  </a:lnTo>
                  <a:lnTo>
                    <a:pt x="44" y="101"/>
                  </a:lnTo>
                  <a:lnTo>
                    <a:pt x="101" y="65"/>
                  </a:lnTo>
                  <a:lnTo>
                    <a:pt x="93" y="51"/>
                  </a:lnTo>
                  <a:lnTo>
                    <a:pt x="72" y="65"/>
                  </a:lnTo>
                  <a:lnTo>
                    <a:pt x="30" y="0"/>
                  </a:lnTo>
                  <a:lnTo>
                    <a:pt x="21" y="7"/>
                  </a:lnTo>
                  <a:lnTo>
                    <a:pt x="0" y="36"/>
                  </a:lnTo>
                  <a:lnTo>
                    <a:pt x="14" y="44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953" y="600"/>
              <a:ext cx="96" cy="103"/>
            </a:xfrm>
            <a:custGeom>
              <a:avLst/>
              <a:gdLst>
                <a:gd name="T0" fmla="*/ 21 w 96"/>
                <a:gd name="T1" fmla="*/ 37 h 103"/>
                <a:gd name="T2" fmla="*/ 20 w 96"/>
                <a:gd name="T3" fmla="*/ 33 h 103"/>
                <a:gd name="T4" fmla="*/ 18 w 96"/>
                <a:gd name="T5" fmla="*/ 30 h 103"/>
                <a:gd name="T6" fmla="*/ 20 w 96"/>
                <a:gd name="T7" fmla="*/ 26 h 103"/>
                <a:gd name="T8" fmla="*/ 24 w 96"/>
                <a:gd name="T9" fmla="*/ 22 h 103"/>
                <a:gd name="T10" fmla="*/ 28 w 96"/>
                <a:gd name="T11" fmla="*/ 18 h 103"/>
                <a:gd name="T12" fmla="*/ 32 w 96"/>
                <a:gd name="T13" fmla="*/ 17 h 103"/>
                <a:gd name="T14" fmla="*/ 38 w 96"/>
                <a:gd name="T15" fmla="*/ 15 h 103"/>
                <a:gd name="T16" fmla="*/ 43 w 96"/>
                <a:gd name="T17" fmla="*/ 17 h 103"/>
                <a:gd name="T18" fmla="*/ 47 w 96"/>
                <a:gd name="T19" fmla="*/ 21 h 103"/>
                <a:gd name="T20" fmla="*/ 49 w 96"/>
                <a:gd name="T21" fmla="*/ 25 h 103"/>
                <a:gd name="T22" fmla="*/ 50 w 96"/>
                <a:gd name="T23" fmla="*/ 29 h 103"/>
                <a:gd name="T24" fmla="*/ 50 w 96"/>
                <a:gd name="T25" fmla="*/ 33 h 103"/>
                <a:gd name="T26" fmla="*/ 49 w 96"/>
                <a:gd name="T27" fmla="*/ 40 h 103"/>
                <a:gd name="T28" fmla="*/ 46 w 96"/>
                <a:gd name="T29" fmla="*/ 50 h 103"/>
                <a:gd name="T30" fmla="*/ 43 w 96"/>
                <a:gd name="T31" fmla="*/ 61 h 103"/>
                <a:gd name="T32" fmla="*/ 39 w 96"/>
                <a:gd name="T33" fmla="*/ 75 h 103"/>
                <a:gd name="T34" fmla="*/ 33 w 96"/>
                <a:gd name="T35" fmla="*/ 90 h 103"/>
                <a:gd name="T36" fmla="*/ 40 w 96"/>
                <a:gd name="T37" fmla="*/ 103 h 103"/>
                <a:gd name="T38" fmla="*/ 96 w 96"/>
                <a:gd name="T39" fmla="*/ 67 h 103"/>
                <a:gd name="T40" fmla="*/ 82 w 96"/>
                <a:gd name="T41" fmla="*/ 44 h 103"/>
                <a:gd name="T42" fmla="*/ 68 w 96"/>
                <a:gd name="T43" fmla="*/ 53 h 103"/>
                <a:gd name="T44" fmla="*/ 74 w 96"/>
                <a:gd name="T45" fmla="*/ 62 h 103"/>
                <a:gd name="T46" fmla="*/ 52 w 96"/>
                <a:gd name="T47" fmla="*/ 76 h 103"/>
                <a:gd name="T48" fmla="*/ 56 w 96"/>
                <a:gd name="T49" fmla="*/ 67 h 103"/>
                <a:gd name="T50" fmla="*/ 60 w 96"/>
                <a:gd name="T51" fmla="*/ 55 h 103"/>
                <a:gd name="T52" fmla="*/ 63 w 96"/>
                <a:gd name="T53" fmla="*/ 46 h 103"/>
                <a:gd name="T54" fmla="*/ 65 w 96"/>
                <a:gd name="T55" fmla="*/ 36 h 103"/>
                <a:gd name="T56" fmla="*/ 67 w 96"/>
                <a:gd name="T57" fmla="*/ 29 h 103"/>
                <a:gd name="T58" fmla="*/ 65 w 96"/>
                <a:gd name="T59" fmla="*/ 24 h 103"/>
                <a:gd name="T60" fmla="*/ 64 w 96"/>
                <a:gd name="T61" fmla="*/ 17 h 103"/>
                <a:gd name="T62" fmla="*/ 61 w 96"/>
                <a:gd name="T63" fmla="*/ 12 h 103"/>
                <a:gd name="T64" fmla="*/ 57 w 96"/>
                <a:gd name="T65" fmla="*/ 8 h 103"/>
                <a:gd name="T66" fmla="*/ 53 w 96"/>
                <a:gd name="T67" fmla="*/ 4 h 103"/>
                <a:gd name="T68" fmla="*/ 47 w 96"/>
                <a:gd name="T69" fmla="*/ 1 h 103"/>
                <a:gd name="T70" fmla="*/ 42 w 96"/>
                <a:gd name="T71" fmla="*/ 0 h 103"/>
                <a:gd name="T72" fmla="*/ 36 w 96"/>
                <a:gd name="T73" fmla="*/ 0 h 103"/>
                <a:gd name="T74" fmla="*/ 31 w 96"/>
                <a:gd name="T75" fmla="*/ 0 h 103"/>
                <a:gd name="T76" fmla="*/ 24 w 96"/>
                <a:gd name="T77" fmla="*/ 3 h 103"/>
                <a:gd name="T78" fmla="*/ 18 w 96"/>
                <a:gd name="T79" fmla="*/ 5 h 103"/>
                <a:gd name="T80" fmla="*/ 11 w 96"/>
                <a:gd name="T81" fmla="*/ 11 h 103"/>
                <a:gd name="T82" fmla="*/ 6 w 96"/>
                <a:gd name="T83" fmla="*/ 18 h 103"/>
                <a:gd name="T84" fmla="*/ 3 w 96"/>
                <a:gd name="T85" fmla="*/ 26 h 103"/>
                <a:gd name="T86" fmla="*/ 0 w 96"/>
                <a:gd name="T87" fmla="*/ 35 h 103"/>
                <a:gd name="T88" fmla="*/ 8 w 96"/>
                <a:gd name="T89" fmla="*/ 46 h 103"/>
                <a:gd name="T90" fmla="*/ 21 w 96"/>
                <a:gd name="T91" fmla="*/ 3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3">
                  <a:moveTo>
                    <a:pt x="21" y="37"/>
                  </a:moveTo>
                  <a:lnTo>
                    <a:pt x="20" y="33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8" y="18"/>
                  </a:lnTo>
                  <a:lnTo>
                    <a:pt x="32" y="17"/>
                  </a:lnTo>
                  <a:lnTo>
                    <a:pt x="38" y="15"/>
                  </a:lnTo>
                  <a:lnTo>
                    <a:pt x="43" y="17"/>
                  </a:lnTo>
                  <a:lnTo>
                    <a:pt x="47" y="21"/>
                  </a:lnTo>
                  <a:lnTo>
                    <a:pt x="49" y="25"/>
                  </a:lnTo>
                  <a:lnTo>
                    <a:pt x="50" y="29"/>
                  </a:lnTo>
                  <a:lnTo>
                    <a:pt x="50" y="33"/>
                  </a:lnTo>
                  <a:lnTo>
                    <a:pt x="49" y="40"/>
                  </a:lnTo>
                  <a:lnTo>
                    <a:pt x="46" y="50"/>
                  </a:lnTo>
                  <a:lnTo>
                    <a:pt x="43" y="61"/>
                  </a:lnTo>
                  <a:lnTo>
                    <a:pt x="39" y="75"/>
                  </a:lnTo>
                  <a:lnTo>
                    <a:pt x="33" y="90"/>
                  </a:lnTo>
                  <a:lnTo>
                    <a:pt x="40" y="103"/>
                  </a:lnTo>
                  <a:lnTo>
                    <a:pt x="96" y="67"/>
                  </a:lnTo>
                  <a:lnTo>
                    <a:pt x="82" y="44"/>
                  </a:lnTo>
                  <a:lnTo>
                    <a:pt x="68" y="53"/>
                  </a:lnTo>
                  <a:lnTo>
                    <a:pt x="74" y="62"/>
                  </a:lnTo>
                  <a:lnTo>
                    <a:pt x="52" y="76"/>
                  </a:lnTo>
                  <a:lnTo>
                    <a:pt x="56" y="67"/>
                  </a:lnTo>
                  <a:lnTo>
                    <a:pt x="60" y="55"/>
                  </a:lnTo>
                  <a:lnTo>
                    <a:pt x="63" y="46"/>
                  </a:lnTo>
                  <a:lnTo>
                    <a:pt x="65" y="36"/>
                  </a:lnTo>
                  <a:lnTo>
                    <a:pt x="67" y="29"/>
                  </a:lnTo>
                  <a:lnTo>
                    <a:pt x="65" y="24"/>
                  </a:lnTo>
                  <a:lnTo>
                    <a:pt x="64" y="17"/>
                  </a:lnTo>
                  <a:lnTo>
                    <a:pt x="61" y="12"/>
                  </a:lnTo>
                  <a:lnTo>
                    <a:pt x="57" y="8"/>
                  </a:lnTo>
                  <a:lnTo>
                    <a:pt x="53" y="4"/>
                  </a:lnTo>
                  <a:lnTo>
                    <a:pt x="47" y="1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4" y="3"/>
                  </a:lnTo>
                  <a:lnTo>
                    <a:pt x="18" y="5"/>
                  </a:lnTo>
                  <a:lnTo>
                    <a:pt x="11" y="11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0" y="35"/>
                  </a:lnTo>
                  <a:lnTo>
                    <a:pt x="8" y="46"/>
                  </a:lnTo>
                  <a:lnTo>
                    <a:pt x="21" y="3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7" name="Freeform 118"/>
            <p:cNvSpPr>
              <a:spLocks/>
            </p:cNvSpPr>
            <p:nvPr/>
          </p:nvSpPr>
          <p:spPr bwMode="auto">
            <a:xfrm>
              <a:off x="1226" y="478"/>
              <a:ext cx="71" cy="97"/>
            </a:xfrm>
            <a:custGeom>
              <a:avLst/>
              <a:gdLst>
                <a:gd name="T0" fmla="*/ 17 w 71"/>
                <a:gd name="T1" fmla="*/ 58 h 97"/>
                <a:gd name="T2" fmla="*/ 20 w 71"/>
                <a:gd name="T3" fmla="*/ 55 h 97"/>
                <a:gd name="T4" fmla="*/ 24 w 71"/>
                <a:gd name="T5" fmla="*/ 53 h 97"/>
                <a:gd name="T6" fmla="*/ 28 w 71"/>
                <a:gd name="T7" fmla="*/ 50 h 97"/>
                <a:gd name="T8" fmla="*/ 34 w 71"/>
                <a:gd name="T9" fmla="*/ 48 h 97"/>
                <a:gd name="T10" fmla="*/ 42 w 71"/>
                <a:gd name="T11" fmla="*/ 48 h 97"/>
                <a:gd name="T12" fmla="*/ 48 w 71"/>
                <a:gd name="T13" fmla="*/ 51 h 97"/>
                <a:gd name="T14" fmla="*/ 52 w 71"/>
                <a:gd name="T15" fmla="*/ 55 h 97"/>
                <a:gd name="T16" fmla="*/ 55 w 71"/>
                <a:gd name="T17" fmla="*/ 61 h 97"/>
                <a:gd name="T18" fmla="*/ 55 w 71"/>
                <a:gd name="T19" fmla="*/ 68 h 97"/>
                <a:gd name="T20" fmla="*/ 50 w 71"/>
                <a:gd name="T21" fmla="*/ 75 h 97"/>
                <a:gd name="T22" fmla="*/ 45 w 71"/>
                <a:gd name="T23" fmla="*/ 79 h 97"/>
                <a:gd name="T24" fmla="*/ 37 w 71"/>
                <a:gd name="T25" fmla="*/ 80 h 97"/>
                <a:gd name="T26" fmla="*/ 31 w 71"/>
                <a:gd name="T27" fmla="*/ 80 h 97"/>
                <a:gd name="T28" fmla="*/ 24 w 71"/>
                <a:gd name="T29" fmla="*/ 80 h 97"/>
                <a:gd name="T30" fmla="*/ 19 w 71"/>
                <a:gd name="T31" fmla="*/ 80 h 97"/>
                <a:gd name="T32" fmla="*/ 12 w 71"/>
                <a:gd name="T33" fmla="*/ 79 h 97"/>
                <a:gd name="T34" fmla="*/ 9 w 71"/>
                <a:gd name="T35" fmla="*/ 94 h 97"/>
                <a:gd name="T36" fmla="*/ 19 w 71"/>
                <a:gd name="T37" fmla="*/ 96 h 97"/>
                <a:gd name="T38" fmla="*/ 25 w 71"/>
                <a:gd name="T39" fmla="*/ 97 h 97"/>
                <a:gd name="T40" fmla="*/ 34 w 71"/>
                <a:gd name="T41" fmla="*/ 97 h 97"/>
                <a:gd name="T42" fmla="*/ 42 w 71"/>
                <a:gd name="T43" fmla="*/ 96 h 97"/>
                <a:gd name="T44" fmla="*/ 57 w 71"/>
                <a:gd name="T45" fmla="*/ 90 h 97"/>
                <a:gd name="T46" fmla="*/ 67 w 71"/>
                <a:gd name="T47" fmla="*/ 80 h 97"/>
                <a:gd name="T48" fmla="*/ 71 w 71"/>
                <a:gd name="T49" fmla="*/ 69 h 97"/>
                <a:gd name="T50" fmla="*/ 71 w 71"/>
                <a:gd name="T51" fmla="*/ 58 h 97"/>
                <a:gd name="T52" fmla="*/ 67 w 71"/>
                <a:gd name="T53" fmla="*/ 46 h 97"/>
                <a:gd name="T54" fmla="*/ 59 w 71"/>
                <a:gd name="T55" fmla="*/ 37 h 97"/>
                <a:gd name="T56" fmla="*/ 48 w 71"/>
                <a:gd name="T57" fmla="*/ 33 h 97"/>
                <a:gd name="T58" fmla="*/ 35 w 71"/>
                <a:gd name="T59" fmla="*/ 33 h 97"/>
                <a:gd name="T60" fmla="*/ 31 w 71"/>
                <a:gd name="T61" fmla="*/ 33 h 97"/>
                <a:gd name="T62" fmla="*/ 28 w 71"/>
                <a:gd name="T63" fmla="*/ 35 h 97"/>
                <a:gd name="T64" fmla="*/ 24 w 71"/>
                <a:gd name="T65" fmla="*/ 36 h 97"/>
                <a:gd name="T66" fmla="*/ 21 w 71"/>
                <a:gd name="T67" fmla="*/ 37 h 97"/>
                <a:gd name="T68" fmla="*/ 19 w 71"/>
                <a:gd name="T69" fmla="*/ 22 h 97"/>
                <a:gd name="T70" fmla="*/ 60 w 71"/>
                <a:gd name="T71" fmla="*/ 15 h 97"/>
                <a:gd name="T72" fmla="*/ 57 w 71"/>
                <a:gd name="T73" fmla="*/ 0 h 97"/>
                <a:gd name="T74" fmla="*/ 0 w 71"/>
                <a:gd name="T75" fmla="*/ 10 h 97"/>
                <a:gd name="T76" fmla="*/ 7 w 71"/>
                <a:gd name="T77" fmla="*/ 55 h 97"/>
                <a:gd name="T78" fmla="*/ 17 w 71"/>
                <a:gd name="T79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1" h="97">
                  <a:moveTo>
                    <a:pt x="17" y="58"/>
                  </a:moveTo>
                  <a:lnTo>
                    <a:pt x="20" y="55"/>
                  </a:lnTo>
                  <a:lnTo>
                    <a:pt x="24" y="53"/>
                  </a:lnTo>
                  <a:lnTo>
                    <a:pt x="28" y="50"/>
                  </a:lnTo>
                  <a:lnTo>
                    <a:pt x="34" y="48"/>
                  </a:lnTo>
                  <a:lnTo>
                    <a:pt x="42" y="48"/>
                  </a:lnTo>
                  <a:lnTo>
                    <a:pt x="48" y="51"/>
                  </a:lnTo>
                  <a:lnTo>
                    <a:pt x="52" y="55"/>
                  </a:lnTo>
                  <a:lnTo>
                    <a:pt x="55" y="61"/>
                  </a:lnTo>
                  <a:lnTo>
                    <a:pt x="55" y="68"/>
                  </a:lnTo>
                  <a:lnTo>
                    <a:pt x="50" y="75"/>
                  </a:lnTo>
                  <a:lnTo>
                    <a:pt x="45" y="79"/>
                  </a:lnTo>
                  <a:lnTo>
                    <a:pt x="37" y="80"/>
                  </a:lnTo>
                  <a:lnTo>
                    <a:pt x="31" y="80"/>
                  </a:lnTo>
                  <a:lnTo>
                    <a:pt x="24" y="80"/>
                  </a:lnTo>
                  <a:lnTo>
                    <a:pt x="19" y="80"/>
                  </a:lnTo>
                  <a:lnTo>
                    <a:pt x="12" y="79"/>
                  </a:lnTo>
                  <a:lnTo>
                    <a:pt x="9" y="94"/>
                  </a:lnTo>
                  <a:lnTo>
                    <a:pt x="19" y="96"/>
                  </a:lnTo>
                  <a:lnTo>
                    <a:pt x="25" y="97"/>
                  </a:lnTo>
                  <a:lnTo>
                    <a:pt x="34" y="97"/>
                  </a:lnTo>
                  <a:lnTo>
                    <a:pt x="42" y="96"/>
                  </a:lnTo>
                  <a:lnTo>
                    <a:pt x="57" y="90"/>
                  </a:lnTo>
                  <a:lnTo>
                    <a:pt x="67" y="80"/>
                  </a:lnTo>
                  <a:lnTo>
                    <a:pt x="71" y="69"/>
                  </a:lnTo>
                  <a:lnTo>
                    <a:pt x="71" y="58"/>
                  </a:lnTo>
                  <a:lnTo>
                    <a:pt x="67" y="46"/>
                  </a:lnTo>
                  <a:lnTo>
                    <a:pt x="59" y="37"/>
                  </a:lnTo>
                  <a:lnTo>
                    <a:pt x="48" y="33"/>
                  </a:lnTo>
                  <a:lnTo>
                    <a:pt x="35" y="33"/>
                  </a:lnTo>
                  <a:lnTo>
                    <a:pt x="31" y="33"/>
                  </a:lnTo>
                  <a:lnTo>
                    <a:pt x="28" y="35"/>
                  </a:lnTo>
                  <a:lnTo>
                    <a:pt x="24" y="36"/>
                  </a:lnTo>
                  <a:lnTo>
                    <a:pt x="21" y="37"/>
                  </a:lnTo>
                  <a:lnTo>
                    <a:pt x="19" y="22"/>
                  </a:lnTo>
                  <a:lnTo>
                    <a:pt x="60" y="15"/>
                  </a:lnTo>
                  <a:lnTo>
                    <a:pt x="57" y="0"/>
                  </a:lnTo>
                  <a:lnTo>
                    <a:pt x="0" y="10"/>
                  </a:lnTo>
                  <a:lnTo>
                    <a:pt x="7" y="55"/>
                  </a:lnTo>
                  <a:lnTo>
                    <a:pt x="17" y="5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8" name="Freeform 119"/>
            <p:cNvSpPr>
              <a:spLocks/>
            </p:cNvSpPr>
            <p:nvPr/>
          </p:nvSpPr>
          <p:spPr bwMode="auto">
            <a:xfrm>
              <a:off x="1590" y="1556"/>
              <a:ext cx="67" cy="59"/>
            </a:xfrm>
            <a:custGeom>
              <a:avLst/>
              <a:gdLst>
                <a:gd name="T0" fmla="*/ 65 w 67"/>
                <a:gd name="T1" fmla="*/ 21 h 59"/>
                <a:gd name="T2" fmla="*/ 61 w 67"/>
                <a:gd name="T3" fmla="*/ 12 h 59"/>
                <a:gd name="T4" fmla="*/ 54 w 67"/>
                <a:gd name="T5" fmla="*/ 5 h 59"/>
                <a:gd name="T6" fmla="*/ 44 w 67"/>
                <a:gd name="T7" fmla="*/ 1 h 59"/>
                <a:gd name="T8" fmla="*/ 37 w 67"/>
                <a:gd name="T9" fmla="*/ 0 h 59"/>
                <a:gd name="T10" fmla="*/ 35 w 67"/>
                <a:gd name="T11" fmla="*/ 0 h 59"/>
                <a:gd name="T12" fmla="*/ 33 w 67"/>
                <a:gd name="T13" fmla="*/ 0 h 59"/>
                <a:gd name="T14" fmla="*/ 33 w 67"/>
                <a:gd name="T15" fmla="*/ 0 h 59"/>
                <a:gd name="T16" fmla="*/ 31 w 67"/>
                <a:gd name="T17" fmla="*/ 0 h 59"/>
                <a:gd name="T18" fmla="*/ 29 w 67"/>
                <a:gd name="T19" fmla="*/ 0 h 59"/>
                <a:gd name="T20" fmla="*/ 25 w 67"/>
                <a:gd name="T21" fmla="*/ 1 h 59"/>
                <a:gd name="T22" fmla="*/ 21 w 67"/>
                <a:gd name="T23" fmla="*/ 3 h 59"/>
                <a:gd name="T24" fmla="*/ 15 w 67"/>
                <a:gd name="T25" fmla="*/ 5 h 59"/>
                <a:gd name="T26" fmla="*/ 8 w 67"/>
                <a:gd name="T27" fmla="*/ 11 h 59"/>
                <a:gd name="T28" fmla="*/ 4 w 67"/>
                <a:gd name="T29" fmla="*/ 15 h 59"/>
                <a:gd name="T30" fmla="*/ 3 w 67"/>
                <a:gd name="T31" fmla="*/ 19 h 59"/>
                <a:gd name="T32" fmla="*/ 1 w 67"/>
                <a:gd name="T33" fmla="*/ 23 h 59"/>
                <a:gd name="T34" fmla="*/ 0 w 67"/>
                <a:gd name="T35" fmla="*/ 28 h 59"/>
                <a:gd name="T36" fmla="*/ 0 w 67"/>
                <a:gd name="T37" fmla="*/ 30 h 59"/>
                <a:gd name="T38" fmla="*/ 0 w 67"/>
                <a:gd name="T39" fmla="*/ 30 h 59"/>
                <a:gd name="T40" fmla="*/ 3 w 67"/>
                <a:gd name="T41" fmla="*/ 32 h 59"/>
                <a:gd name="T42" fmla="*/ 1 w 67"/>
                <a:gd name="T43" fmla="*/ 33 h 59"/>
                <a:gd name="T44" fmla="*/ 1 w 67"/>
                <a:gd name="T45" fmla="*/ 37 h 59"/>
                <a:gd name="T46" fmla="*/ 4 w 67"/>
                <a:gd name="T47" fmla="*/ 41 h 59"/>
                <a:gd name="T48" fmla="*/ 6 w 67"/>
                <a:gd name="T49" fmla="*/ 44 h 59"/>
                <a:gd name="T50" fmla="*/ 7 w 67"/>
                <a:gd name="T51" fmla="*/ 47 h 59"/>
                <a:gd name="T52" fmla="*/ 8 w 67"/>
                <a:gd name="T53" fmla="*/ 48 h 59"/>
                <a:gd name="T54" fmla="*/ 11 w 67"/>
                <a:gd name="T55" fmla="*/ 51 h 59"/>
                <a:gd name="T56" fmla="*/ 18 w 67"/>
                <a:gd name="T57" fmla="*/ 55 h 59"/>
                <a:gd name="T58" fmla="*/ 22 w 67"/>
                <a:gd name="T59" fmla="*/ 57 h 59"/>
                <a:gd name="T60" fmla="*/ 24 w 67"/>
                <a:gd name="T61" fmla="*/ 57 h 59"/>
                <a:gd name="T62" fmla="*/ 25 w 67"/>
                <a:gd name="T63" fmla="*/ 57 h 59"/>
                <a:gd name="T64" fmla="*/ 26 w 67"/>
                <a:gd name="T65" fmla="*/ 57 h 59"/>
                <a:gd name="T66" fmla="*/ 28 w 67"/>
                <a:gd name="T67" fmla="*/ 58 h 59"/>
                <a:gd name="T68" fmla="*/ 28 w 67"/>
                <a:gd name="T69" fmla="*/ 58 h 59"/>
                <a:gd name="T70" fmla="*/ 29 w 67"/>
                <a:gd name="T71" fmla="*/ 58 h 59"/>
                <a:gd name="T72" fmla="*/ 31 w 67"/>
                <a:gd name="T73" fmla="*/ 58 h 59"/>
                <a:gd name="T74" fmla="*/ 31 w 67"/>
                <a:gd name="T75" fmla="*/ 58 h 59"/>
                <a:gd name="T76" fmla="*/ 33 w 67"/>
                <a:gd name="T77" fmla="*/ 58 h 59"/>
                <a:gd name="T78" fmla="*/ 33 w 67"/>
                <a:gd name="T79" fmla="*/ 59 h 59"/>
                <a:gd name="T80" fmla="*/ 36 w 67"/>
                <a:gd name="T81" fmla="*/ 59 h 59"/>
                <a:gd name="T82" fmla="*/ 37 w 67"/>
                <a:gd name="T83" fmla="*/ 58 h 59"/>
                <a:gd name="T84" fmla="*/ 40 w 67"/>
                <a:gd name="T85" fmla="*/ 58 h 59"/>
                <a:gd name="T86" fmla="*/ 42 w 67"/>
                <a:gd name="T87" fmla="*/ 58 h 59"/>
                <a:gd name="T88" fmla="*/ 44 w 67"/>
                <a:gd name="T89" fmla="*/ 57 h 59"/>
                <a:gd name="T90" fmla="*/ 50 w 67"/>
                <a:gd name="T91" fmla="*/ 55 h 59"/>
                <a:gd name="T92" fmla="*/ 54 w 67"/>
                <a:gd name="T93" fmla="*/ 53 h 59"/>
                <a:gd name="T94" fmla="*/ 58 w 67"/>
                <a:gd name="T95" fmla="*/ 48 h 59"/>
                <a:gd name="T96" fmla="*/ 61 w 67"/>
                <a:gd name="T97" fmla="*/ 46 h 59"/>
                <a:gd name="T98" fmla="*/ 64 w 67"/>
                <a:gd name="T99" fmla="*/ 41 h 59"/>
                <a:gd name="T100" fmla="*/ 65 w 67"/>
                <a:gd name="T101" fmla="*/ 40 h 59"/>
                <a:gd name="T102" fmla="*/ 65 w 67"/>
                <a:gd name="T103" fmla="*/ 39 h 59"/>
                <a:gd name="T104" fmla="*/ 67 w 67"/>
                <a:gd name="T105" fmla="*/ 36 h 59"/>
                <a:gd name="T106" fmla="*/ 67 w 67"/>
                <a:gd name="T107" fmla="*/ 32 h 59"/>
                <a:gd name="T108" fmla="*/ 67 w 67"/>
                <a:gd name="T109" fmla="*/ 30 h 59"/>
                <a:gd name="T110" fmla="*/ 67 w 67"/>
                <a:gd name="T111" fmla="*/ 30 h 59"/>
                <a:gd name="T112" fmla="*/ 67 w 67"/>
                <a:gd name="T113" fmla="*/ 29 h 59"/>
                <a:gd name="T114" fmla="*/ 67 w 67"/>
                <a:gd name="T11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" h="59">
                  <a:moveTo>
                    <a:pt x="67" y="26"/>
                  </a:moveTo>
                  <a:lnTo>
                    <a:pt x="65" y="21"/>
                  </a:lnTo>
                  <a:lnTo>
                    <a:pt x="64" y="16"/>
                  </a:lnTo>
                  <a:lnTo>
                    <a:pt x="61" y="12"/>
                  </a:lnTo>
                  <a:lnTo>
                    <a:pt x="58" y="9"/>
                  </a:lnTo>
                  <a:lnTo>
                    <a:pt x="54" y="5"/>
                  </a:lnTo>
                  <a:lnTo>
                    <a:pt x="49" y="3"/>
                  </a:lnTo>
                  <a:lnTo>
                    <a:pt x="44" y="1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1" y="3"/>
                  </a:lnTo>
                  <a:lnTo>
                    <a:pt x="18" y="4"/>
                  </a:lnTo>
                  <a:lnTo>
                    <a:pt x="15" y="5"/>
                  </a:lnTo>
                  <a:lnTo>
                    <a:pt x="11" y="8"/>
                  </a:lnTo>
                  <a:lnTo>
                    <a:pt x="8" y="11"/>
                  </a:lnTo>
                  <a:lnTo>
                    <a:pt x="6" y="14"/>
                  </a:lnTo>
                  <a:lnTo>
                    <a:pt x="4" y="15"/>
                  </a:lnTo>
                  <a:lnTo>
                    <a:pt x="4" y="18"/>
                  </a:lnTo>
                  <a:lnTo>
                    <a:pt x="3" y="19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3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3" y="40"/>
                  </a:lnTo>
                  <a:lnTo>
                    <a:pt x="4" y="41"/>
                  </a:lnTo>
                  <a:lnTo>
                    <a:pt x="4" y="43"/>
                  </a:lnTo>
                  <a:lnTo>
                    <a:pt x="6" y="44"/>
                  </a:lnTo>
                  <a:lnTo>
                    <a:pt x="6" y="46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1" y="51"/>
                  </a:lnTo>
                  <a:lnTo>
                    <a:pt x="15" y="54"/>
                  </a:lnTo>
                  <a:lnTo>
                    <a:pt x="18" y="55"/>
                  </a:lnTo>
                  <a:lnTo>
                    <a:pt x="21" y="57"/>
                  </a:lnTo>
                  <a:lnTo>
                    <a:pt x="22" y="57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5" y="58"/>
                  </a:lnTo>
                  <a:lnTo>
                    <a:pt x="25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3" y="59"/>
                  </a:lnTo>
                  <a:lnTo>
                    <a:pt x="35" y="59"/>
                  </a:lnTo>
                  <a:lnTo>
                    <a:pt x="36" y="59"/>
                  </a:lnTo>
                  <a:lnTo>
                    <a:pt x="37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4" y="57"/>
                  </a:lnTo>
                  <a:lnTo>
                    <a:pt x="47" y="55"/>
                  </a:lnTo>
                  <a:lnTo>
                    <a:pt x="50" y="55"/>
                  </a:lnTo>
                  <a:lnTo>
                    <a:pt x="53" y="54"/>
                  </a:lnTo>
                  <a:lnTo>
                    <a:pt x="54" y="53"/>
                  </a:lnTo>
                  <a:lnTo>
                    <a:pt x="57" y="51"/>
                  </a:lnTo>
                  <a:lnTo>
                    <a:pt x="58" y="48"/>
                  </a:lnTo>
                  <a:lnTo>
                    <a:pt x="60" y="47"/>
                  </a:lnTo>
                  <a:lnTo>
                    <a:pt x="61" y="46"/>
                  </a:lnTo>
                  <a:lnTo>
                    <a:pt x="62" y="44"/>
                  </a:lnTo>
                  <a:lnTo>
                    <a:pt x="64" y="41"/>
                  </a:lnTo>
                  <a:lnTo>
                    <a:pt x="65" y="40"/>
                  </a:lnTo>
                  <a:lnTo>
                    <a:pt x="65" y="40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67" y="36"/>
                  </a:lnTo>
                  <a:lnTo>
                    <a:pt x="67" y="34"/>
                  </a:lnTo>
                  <a:lnTo>
                    <a:pt x="67" y="32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8924">
            <a:off x="7401786" y="4997724"/>
            <a:ext cx="1437437" cy="467716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3005730" y="384571"/>
            <a:ext cx="5805465" cy="1962876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КІЛЬКІСТЮ </a:t>
            </a:r>
            <a:r>
              <a:rPr lang="uk-UA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КОЛИВАНЬ ЗА </a:t>
            </a:r>
            <a:r>
              <a:rPr lang="uk-UA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ОДИНИЦЮ ЧАСУ</a:t>
            </a:r>
          </a:p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НАЗИВАЮТЬ</a:t>
            </a:r>
            <a:endParaRPr lang="ru-R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9170" y="3139678"/>
            <a:ext cx="1681551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ЧАСТОТОЮ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3241475" y="5231582"/>
            <a:ext cx="150047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ОБЕРТОМ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267704" y="4115328"/>
            <a:ext cx="1653017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ПЕРІОДОМ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0" name="Управляющая кнопка: далее 129">
            <a:hlinkClick r:id="" action="ppaction://hlinkshowjump?jump=nextslide" highlightClick="1"/>
          </p:cNvPr>
          <p:cNvSpPr/>
          <p:nvPr/>
        </p:nvSpPr>
        <p:spPr>
          <a:xfrm>
            <a:off x="8017565" y="5989983"/>
            <a:ext cx="874644" cy="649356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61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9806E-6 L -0.65069 -0.468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35" y="-23404"/>
                                    </p:animMotion>
                                  </p:childTnLst>
                                  <p:subTnLst>
                                    <p:audio>
                                      <p:cMediaNode vol="2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9806E-6 L -0.52899 -0.635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-317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9806E-6 L -0.80139 -0.253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69" y="-126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</p:childTnLst>
        </p:cTn>
      </p:par>
    </p:tnLst>
    <p:bldLst>
      <p:bldP spid="1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52981" y="52387"/>
            <a:ext cx="3308747" cy="3305175"/>
            <a:chOff x="222" y="199"/>
            <a:chExt cx="2779" cy="277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2" y="199"/>
              <a:ext cx="2779" cy="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347" y="379"/>
              <a:ext cx="2553" cy="2413"/>
            </a:xfrm>
            <a:custGeom>
              <a:avLst/>
              <a:gdLst>
                <a:gd name="T0" fmla="*/ 1949 w 2553"/>
                <a:gd name="T1" fmla="*/ 181 h 2413"/>
                <a:gd name="T2" fmla="*/ 1819 w 2553"/>
                <a:gd name="T3" fmla="*/ 114 h 2413"/>
                <a:gd name="T4" fmla="*/ 1680 w 2553"/>
                <a:gd name="T5" fmla="*/ 61 h 2413"/>
                <a:gd name="T6" fmla="*/ 1534 w 2553"/>
                <a:gd name="T7" fmla="*/ 25 h 2413"/>
                <a:gd name="T8" fmla="*/ 1382 w 2553"/>
                <a:gd name="T9" fmla="*/ 5 h 2413"/>
                <a:gd name="T10" fmla="*/ 1221 w 2553"/>
                <a:gd name="T11" fmla="*/ 2 h 2413"/>
                <a:gd name="T12" fmla="*/ 1058 w 2553"/>
                <a:gd name="T13" fmla="*/ 18 h 2413"/>
                <a:gd name="T14" fmla="*/ 903 w 2553"/>
                <a:gd name="T15" fmla="*/ 53 h 2413"/>
                <a:gd name="T16" fmla="*/ 756 w 2553"/>
                <a:gd name="T17" fmla="*/ 104 h 2413"/>
                <a:gd name="T18" fmla="*/ 617 w 2553"/>
                <a:gd name="T19" fmla="*/ 174 h 2413"/>
                <a:gd name="T20" fmla="*/ 490 w 2553"/>
                <a:gd name="T21" fmla="*/ 257 h 2413"/>
                <a:gd name="T22" fmla="*/ 334 w 2553"/>
                <a:gd name="T23" fmla="*/ 393 h 2413"/>
                <a:gd name="T24" fmla="*/ 204 w 2553"/>
                <a:gd name="T25" fmla="*/ 552 h 2413"/>
                <a:gd name="T26" fmla="*/ 103 w 2553"/>
                <a:gd name="T27" fmla="*/ 731 h 2413"/>
                <a:gd name="T28" fmla="*/ 35 w 2553"/>
                <a:gd name="T29" fmla="*/ 926 h 2413"/>
                <a:gd name="T30" fmla="*/ 3 w 2553"/>
                <a:gd name="T31" fmla="*/ 1134 h 2413"/>
                <a:gd name="T32" fmla="*/ 12 w 2553"/>
                <a:gd name="T33" fmla="*/ 1372 h 2413"/>
                <a:gd name="T34" fmla="*/ 73 w 2553"/>
                <a:gd name="T35" fmla="*/ 1608 h 2413"/>
                <a:gd name="T36" fmla="*/ 180 w 2553"/>
                <a:gd name="T37" fmla="*/ 1825 h 2413"/>
                <a:gd name="T38" fmla="*/ 329 w 2553"/>
                <a:gd name="T39" fmla="*/ 2015 h 2413"/>
                <a:gd name="T40" fmla="*/ 512 w 2553"/>
                <a:gd name="T41" fmla="*/ 2173 h 2413"/>
                <a:gd name="T42" fmla="*/ 687 w 2553"/>
                <a:gd name="T43" fmla="*/ 2277 h 2413"/>
                <a:gd name="T44" fmla="*/ 796 w 2553"/>
                <a:gd name="T45" fmla="*/ 2324 h 2413"/>
                <a:gd name="T46" fmla="*/ 910 w 2553"/>
                <a:gd name="T47" fmla="*/ 2362 h 2413"/>
                <a:gd name="T48" fmla="*/ 1028 w 2553"/>
                <a:gd name="T49" fmla="*/ 2389 h 2413"/>
                <a:gd name="T50" fmla="*/ 1150 w 2553"/>
                <a:gd name="T51" fmla="*/ 2407 h 2413"/>
                <a:gd name="T52" fmla="*/ 1276 w 2553"/>
                <a:gd name="T53" fmla="*/ 2413 h 2413"/>
                <a:gd name="T54" fmla="*/ 1360 w 2553"/>
                <a:gd name="T55" fmla="*/ 2410 h 2413"/>
                <a:gd name="T56" fmla="*/ 1441 w 2553"/>
                <a:gd name="T57" fmla="*/ 2403 h 2413"/>
                <a:gd name="T58" fmla="*/ 1522 w 2553"/>
                <a:gd name="T59" fmla="*/ 2391 h 2413"/>
                <a:gd name="T60" fmla="*/ 1601 w 2553"/>
                <a:gd name="T61" fmla="*/ 2373 h 2413"/>
                <a:gd name="T62" fmla="*/ 1677 w 2553"/>
                <a:gd name="T63" fmla="*/ 2352 h 2413"/>
                <a:gd name="T64" fmla="*/ 1881 w 2553"/>
                <a:gd name="T65" fmla="*/ 2269 h 2413"/>
                <a:gd name="T66" fmla="*/ 2118 w 2553"/>
                <a:gd name="T67" fmla="*/ 2112 h 2413"/>
                <a:gd name="T68" fmla="*/ 2313 w 2553"/>
                <a:gd name="T69" fmla="*/ 1909 h 2413"/>
                <a:gd name="T70" fmla="*/ 2456 w 2553"/>
                <a:gd name="T71" fmla="*/ 1669 h 2413"/>
                <a:gd name="T72" fmla="*/ 2536 w 2553"/>
                <a:gd name="T73" fmla="*/ 1399 h 2413"/>
                <a:gd name="T74" fmla="*/ 2550 w 2553"/>
                <a:gd name="T75" fmla="*/ 1131 h 2413"/>
                <a:gd name="T76" fmla="*/ 2515 w 2553"/>
                <a:gd name="T77" fmla="*/ 916 h 2413"/>
                <a:gd name="T78" fmla="*/ 2443 w 2553"/>
                <a:gd name="T79" fmla="*/ 715 h 2413"/>
                <a:gd name="T80" fmla="*/ 2335 w 2553"/>
                <a:gd name="T81" fmla="*/ 532 h 2413"/>
                <a:gd name="T82" fmla="*/ 2196 w 2553"/>
                <a:gd name="T83" fmla="*/ 371 h 2413"/>
                <a:gd name="T84" fmla="*/ 2030 w 2553"/>
                <a:gd name="T85" fmla="*/ 233 h 2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53" h="2413">
                  <a:moveTo>
                    <a:pt x="2030" y="233"/>
                  </a:moveTo>
                  <a:lnTo>
                    <a:pt x="1989" y="207"/>
                  </a:lnTo>
                  <a:lnTo>
                    <a:pt x="1949" y="181"/>
                  </a:lnTo>
                  <a:lnTo>
                    <a:pt x="1906" y="157"/>
                  </a:lnTo>
                  <a:lnTo>
                    <a:pt x="1863" y="135"/>
                  </a:lnTo>
                  <a:lnTo>
                    <a:pt x="1819" y="114"/>
                  </a:lnTo>
                  <a:lnTo>
                    <a:pt x="1774" y="95"/>
                  </a:lnTo>
                  <a:lnTo>
                    <a:pt x="1727" y="78"/>
                  </a:lnTo>
                  <a:lnTo>
                    <a:pt x="1680" y="61"/>
                  </a:lnTo>
                  <a:lnTo>
                    <a:pt x="1633" y="48"/>
                  </a:lnTo>
                  <a:lnTo>
                    <a:pt x="1584" y="35"/>
                  </a:lnTo>
                  <a:lnTo>
                    <a:pt x="1534" y="25"/>
                  </a:lnTo>
                  <a:lnTo>
                    <a:pt x="1484" y="16"/>
                  </a:lnTo>
                  <a:lnTo>
                    <a:pt x="1433" y="9"/>
                  </a:lnTo>
                  <a:lnTo>
                    <a:pt x="1382" y="5"/>
                  </a:lnTo>
                  <a:lnTo>
                    <a:pt x="1329" y="2"/>
                  </a:lnTo>
                  <a:lnTo>
                    <a:pt x="1276" y="0"/>
                  </a:lnTo>
                  <a:lnTo>
                    <a:pt x="1221" y="2"/>
                  </a:lnTo>
                  <a:lnTo>
                    <a:pt x="1167" y="5"/>
                  </a:lnTo>
                  <a:lnTo>
                    <a:pt x="1113" y="10"/>
                  </a:lnTo>
                  <a:lnTo>
                    <a:pt x="1058" y="18"/>
                  </a:lnTo>
                  <a:lnTo>
                    <a:pt x="1006" y="28"/>
                  </a:lnTo>
                  <a:lnTo>
                    <a:pt x="954" y="39"/>
                  </a:lnTo>
                  <a:lnTo>
                    <a:pt x="903" y="53"/>
                  </a:lnTo>
                  <a:lnTo>
                    <a:pt x="853" y="68"/>
                  </a:lnTo>
                  <a:lnTo>
                    <a:pt x="805" y="86"/>
                  </a:lnTo>
                  <a:lnTo>
                    <a:pt x="756" y="104"/>
                  </a:lnTo>
                  <a:lnTo>
                    <a:pt x="709" y="127"/>
                  </a:lnTo>
                  <a:lnTo>
                    <a:pt x="663" y="149"/>
                  </a:lnTo>
                  <a:lnTo>
                    <a:pt x="617" y="174"/>
                  </a:lnTo>
                  <a:lnTo>
                    <a:pt x="574" y="200"/>
                  </a:lnTo>
                  <a:lnTo>
                    <a:pt x="531" y="228"/>
                  </a:lnTo>
                  <a:lnTo>
                    <a:pt x="490" y="257"/>
                  </a:lnTo>
                  <a:lnTo>
                    <a:pt x="436" y="300"/>
                  </a:lnTo>
                  <a:lnTo>
                    <a:pt x="383" y="346"/>
                  </a:lnTo>
                  <a:lnTo>
                    <a:pt x="334" y="393"/>
                  </a:lnTo>
                  <a:lnTo>
                    <a:pt x="287" y="444"/>
                  </a:lnTo>
                  <a:lnTo>
                    <a:pt x="244" y="497"/>
                  </a:lnTo>
                  <a:lnTo>
                    <a:pt x="204" y="552"/>
                  </a:lnTo>
                  <a:lnTo>
                    <a:pt x="166" y="609"/>
                  </a:lnTo>
                  <a:lnTo>
                    <a:pt x="133" y="669"/>
                  </a:lnTo>
                  <a:lnTo>
                    <a:pt x="103" y="731"/>
                  </a:lnTo>
                  <a:lnTo>
                    <a:pt x="76" y="794"/>
                  </a:lnTo>
                  <a:lnTo>
                    <a:pt x="54" y="859"/>
                  </a:lnTo>
                  <a:lnTo>
                    <a:pt x="35" y="926"/>
                  </a:lnTo>
                  <a:lnTo>
                    <a:pt x="19" y="994"/>
                  </a:lnTo>
                  <a:lnTo>
                    <a:pt x="8" y="1063"/>
                  </a:lnTo>
                  <a:lnTo>
                    <a:pt x="3" y="1134"/>
                  </a:lnTo>
                  <a:lnTo>
                    <a:pt x="0" y="1206"/>
                  </a:lnTo>
                  <a:lnTo>
                    <a:pt x="3" y="1291"/>
                  </a:lnTo>
                  <a:lnTo>
                    <a:pt x="12" y="1372"/>
                  </a:lnTo>
                  <a:lnTo>
                    <a:pt x="26" y="1453"/>
                  </a:lnTo>
                  <a:lnTo>
                    <a:pt x="47" y="1532"/>
                  </a:lnTo>
                  <a:lnTo>
                    <a:pt x="73" y="1608"/>
                  </a:lnTo>
                  <a:lnTo>
                    <a:pt x="104" y="1683"/>
                  </a:lnTo>
                  <a:lnTo>
                    <a:pt x="140" y="1755"/>
                  </a:lnTo>
                  <a:lnTo>
                    <a:pt x="180" y="1825"/>
                  </a:lnTo>
                  <a:lnTo>
                    <a:pt x="226" y="1891"/>
                  </a:lnTo>
                  <a:lnTo>
                    <a:pt x="275" y="1954"/>
                  </a:lnTo>
                  <a:lnTo>
                    <a:pt x="329" y="2015"/>
                  </a:lnTo>
                  <a:lnTo>
                    <a:pt x="386" y="2070"/>
                  </a:lnTo>
                  <a:lnTo>
                    <a:pt x="448" y="2124"/>
                  </a:lnTo>
                  <a:lnTo>
                    <a:pt x="512" y="2173"/>
                  </a:lnTo>
                  <a:lnTo>
                    <a:pt x="581" y="2219"/>
                  </a:lnTo>
                  <a:lnTo>
                    <a:pt x="652" y="2259"/>
                  </a:lnTo>
                  <a:lnTo>
                    <a:pt x="687" y="2277"/>
                  </a:lnTo>
                  <a:lnTo>
                    <a:pt x="723" y="2294"/>
                  </a:lnTo>
                  <a:lnTo>
                    <a:pt x="759" y="2309"/>
                  </a:lnTo>
                  <a:lnTo>
                    <a:pt x="796" y="2324"/>
                  </a:lnTo>
                  <a:lnTo>
                    <a:pt x="832" y="2338"/>
                  </a:lnTo>
                  <a:lnTo>
                    <a:pt x="871" y="2350"/>
                  </a:lnTo>
                  <a:lnTo>
                    <a:pt x="910" y="2362"/>
                  </a:lnTo>
                  <a:lnTo>
                    <a:pt x="949" y="2373"/>
                  </a:lnTo>
                  <a:lnTo>
                    <a:pt x="988" y="2381"/>
                  </a:lnTo>
                  <a:lnTo>
                    <a:pt x="1028" y="2389"/>
                  </a:lnTo>
                  <a:lnTo>
                    <a:pt x="1068" y="2396"/>
                  </a:lnTo>
                  <a:lnTo>
                    <a:pt x="1110" y="2402"/>
                  </a:lnTo>
                  <a:lnTo>
                    <a:pt x="1150" y="2407"/>
                  </a:lnTo>
                  <a:lnTo>
                    <a:pt x="1192" y="2410"/>
                  </a:lnTo>
                  <a:lnTo>
                    <a:pt x="1235" y="2413"/>
                  </a:lnTo>
                  <a:lnTo>
                    <a:pt x="1276" y="2413"/>
                  </a:lnTo>
                  <a:lnTo>
                    <a:pt x="1304" y="2413"/>
                  </a:lnTo>
                  <a:lnTo>
                    <a:pt x="1332" y="2411"/>
                  </a:lnTo>
                  <a:lnTo>
                    <a:pt x="1360" y="2410"/>
                  </a:lnTo>
                  <a:lnTo>
                    <a:pt x="1387" y="2409"/>
                  </a:lnTo>
                  <a:lnTo>
                    <a:pt x="1415" y="2406"/>
                  </a:lnTo>
                  <a:lnTo>
                    <a:pt x="1441" y="2403"/>
                  </a:lnTo>
                  <a:lnTo>
                    <a:pt x="1469" y="2399"/>
                  </a:lnTo>
                  <a:lnTo>
                    <a:pt x="1496" y="2395"/>
                  </a:lnTo>
                  <a:lnTo>
                    <a:pt x="1522" y="2391"/>
                  </a:lnTo>
                  <a:lnTo>
                    <a:pt x="1548" y="2385"/>
                  </a:lnTo>
                  <a:lnTo>
                    <a:pt x="1575" y="2380"/>
                  </a:lnTo>
                  <a:lnTo>
                    <a:pt x="1601" y="2373"/>
                  </a:lnTo>
                  <a:lnTo>
                    <a:pt x="1626" y="2366"/>
                  </a:lnTo>
                  <a:lnTo>
                    <a:pt x="1652" y="2359"/>
                  </a:lnTo>
                  <a:lnTo>
                    <a:pt x="1677" y="2352"/>
                  </a:lnTo>
                  <a:lnTo>
                    <a:pt x="1702" y="2344"/>
                  </a:lnTo>
                  <a:lnTo>
                    <a:pt x="1794" y="2309"/>
                  </a:lnTo>
                  <a:lnTo>
                    <a:pt x="1881" y="2269"/>
                  </a:lnTo>
                  <a:lnTo>
                    <a:pt x="1964" y="2223"/>
                  </a:lnTo>
                  <a:lnTo>
                    <a:pt x="2044" y="2170"/>
                  </a:lnTo>
                  <a:lnTo>
                    <a:pt x="2118" y="2112"/>
                  </a:lnTo>
                  <a:lnTo>
                    <a:pt x="2189" y="2049"/>
                  </a:lnTo>
                  <a:lnTo>
                    <a:pt x="2254" y="1981"/>
                  </a:lnTo>
                  <a:lnTo>
                    <a:pt x="2313" y="1909"/>
                  </a:lnTo>
                  <a:lnTo>
                    <a:pt x="2367" y="1833"/>
                  </a:lnTo>
                  <a:lnTo>
                    <a:pt x="2414" y="1754"/>
                  </a:lnTo>
                  <a:lnTo>
                    <a:pt x="2456" y="1669"/>
                  </a:lnTo>
                  <a:lnTo>
                    <a:pt x="2489" y="1582"/>
                  </a:lnTo>
                  <a:lnTo>
                    <a:pt x="2517" y="1492"/>
                  </a:lnTo>
                  <a:lnTo>
                    <a:pt x="2536" y="1399"/>
                  </a:lnTo>
                  <a:lnTo>
                    <a:pt x="2549" y="1303"/>
                  </a:lnTo>
                  <a:lnTo>
                    <a:pt x="2553" y="1206"/>
                  </a:lnTo>
                  <a:lnTo>
                    <a:pt x="2550" y="1131"/>
                  </a:lnTo>
                  <a:lnTo>
                    <a:pt x="2543" y="1059"/>
                  </a:lnTo>
                  <a:lnTo>
                    <a:pt x="2532" y="987"/>
                  </a:lnTo>
                  <a:lnTo>
                    <a:pt x="2515" y="916"/>
                  </a:lnTo>
                  <a:lnTo>
                    <a:pt x="2496" y="848"/>
                  </a:lnTo>
                  <a:lnTo>
                    <a:pt x="2471" y="780"/>
                  </a:lnTo>
                  <a:lnTo>
                    <a:pt x="2443" y="715"/>
                  </a:lnTo>
                  <a:lnTo>
                    <a:pt x="2410" y="652"/>
                  </a:lnTo>
                  <a:lnTo>
                    <a:pt x="2374" y="591"/>
                  </a:lnTo>
                  <a:lnTo>
                    <a:pt x="2335" y="532"/>
                  </a:lnTo>
                  <a:lnTo>
                    <a:pt x="2292" y="476"/>
                  </a:lnTo>
                  <a:lnTo>
                    <a:pt x="2246" y="422"/>
                  </a:lnTo>
                  <a:lnTo>
                    <a:pt x="2196" y="371"/>
                  </a:lnTo>
                  <a:lnTo>
                    <a:pt x="2143" y="322"/>
                  </a:lnTo>
                  <a:lnTo>
                    <a:pt x="2088" y="276"/>
                  </a:lnTo>
                  <a:lnTo>
                    <a:pt x="2030" y="233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393" y="422"/>
              <a:ext cx="2461" cy="2325"/>
            </a:xfrm>
            <a:custGeom>
              <a:avLst/>
              <a:gdLst>
                <a:gd name="T0" fmla="*/ 2192 w 2461"/>
                <a:gd name="T1" fmla="*/ 1888 h 2325"/>
                <a:gd name="T2" fmla="*/ 2127 w 2461"/>
                <a:gd name="T3" fmla="*/ 1959 h 2325"/>
                <a:gd name="T4" fmla="*/ 2054 w 2461"/>
                <a:gd name="T5" fmla="*/ 2026 h 2325"/>
                <a:gd name="T6" fmla="*/ 1978 w 2461"/>
                <a:gd name="T7" fmla="*/ 2087 h 2325"/>
                <a:gd name="T8" fmla="*/ 1955 w 2461"/>
                <a:gd name="T9" fmla="*/ 2104 h 2325"/>
                <a:gd name="T10" fmla="*/ 1903 w 2461"/>
                <a:gd name="T11" fmla="*/ 2137 h 2325"/>
                <a:gd name="T12" fmla="*/ 1832 w 2461"/>
                <a:gd name="T13" fmla="*/ 2177 h 2325"/>
                <a:gd name="T14" fmla="*/ 1760 w 2461"/>
                <a:gd name="T15" fmla="*/ 2213 h 2325"/>
                <a:gd name="T16" fmla="*/ 1684 w 2461"/>
                <a:gd name="T17" fmla="*/ 2245 h 2325"/>
                <a:gd name="T18" fmla="*/ 1588 w 2461"/>
                <a:gd name="T19" fmla="*/ 2277 h 2325"/>
                <a:gd name="T20" fmla="*/ 1481 w 2461"/>
                <a:gd name="T21" fmla="*/ 2302 h 2325"/>
                <a:gd name="T22" fmla="*/ 1372 w 2461"/>
                <a:gd name="T23" fmla="*/ 2319 h 2325"/>
                <a:gd name="T24" fmla="*/ 1259 w 2461"/>
                <a:gd name="T25" fmla="*/ 2325 h 2325"/>
                <a:gd name="T26" fmla="*/ 1103 w 2461"/>
                <a:gd name="T27" fmla="*/ 2320 h 2325"/>
                <a:gd name="T28" fmla="*/ 939 w 2461"/>
                <a:gd name="T29" fmla="*/ 2292 h 2325"/>
                <a:gd name="T30" fmla="*/ 784 w 2461"/>
                <a:gd name="T31" fmla="*/ 2246 h 2325"/>
                <a:gd name="T32" fmla="*/ 636 w 2461"/>
                <a:gd name="T33" fmla="*/ 2183 h 2325"/>
                <a:gd name="T34" fmla="*/ 534 w 2461"/>
                <a:gd name="T35" fmla="*/ 2122 h 2325"/>
                <a:gd name="T36" fmla="*/ 449 w 2461"/>
                <a:gd name="T37" fmla="*/ 2062 h 2325"/>
                <a:gd name="T38" fmla="*/ 370 w 2461"/>
                <a:gd name="T39" fmla="*/ 1994 h 2325"/>
                <a:gd name="T40" fmla="*/ 297 w 2461"/>
                <a:gd name="T41" fmla="*/ 1920 h 2325"/>
                <a:gd name="T42" fmla="*/ 279 w 2461"/>
                <a:gd name="T43" fmla="*/ 1900 h 2325"/>
                <a:gd name="T44" fmla="*/ 187 w 2461"/>
                <a:gd name="T45" fmla="*/ 1780 h 2325"/>
                <a:gd name="T46" fmla="*/ 93 w 2461"/>
                <a:gd name="T47" fmla="*/ 1607 h 2325"/>
                <a:gd name="T48" fmla="*/ 29 w 2461"/>
                <a:gd name="T49" fmla="*/ 1417 h 2325"/>
                <a:gd name="T50" fmla="*/ 1 w 2461"/>
                <a:gd name="T51" fmla="*/ 1214 h 2325"/>
                <a:gd name="T52" fmla="*/ 18 w 2461"/>
                <a:gd name="T53" fmla="*/ 965 h 2325"/>
                <a:gd name="T54" fmla="*/ 94 w 2461"/>
                <a:gd name="T55" fmla="*/ 718 h 2325"/>
                <a:gd name="T56" fmla="*/ 223 w 2461"/>
                <a:gd name="T57" fmla="*/ 496 h 2325"/>
                <a:gd name="T58" fmla="*/ 398 w 2461"/>
                <a:gd name="T59" fmla="*/ 307 h 2325"/>
                <a:gd name="T60" fmla="*/ 563 w 2461"/>
                <a:gd name="T61" fmla="*/ 186 h 2325"/>
                <a:gd name="T62" fmla="*/ 732 w 2461"/>
                <a:gd name="T63" fmla="*/ 100 h 2325"/>
                <a:gd name="T64" fmla="*/ 914 w 2461"/>
                <a:gd name="T65" fmla="*/ 39 h 2325"/>
                <a:gd name="T66" fmla="*/ 1110 w 2461"/>
                <a:gd name="T67" fmla="*/ 7 h 2325"/>
                <a:gd name="T68" fmla="*/ 1169 w 2461"/>
                <a:gd name="T69" fmla="*/ 0 h 2325"/>
                <a:gd name="T70" fmla="*/ 1180 w 2461"/>
                <a:gd name="T71" fmla="*/ 0 h 2325"/>
                <a:gd name="T72" fmla="*/ 1201 w 2461"/>
                <a:gd name="T73" fmla="*/ 2 h 2325"/>
                <a:gd name="T74" fmla="*/ 1225 w 2461"/>
                <a:gd name="T75" fmla="*/ 0 h 2325"/>
                <a:gd name="T76" fmla="*/ 1252 w 2461"/>
                <a:gd name="T77" fmla="*/ 0 h 2325"/>
                <a:gd name="T78" fmla="*/ 1265 w 2461"/>
                <a:gd name="T79" fmla="*/ 0 h 2325"/>
                <a:gd name="T80" fmla="*/ 1273 w 2461"/>
                <a:gd name="T81" fmla="*/ 0 h 2325"/>
                <a:gd name="T82" fmla="*/ 1332 w 2461"/>
                <a:gd name="T83" fmla="*/ 5 h 2325"/>
                <a:gd name="T84" fmla="*/ 1406 w 2461"/>
                <a:gd name="T85" fmla="*/ 13 h 2325"/>
                <a:gd name="T86" fmla="*/ 1480 w 2461"/>
                <a:gd name="T87" fmla="*/ 24 h 2325"/>
                <a:gd name="T88" fmla="*/ 1552 w 2461"/>
                <a:gd name="T89" fmla="*/ 41 h 2325"/>
                <a:gd name="T90" fmla="*/ 1608 w 2461"/>
                <a:gd name="T91" fmla="*/ 57 h 2325"/>
                <a:gd name="T92" fmla="*/ 1713 w 2461"/>
                <a:gd name="T93" fmla="*/ 93 h 2325"/>
                <a:gd name="T94" fmla="*/ 1814 w 2461"/>
                <a:gd name="T95" fmla="*/ 139 h 2325"/>
                <a:gd name="T96" fmla="*/ 1909 w 2461"/>
                <a:gd name="T97" fmla="*/ 193 h 2325"/>
                <a:gd name="T98" fmla="*/ 2031 w 2461"/>
                <a:gd name="T99" fmla="*/ 281 h 2325"/>
                <a:gd name="T100" fmla="*/ 2220 w 2461"/>
                <a:gd name="T101" fmla="*/ 472 h 2325"/>
                <a:gd name="T102" fmla="*/ 2360 w 2461"/>
                <a:gd name="T103" fmla="*/ 700 h 2325"/>
                <a:gd name="T104" fmla="*/ 2442 w 2461"/>
                <a:gd name="T105" fmla="*/ 956 h 2325"/>
                <a:gd name="T106" fmla="*/ 2458 w 2461"/>
                <a:gd name="T107" fmla="*/ 1249 h 2325"/>
                <a:gd name="T108" fmla="*/ 2380 w 2461"/>
                <a:gd name="T109" fmla="*/ 1576 h 2325"/>
                <a:gd name="T110" fmla="*/ 2257 w 2461"/>
                <a:gd name="T111" fmla="*/ 1805 h 2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61" h="2325">
                  <a:moveTo>
                    <a:pt x="2238" y="1832"/>
                  </a:moveTo>
                  <a:lnTo>
                    <a:pt x="2222" y="1851"/>
                  </a:lnTo>
                  <a:lnTo>
                    <a:pt x="2207" y="1869"/>
                  </a:lnTo>
                  <a:lnTo>
                    <a:pt x="2192" y="1888"/>
                  </a:lnTo>
                  <a:lnTo>
                    <a:pt x="2177" y="1907"/>
                  </a:lnTo>
                  <a:lnTo>
                    <a:pt x="2160" y="1925"/>
                  </a:lnTo>
                  <a:lnTo>
                    <a:pt x="2143" y="1943"/>
                  </a:lnTo>
                  <a:lnTo>
                    <a:pt x="2127" y="1959"/>
                  </a:lnTo>
                  <a:lnTo>
                    <a:pt x="2109" y="1976"/>
                  </a:lnTo>
                  <a:lnTo>
                    <a:pt x="2092" y="1994"/>
                  </a:lnTo>
                  <a:lnTo>
                    <a:pt x="2074" y="2009"/>
                  </a:lnTo>
                  <a:lnTo>
                    <a:pt x="2054" y="2026"/>
                  </a:lnTo>
                  <a:lnTo>
                    <a:pt x="2036" y="2041"/>
                  </a:lnTo>
                  <a:lnTo>
                    <a:pt x="2017" y="2056"/>
                  </a:lnTo>
                  <a:lnTo>
                    <a:pt x="1998" y="2072"/>
                  </a:lnTo>
                  <a:lnTo>
                    <a:pt x="1978" y="2087"/>
                  </a:lnTo>
                  <a:lnTo>
                    <a:pt x="1959" y="2101"/>
                  </a:lnTo>
                  <a:lnTo>
                    <a:pt x="1957" y="2102"/>
                  </a:lnTo>
                  <a:lnTo>
                    <a:pt x="1956" y="2102"/>
                  </a:lnTo>
                  <a:lnTo>
                    <a:pt x="1955" y="2104"/>
                  </a:lnTo>
                  <a:lnTo>
                    <a:pt x="1953" y="2105"/>
                  </a:lnTo>
                  <a:lnTo>
                    <a:pt x="1936" y="2116"/>
                  </a:lnTo>
                  <a:lnTo>
                    <a:pt x="1920" y="2127"/>
                  </a:lnTo>
                  <a:lnTo>
                    <a:pt x="1903" y="2137"/>
                  </a:lnTo>
                  <a:lnTo>
                    <a:pt x="1885" y="2148"/>
                  </a:lnTo>
                  <a:lnTo>
                    <a:pt x="1869" y="2158"/>
                  </a:lnTo>
                  <a:lnTo>
                    <a:pt x="1850" y="2167"/>
                  </a:lnTo>
                  <a:lnTo>
                    <a:pt x="1832" y="2177"/>
                  </a:lnTo>
                  <a:lnTo>
                    <a:pt x="1816" y="2187"/>
                  </a:lnTo>
                  <a:lnTo>
                    <a:pt x="1796" y="2196"/>
                  </a:lnTo>
                  <a:lnTo>
                    <a:pt x="1778" y="2205"/>
                  </a:lnTo>
                  <a:lnTo>
                    <a:pt x="1760" y="2213"/>
                  </a:lnTo>
                  <a:lnTo>
                    <a:pt x="1741" y="2221"/>
                  </a:lnTo>
                  <a:lnTo>
                    <a:pt x="1723" y="2230"/>
                  </a:lnTo>
                  <a:lnTo>
                    <a:pt x="1703" y="2237"/>
                  </a:lnTo>
                  <a:lnTo>
                    <a:pt x="1684" y="2245"/>
                  </a:lnTo>
                  <a:lnTo>
                    <a:pt x="1665" y="2252"/>
                  </a:lnTo>
                  <a:lnTo>
                    <a:pt x="1640" y="2260"/>
                  </a:lnTo>
                  <a:lnTo>
                    <a:pt x="1613" y="2269"/>
                  </a:lnTo>
                  <a:lnTo>
                    <a:pt x="1588" y="2277"/>
                  </a:lnTo>
                  <a:lnTo>
                    <a:pt x="1562" y="2284"/>
                  </a:lnTo>
                  <a:lnTo>
                    <a:pt x="1536" y="2289"/>
                  </a:lnTo>
                  <a:lnTo>
                    <a:pt x="1508" y="2296"/>
                  </a:lnTo>
                  <a:lnTo>
                    <a:pt x="1481" y="2302"/>
                  </a:lnTo>
                  <a:lnTo>
                    <a:pt x="1454" y="2306"/>
                  </a:lnTo>
                  <a:lnTo>
                    <a:pt x="1427" y="2310"/>
                  </a:lnTo>
                  <a:lnTo>
                    <a:pt x="1400" y="2314"/>
                  </a:lnTo>
                  <a:lnTo>
                    <a:pt x="1372" y="2319"/>
                  </a:lnTo>
                  <a:lnTo>
                    <a:pt x="1344" y="2320"/>
                  </a:lnTo>
                  <a:lnTo>
                    <a:pt x="1315" y="2323"/>
                  </a:lnTo>
                  <a:lnTo>
                    <a:pt x="1287" y="2324"/>
                  </a:lnTo>
                  <a:lnTo>
                    <a:pt x="1259" y="2325"/>
                  </a:lnTo>
                  <a:lnTo>
                    <a:pt x="1230" y="2325"/>
                  </a:lnTo>
                  <a:lnTo>
                    <a:pt x="1187" y="2324"/>
                  </a:lnTo>
                  <a:lnTo>
                    <a:pt x="1146" y="2323"/>
                  </a:lnTo>
                  <a:lnTo>
                    <a:pt x="1103" y="2320"/>
                  </a:lnTo>
                  <a:lnTo>
                    <a:pt x="1061" y="2314"/>
                  </a:lnTo>
                  <a:lnTo>
                    <a:pt x="1021" y="2309"/>
                  </a:lnTo>
                  <a:lnTo>
                    <a:pt x="979" y="2301"/>
                  </a:lnTo>
                  <a:lnTo>
                    <a:pt x="939" y="2292"/>
                  </a:lnTo>
                  <a:lnTo>
                    <a:pt x="900" y="2282"/>
                  </a:lnTo>
                  <a:lnTo>
                    <a:pt x="860" y="2271"/>
                  </a:lnTo>
                  <a:lnTo>
                    <a:pt x="821" y="2260"/>
                  </a:lnTo>
                  <a:lnTo>
                    <a:pt x="784" y="2246"/>
                  </a:lnTo>
                  <a:lnTo>
                    <a:pt x="746" y="2231"/>
                  </a:lnTo>
                  <a:lnTo>
                    <a:pt x="709" y="2216"/>
                  </a:lnTo>
                  <a:lnTo>
                    <a:pt x="673" y="2199"/>
                  </a:lnTo>
                  <a:lnTo>
                    <a:pt x="636" y="2183"/>
                  </a:lnTo>
                  <a:lnTo>
                    <a:pt x="602" y="2163"/>
                  </a:lnTo>
                  <a:lnTo>
                    <a:pt x="580" y="2149"/>
                  </a:lnTo>
                  <a:lnTo>
                    <a:pt x="556" y="2137"/>
                  </a:lnTo>
                  <a:lnTo>
                    <a:pt x="534" y="2122"/>
                  </a:lnTo>
                  <a:lnTo>
                    <a:pt x="513" y="2108"/>
                  </a:lnTo>
                  <a:lnTo>
                    <a:pt x="491" y="2092"/>
                  </a:lnTo>
                  <a:lnTo>
                    <a:pt x="470" y="2077"/>
                  </a:lnTo>
                  <a:lnTo>
                    <a:pt x="449" y="2062"/>
                  </a:lnTo>
                  <a:lnTo>
                    <a:pt x="428" y="2045"/>
                  </a:lnTo>
                  <a:lnTo>
                    <a:pt x="409" y="2029"/>
                  </a:lnTo>
                  <a:lnTo>
                    <a:pt x="390" y="2012"/>
                  </a:lnTo>
                  <a:lnTo>
                    <a:pt x="370" y="1994"/>
                  </a:lnTo>
                  <a:lnTo>
                    <a:pt x="351" y="1976"/>
                  </a:lnTo>
                  <a:lnTo>
                    <a:pt x="333" y="1958"/>
                  </a:lnTo>
                  <a:lnTo>
                    <a:pt x="315" y="1940"/>
                  </a:lnTo>
                  <a:lnTo>
                    <a:pt x="297" y="1920"/>
                  </a:lnTo>
                  <a:lnTo>
                    <a:pt x="280" y="1901"/>
                  </a:lnTo>
                  <a:lnTo>
                    <a:pt x="279" y="1901"/>
                  </a:lnTo>
                  <a:lnTo>
                    <a:pt x="279" y="1900"/>
                  </a:lnTo>
                  <a:lnTo>
                    <a:pt x="279" y="1900"/>
                  </a:lnTo>
                  <a:lnTo>
                    <a:pt x="277" y="1898"/>
                  </a:lnTo>
                  <a:lnTo>
                    <a:pt x="245" y="1861"/>
                  </a:lnTo>
                  <a:lnTo>
                    <a:pt x="216" y="1821"/>
                  </a:lnTo>
                  <a:lnTo>
                    <a:pt x="187" y="1780"/>
                  </a:lnTo>
                  <a:lnTo>
                    <a:pt x="161" y="1739"/>
                  </a:lnTo>
                  <a:lnTo>
                    <a:pt x="136" y="1696"/>
                  </a:lnTo>
                  <a:lnTo>
                    <a:pt x="113" y="1651"/>
                  </a:lnTo>
                  <a:lnTo>
                    <a:pt x="93" y="1607"/>
                  </a:lnTo>
                  <a:lnTo>
                    <a:pt x="73" y="1560"/>
                  </a:lnTo>
                  <a:lnTo>
                    <a:pt x="57" y="1514"/>
                  </a:lnTo>
                  <a:lnTo>
                    <a:pt x="41" y="1465"/>
                  </a:lnTo>
                  <a:lnTo>
                    <a:pt x="29" y="1417"/>
                  </a:lnTo>
                  <a:lnTo>
                    <a:pt x="19" y="1367"/>
                  </a:lnTo>
                  <a:lnTo>
                    <a:pt x="11" y="1317"/>
                  </a:lnTo>
                  <a:lnTo>
                    <a:pt x="4" y="1267"/>
                  </a:lnTo>
                  <a:lnTo>
                    <a:pt x="1" y="1214"/>
                  </a:lnTo>
                  <a:lnTo>
                    <a:pt x="0" y="1163"/>
                  </a:lnTo>
                  <a:lnTo>
                    <a:pt x="1" y="1096"/>
                  </a:lnTo>
                  <a:lnTo>
                    <a:pt x="8" y="1030"/>
                  </a:lnTo>
                  <a:lnTo>
                    <a:pt x="18" y="965"/>
                  </a:lnTo>
                  <a:lnTo>
                    <a:pt x="32" y="901"/>
                  </a:lnTo>
                  <a:lnTo>
                    <a:pt x="48" y="838"/>
                  </a:lnTo>
                  <a:lnTo>
                    <a:pt x="69" y="777"/>
                  </a:lnTo>
                  <a:lnTo>
                    <a:pt x="94" y="718"/>
                  </a:lnTo>
                  <a:lnTo>
                    <a:pt x="122" y="659"/>
                  </a:lnTo>
                  <a:lnTo>
                    <a:pt x="152" y="602"/>
                  </a:lnTo>
                  <a:lnTo>
                    <a:pt x="186" y="548"/>
                  </a:lnTo>
                  <a:lnTo>
                    <a:pt x="223" y="496"/>
                  </a:lnTo>
                  <a:lnTo>
                    <a:pt x="262" y="444"/>
                  </a:lnTo>
                  <a:lnTo>
                    <a:pt x="305" y="397"/>
                  </a:lnTo>
                  <a:lnTo>
                    <a:pt x="351" y="350"/>
                  </a:lnTo>
                  <a:lnTo>
                    <a:pt x="398" y="307"/>
                  </a:lnTo>
                  <a:lnTo>
                    <a:pt x="448" y="265"/>
                  </a:lnTo>
                  <a:lnTo>
                    <a:pt x="485" y="238"/>
                  </a:lnTo>
                  <a:lnTo>
                    <a:pt x="524" y="211"/>
                  </a:lnTo>
                  <a:lnTo>
                    <a:pt x="563" y="186"/>
                  </a:lnTo>
                  <a:lnTo>
                    <a:pt x="603" y="163"/>
                  </a:lnTo>
                  <a:lnTo>
                    <a:pt x="645" y="140"/>
                  </a:lnTo>
                  <a:lnTo>
                    <a:pt x="688" y="120"/>
                  </a:lnTo>
                  <a:lnTo>
                    <a:pt x="732" y="100"/>
                  </a:lnTo>
                  <a:lnTo>
                    <a:pt x="777" y="82"/>
                  </a:lnTo>
                  <a:lnTo>
                    <a:pt x="821" y="67"/>
                  </a:lnTo>
                  <a:lnTo>
                    <a:pt x="868" y="52"/>
                  </a:lnTo>
                  <a:lnTo>
                    <a:pt x="914" y="39"/>
                  </a:lnTo>
                  <a:lnTo>
                    <a:pt x="963" y="28"/>
                  </a:lnTo>
                  <a:lnTo>
                    <a:pt x="1011" y="20"/>
                  </a:lnTo>
                  <a:lnTo>
                    <a:pt x="1060" y="13"/>
                  </a:lnTo>
                  <a:lnTo>
                    <a:pt x="1110" y="7"/>
                  </a:lnTo>
                  <a:lnTo>
                    <a:pt x="1160" y="3"/>
                  </a:lnTo>
                  <a:lnTo>
                    <a:pt x="1162" y="2"/>
                  </a:lnTo>
                  <a:lnTo>
                    <a:pt x="1166" y="2"/>
                  </a:lnTo>
                  <a:lnTo>
                    <a:pt x="1169" y="0"/>
                  </a:lnTo>
                  <a:lnTo>
                    <a:pt x="1173" y="0"/>
                  </a:lnTo>
                  <a:lnTo>
                    <a:pt x="1176" y="0"/>
                  </a:lnTo>
                  <a:lnTo>
                    <a:pt x="1178" y="0"/>
                  </a:lnTo>
                  <a:lnTo>
                    <a:pt x="1180" y="0"/>
                  </a:lnTo>
                  <a:lnTo>
                    <a:pt x="1183" y="2"/>
                  </a:lnTo>
                  <a:lnTo>
                    <a:pt x="1189" y="2"/>
                  </a:lnTo>
                  <a:lnTo>
                    <a:pt x="1194" y="2"/>
                  </a:lnTo>
                  <a:lnTo>
                    <a:pt x="1201" y="2"/>
                  </a:lnTo>
                  <a:lnTo>
                    <a:pt x="1207" y="0"/>
                  </a:lnTo>
                  <a:lnTo>
                    <a:pt x="1212" y="0"/>
                  </a:lnTo>
                  <a:lnTo>
                    <a:pt x="1219" y="0"/>
                  </a:lnTo>
                  <a:lnTo>
                    <a:pt x="1225" y="0"/>
                  </a:lnTo>
                  <a:lnTo>
                    <a:pt x="1230" y="0"/>
                  </a:lnTo>
                  <a:lnTo>
                    <a:pt x="1237" y="0"/>
                  </a:lnTo>
                  <a:lnTo>
                    <a:pt x="1246" y="0"/>
                  </a:lnTo>
                  <a:lnTo>
                    <a:pt x="1252" y="0"/>
                  </a:lnTo>
                  <a:lnTo>
                    <a:pt x="1259" y="2"/>
                  </a:lnTo>
                  <a:lnTo>
                    <a:pt x="1261" y="0"/>
                  </a:lnTo>
                  <a:lnTo>
                    <a:pt x="1262" y="0"/>
                  </a:lnTo>
                  <a:lnTo>
                    <a:pt x="1265" y="0"/>
                  </a:lnTo>
                  <a:lnTo>
                    <a:pt x="1266" y="0"/>
                  </a:lnTo>
                  <a:lnTo>
                    <a:pt x="1269" y="0"/>
                  </a:lnTo>
                  <a:lnTo>
                    <a:pt x="1271" y="0"/>
                  </a:lnTo>
                  <a:lnTo>
                    <a:pt x="1273" y="0"/>
                  </a:lnTo>
                  <a:lnTo>
                    <a:pt x="1275" y="2"/>
                  </a:lnTo>
                  <a:lnTo>
                    <a:pt x="1294" y="2"/>
                  </a:lnTo>
                  <a:lnTo>
                    <a:pt x="1314" y="3"/>
                  </a:lnTo>
                  <a:lnTo>
                    <a:pt x="1332" y="5"/>
                  </a:lnTo>
                  <a:lnTo>
                    <a:pt x="1351" y="6"/>
                  </a:lnTo>
                  <a:lnTo>
                    <a:pt x="1369" y="7"/>
                  </a:lnTo>
                  <a:lnTo>
                    <a:pt x="1388" y="10"/>
                  </a:lnTo>
                  <a:lnTo>
                    <a:pt x="1406" y="13"/>
                  </a:lnTo>
                  <a:lnTo>
                    <a:pt x="1426" y="14"/>
                  </a:lnTo>
                  <a:lnTo>
                    <a:pt x="1444" y="18"/>
                  </a:lnTo>
                  <a:lnTo>
                    <a:pt x="1462" y="21"/>
                  </a:lnTo>
                  <a:lnTo>
                    <a:pt x="1480" y="24"/>
                  </a:lnTo>
                  <a:lnTo>
                    <a:pt x="1498" y="28"/>
                  </a:lnTo>
                  <a:lnTo>
                    <a:pt x="1516" y="32"/>
                  </a:lnTo>
                  <a:lnTo>
                    <a:pt x="1534" y="36"/>
                  </a:lnTo>
                  <a:lnTo>
                    <a:pt x="1552" y="41"/>
                  </a:lnTo>
                  <a:lnTo>
                    <a:pt x="1570" y="45"/>
                  </a:lnTo>
                  <a:lnTo>
                    <a:pt x="1572" y="45"/>
                  </a:lnTo>
                  <a:lnTo>
                    <a:pt x="1581" y="49"/>
                  </a:lnTo>
                  <a:lnTo>
                    <a:pt x="1608" y="57"/>
                  </a:lnTo>
                  <a:lnTo>
                    <a:pt x="1635" y="66"/>
                  </a:lnTo>
                  <a:lnTo>
                    <a:pt x="1662" y="74"/>
                  </a:lnTo>
                  <a:lnTo>
                    <a:pt x="1688" y="84"/>
                  </a:lnTo>
                  <a:lnTo>
                    <a:pt x="1713" y="93"/>
                  </a:lnTo>
                  <a:lnTo>
                    <a:pt x="1739" y="104"/>
                  </a:lnTo>
                  <a:lnTo>
                    <a:pt x="1764" y="116"/>
                  </a:lnTo>
                  <a:lnTo>
                    <a:pt x="1789" y="127"/>
                  </a:lnTo>
                  <a:lnTo>
                    <a:pt x="1814" y="139"/>
                  </a:lnTo>
                  <a:lnTo>
                    <a:pt x="1838" y="152"/>
                  </a:lnTo>
                  <a:lnTo>
                    <a:pt x="1863" y="165"/>
                  </a:lnTo>
                  <a:lnTo>
                    <a:pt x="1887" y="179"/>
                  </a:lnTo>
                  <a:lnTo>
                    <a:pt x="1909" y="193"/>
                  </a:lnTo>
                  <a:lnTo>
                    <a:pt x="1932" y="208"/>
                  </a:lnTo>
                  <a:lnTo>
                    <a:pt x="1955" y="224"/>
                  </a:lnTo>
                  <a:lnTo>
                    <a:pt x="1977" y="239"/>
                  </a:lnTo>
                  <a:lnTo>
                    <a:pt x="2031" y="281"/>
                  </a:lnTo>
                  <a:lnTo>
                    <a:pt x="2082" y="324"/>
                  </a:lnTo>
                  <a:lnTo>
                    <a:pt x="2131" y="371"/>
                  </a:lnTo>
                  <a:lnTo>
                    <a:pt x="2177" y="419"/>
                  </a:lnTo>
                  <a:lnTo>
                    <a:pt x="2220" y="472"/>
                  </a:lnTo>
                  <a:lnTo>
                    <a:pt x="2260" y="526"/>
                  </a:lnTo>
                  <a:lnTo>
                    <a:pt x="2296" y="582"/>
                  </a:lnTo>
                  <a:lnTo>
                    <a:pt x="2329" y="640"/>
                  </a:lnTo>
                  <a:lnTo>
                    <a:pt x="2360" y="700"/>
                  </a:lnTo>
                  <a:lnTo>
                    <a:pt x="2385" y="762"/>
                  </a:lnTo>
                  <a:lnTo>
                    <a:pt x="2408" y="824"/>
                  </a:lnTo>
                  <a:lnTo>
                    <a:pt x="2426" y="890"/>
                  </a:lnTo>
                  <a:lnTo>
                    <a:pt x="2442" y="956"/>
                  </a:lnTo>
                  <a:lnTo>
                    <a:pt x="2453" y="1024"/>
                  </a:lnTo>
                  <a:lnTo>
                    <a:pt x="2458" y="1094"/>
                  </a:lnTo>
                  <a:lnTo>
                    <a:pt x="2461" y="1163"/>
                  </a:lnTo>
                  <a:lnTo>
                    <a:pt x="2458" y="1249"/>
                  </a:lnTo>
                  <a:lnTo>
                    <a:pt x="2447" y="1335"/>
                  </a:lnTo>
                  <a:lnTo>
                    <a:pt x="2430" y="1418"/>
                  </a:lnTo>
                  <a:lnTo>
                    <a:pt x="2408" y="1499"/>
                  </a:lnTo>
                  <a:lnTo>
                    <a:pt x="2380" y="1576"/>
                  </a:lnTo>
                  <a:lnTo>
                    <a:pt x="2346" y="1653"/>
                  </a:lnTo>
                  <a:lnTo>
                    <a:pt x="2307" y="1726"/>
                  </a:lnTo>
                  <a:lnTo>
                    <a:pt x="2263" y="1796"/>
                  </a:lnTo>
                  <a:lnTo>
                    <a:pt x="2257" y="1805"/>
                  </a:lnTo>
                  <a:lnTo>
                    <a:pt x="2250" y="1814"/>
                  </a:lnTo>
                  <a:lnTo>
                    <a:pt x="2244" y="1822"/>
                  </a:lnTo>
                  <a:lnTo>
                    <a:pt x="2238" y="1832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393" y="422"/>
              <a:ext cx="2461" cy="2325"/>
            </a:xfrm>
            <a:custGeom>
              <a:avLst/>
              <a:gdLst>
                <a:gd name="T0" fmla="*/ 1838 w 2461"/>
                <a:gd name="T1" fmla="*/ 152 h 2325"/>
                <a:gd name="T2" fmla="*/ 1662 w 2461"/>
                <a:gd name="T3" fmla="*/ 74 h 2325"/>
                <a:gd name="T4" fmla="*/ 1574 w 2461"/>
                <a:gd name="T5" fmla="*/ 145 h 2325"/>
                <a:gd name="T6" fmla="*/ 1570 w 2461"/>
                <a:gd name="T7" fmla="*/ 45 h 2325"/>
                <a:gd name="T8" fmla="*/ 1444 w 2461"/>
                <a:gd name="T9" fmla="*/ 18 h 2325"/>
                <a:gd name="T10" fmla="*/ 1314 w 2461"/>
                <a:gd name="T11" fmla="*/ 3 h 2325"/>
                <a:gd name="T12" fmla="*/ 1297 w 2461"/>
                <a:gd name="T13" fmla="*/ 64 h 2325"/>
                <a:gd name="T14" fmla="*/ 1234 w 2461"/>
                <a:gd name="T15" fmla="*/ 48 h 2325"/>
                <a:gd name="T16" fmla="*/ 1237 w 2461"/>
                <a:gd name="T17" fmla="*/ 0 h 2325"/>
                <a:gd name="T18" fmla="*/ 1194 w 2461"/>
                <a:gd name="T19" fmla="*/ 2 h 2325"/>
                <a:gd name="T20" fmla="*/ 1205 w 2461"/>
                <a:gd name="T21" fmla="*/ 35 h 2325"/>
                <a:gd name="T22" fmla="*/ 1162 w 2461"/>
                <a:gd name="T23" fmla="*/ 78 h 2325"/>
                <a:gd name="T24" fmla="*/ 1153 w 2461"/>
                <a:gd name="T25" fmla="*/ 70 h 2325"/>
                <a:gd name="T26" fmla="*/ 1189 w 2461"/>
                <a:gd name="T27" fmla="*/ 28 h 2325"/>
                <a:gd name="T28" fmla="*/ 1160 w 2461"/>
                <a:gd name="T29" fmla="*/ 21 h 2325"/>
                <a:gd name="T30" fmla="*/ 1154 w 2461"/>
                <a:gd name="T31" fmla="*/ 6 h 2325"/>
                <a:gd name="T32" fmla="*/ 868 w 2461"/>
                <a:gd name="T33" fmla="*/ 52 h 2325"/>
                <a:gd name="T34" fmla="*/ 563 w 2461"/>
                <a:gd name="T35" fmla="*/ 186 h 2325"/>
                <a:gd name="T36" fmla="*/ 262 w 2461"/>
                <a:gd name="T37" fmla="*/ 444 h 2325"/>
                <a:gd name="T38" fmla="*/ 48 w 2461"/>
                <a:gd name="T39" fmla="*/ 838 h 2325"/>
                <a:gd name="T40" fmla="*/ 4 w 2461"/>
                <a:gd name="T41" fmla="*/ 1267 h 2325"/>
                <a:gd name="T42" fmla="*/ 93 w 2461"/>
                <a:gd name="T43" fmla="*/ 1607 h 2325"/>
                <a:gd name="T44" fmla="*/ 277 w 2461"/>
                <a:gd name="T45" fmla="*/ 1898 h 2325"/>
                <a:gd name="T46" fmla="*/ 312 w 2461"/>
                <a:gd name="T47" fmla="*/ 1836 h 2325"/>
                <a:gd name="T48" fmla="*/ 373 w 2461"/>
                <a:gd name="T49" fmla="*/ 1866 h 2325"/>
                <a:gd name="T50" fmla="*/ 317 w 2461"/>
                <a:gd name="T51" fmla="*/ 1855 h 2325"/>
                <a:gd name="T52" fmla="*/ 322 w 2461"/>
                <a:gd name="T53" fmla="*/ 1904 h 2325"/>
                <a:gd name="T54" fmla="*/ 284 w 2461"/>
                <a:gd name="T55" fmla="*/ 1905 h 2325"/>
                <a:gd name="T56" fmla="*/ 390 w 2461"/>
                <a:gd name="T57" fmla="*/ 2012 h 2325"/>
                <a:gd name="T58" fmla="*/ 534 w 2461"/>
                <a:gd name="T59" fmla="*/ 2122 h 2325"/>
                <a:gd name="T60" fmla="*/ 746 w 2461"/>
                <a:gd name="T61" fmla="*/ 2231 h 2325"/>
                <a:gd name="T62" fmla="*/ 1021 w 2461"/>
                <a:gd name="T63" fmla="*/ 2309 h 2325"/>
                <a:gd name="T64" fmla="*/ 1282 w 2461"/>
                <a:gd name="T65" fmla="*/ 2324 h 2325"/>
                <a:gd name="T66" fmla="*/ 1459 w 2461"/>
                <a:gd name="T67" fmla="*/ 2306 h 2325"/>
                <a:gd name="T68" fmla="*/ 1627 w 2461"/>
                <a:gd name="T69" fmla="*/ 2264 h 2325"/>
                <a:gd name="T70" fmla="*/ 1684 w 2461"/>
                <a:gd name="T71" fmla="*/ 2245 h 2325"/>
                <a:gd name="T72" fmla="*/ 1816 w 2461"/>
                <a:gd name="T73" fmla="*/ 2187 h 2325"/>
                <a:gd name="T74" fmla="*/ 1936 w 2461"/>
                <a:gd name="T75" fmla="*/ 2116 h 2325"/>
                <a:gd name="T76" fmla="*/ 1934 w 2461"/>
                <a:gd name="T77" fmla="*/ 2056 h 2325"/>
                <a:gd name="T78" fmla="*/ 1932 w 2461"/>
                <a:gd name="T79" fmla="*/ 2029 h 2325"/>
                <a:gd name="T80" fmla="*/ 1896 w 2461"/>
                <a:gd name="T81" fmla="*/ 2040 h 2325"/>
                <a:gd name="T82" fmla="*/ 1949 w 2461"/>
                <a:gd name="T83" fmla="*/ 2020 h 2325"/>
                <a:gd name="T84" fmla="*/ 1942 w 2461"/>
                <a:gd name="T85" fmla="*/ 2069 h 2325"/>
                <a:gd name="T86" fmla="*/ 1959 w 2461"/>
                <a:gd name="T87" fmla="*/ 2101 h 2325"/>
                <a:gd name="T88" fmla="*/ 2092 w 2461"/>
                <a:gd name="T89" fmla="*/ 1994 h 2325"/>
                <a:gd name="T90" fmla="*/ 2207 w 2461"/>
                <a:gd name="T91" fmla="*/ 1869 h 2325"/>
                <a:gd name="T92" fmla="*/ 2218 w 2461"/>
                <a:gd name="T93" fmla="*/ 1823 h 2325"/>
                <a:gd name="T94" fmla="*/ 2244 w 2461"/>
                <a:gd name="T95" fmla="*/ 1790 h 2325"/>
                <a:gd name="T96" fmla="*/ 2211 w 2461"/>
                <a:gd name="T97" fmla="*/ 1796 h 2325"/>
                <a:gd name="T98" fmla="*/ 2188 w 2461"/>
                <a:gd name="T99" fmla="*/ 1775 h 2325"/>
                <a:gd name="T100" fmla="*/ 2217 w 2461"/>
                <a:gd name="T101" fmla="*/ 1765 h 2325"/>
                <a:gd name="T102" fmla="*/ 2256 w 2461"/>
                <a:gd name="T103" fmla="*/ 1776 h 2325"/>
                <a:gd name="T104" fmla="*/ 2408 w 2461"/>
                <a:gd name="T105" fmla="*/ 1499 h 2325"/>
                <a:gd name="T106" fmla="*/ 2442 w 2461"/>
                <a:gd name="T107" fmla="*/ 956 h 2325"/>
                <a:gd name="T108" fmla="*/ 2260 w 2461"/>
                <a:gd name="T109" fmla="*/ 526 h 2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61" h="2325">
                  <a:moveTo>
                    <a:pt x="1977" y="239"/>
                  </a:moveTo>
                  <a:lnTo>
                    <a:pt x="1955" y="224"/>
                  </a:lnTo>
                  <a:lnTo>
                    <a:pt x="1932" y="208"/>
                  </a:lnTo>
                  <a:lnTo>
                    <a:pt x="1909" y="193"/>
                  </a:lnTo>
                  <a:lnTo>
                    <a:pt x="1887" y="179"/>
                  </a:lnTo>
                  <a:lnTo>
                    <a:pt x="1863" y="165"/>
                  </a:lnTo>
                  <a:lnTo>
                    <a:pt x="1838" y="152"/>
                  </a:lnTo>
                  <a:lnTo>
                    <a:pt x="1814" y="139"/>
                  </a:lnTo>
                  <a:lnTo>
                    <a:pt x="1789" y="127"/>
                  </a:lnTo>
                  <a:lnTo>
                    <a:pt x="1764" y="116"/>
                  </a:lnTo>
                  <a:lnTo>
                    <a:pt x="1739" y="104"/>
                  </a:lnTo>
                  <a:lnTo>
                    <a:pt x="1713" y="93"/>
                  </a:lnTo>
                  <a:lnTo>
                    <a:pt x="1688" y="84"/>
                  </a:lnTo>
                  <a:lnTo>
                    <a:pt x="1662" y="74"/>
                  </a:lnTo>
                  <a:lnTo>
                    <a:pt x="1635" y="66"/>
                  </a:lnTo>
                  <a:lnTo>
                    <a:pt x="1608" y="57"/>
                  </a:lnTo>
                  <a:lnTo>
                    <a:pt x="1581" y="49"/>
                  </a:lnTo>
                  <a:lnTo>
                    <a:pt x="1583" y="49"/>
                  </a:lnTo>
                  <a:lnTo>
                    <a:pt x="1555" y="121"/>
                  </a:lnTo>
                  <a:lnTo>
                    <a:pt x="1580" y="131"/>
                  </a:lnTo>
                  <a:lnTo>
                    <a:pt x="1574" y="145"/>
                  </a:lnTo>
                  <a:lnTo>
                    <a:pt x="1511" y="121"/>
                  </a:lnTo>
                  <a:lnTo>
                    <a:pt x="1516" y="107"/>
                  </a:lnTo>
                  <a:lnTo>
                    <a:pt x="1540" y="116"/>
                  </a:lnTo>
                  <a:lnTo>
                    <a:pt x="1560" y="61"/>
                  </a:lnTo>
                  <a:lnTo>
                    <a:pt x="1538" y="63"/>
                  </a:lnTo>
                  <a:lnTo>
                    <a:pt x="1537" y="46"/>
                  </a:lnTo>
                  <a:lnTo>
                    <a:pt x="1570" y="45"/>
                  </a:lnTo>
                  <a:lnTo>
                    <a:pt x="1552" y="41"/>
                  </a:lnTo>
                  <a:lnTo>
                    <a:pt x="1534" y="36"/>
                  </a:lnTo>
                  <a:lnTo>
                    <a:pt x="1516" y="32"/>
                  </a:lnTo>
                  <a:lnTo>
                    <a:pt x="1498" y="28"/>
                  </a:lnTo>
                  <a:lnTo>
                    <a:pt x="1480" y="24"/>
                  </a:lnTo>
                  <a:lnTo>
                    <a:pt x="1462" y="21"/>
                  </a:lnTo>
                  <a:lnTo>
                    <a:pt x="1444" y="18"/>
                  </a:lnTo>
                  <a:lnTo>
                    <a:pt x="1426" y="14"/>
                  </a:lnTo>
                  <a:lnTo>
                    <a:pt x="1406" y="13"/>
                  </a:lnTo>
                  <a:lnTo>
                    <a:pt x="1388" y="10"/>
                  </a:lnTo>
                  <a:lnTo>
                    <a:pt x="1369" y="7"/>
                  </a:lnTo>
                  <a:lnTo>
                    <a:pt x="1351" y="6"/>
                  </a:lnTo>
                  <a:lnTo>
                    <a:pt x="1332" y="5"/>
                  </a:lnTo>
                  <a:lnTo>
                    <a:pt x="1314" y="3"/>
                  </a:lnTo>
                  <a:lnTo>
                    <a:pt x="1294" y="2"/>
                  </a:lnTo>
                  <a:lnTo>
                    <a:pt x="1275" y="2"/>
                  </a:lnTo>
                  <a:lnTo>
                    <a:pt x="1287" y="9"/>
                  </a:lnTo>
                  <a:lnTo>
                    <a:pt x="1294" y="20"/>
                  </a:lnTo>
                  <a:lnTo>
                    <a:pt x="1297" y="34"/>
                  </a:lnTo>
                  <a:lnTo>
                    <a:pt x="1298" y="48"/>
                  </a:lnTo>
                  <a:lnTo>
                    <a:pt x="1297" y="64"/>
                  </a:lnTo>
                  <a:lnTo>
                    <a:pt x="1293" y="79"/>
                  </a:lnTo>
                  <a:lnTo>
                    <a:pt x="1283" y="92"/>
                  </a:lnTo>
                  <a:lnTo>
                    <a:pt x="1266" y="96"/>
                  </a:lnTo>
                  <a:lnTo>
                    <a:pt x="1250" y="92"/>
                  </a:lnTo>
                  <a:lnTo>
                    <a:pt x="1240" y="79"/>
                  </a:lnTo>
                  <a:lnTo>
                    <a:pt x="1236" y="64"/>
                  </a:lnTo>
                  <a:lnTo>
                    <a:pt x="1234" y="48"/>
                  </a:lnTo>
                  <a:lnTo>
                    <a:pt x="1236" y="34"/>
                  </a:lnTo>
                  <a:lnTo>
                    <a:pt x="1239" y="20"/>
                  </a:lnTo>
                  <a:lnTo>
                    <a:pt x="1247" y="9"/>
                  </a:lnTo>
                  <a:lnTo>
                    <a:pt x="1259" y="2"/>
                  </a:lnTo>
                  <a:lnTo>
                    <a:pt x="1252" y="0"/>
                  </a:lnTo>
                  <a:lnTo>
                    <a:pt x="1246" y="0"/>
                  </a:lnTo>
                  <a:lnTo>
                    <a:pt x="1237" y="0"/>
                  </a:lnTo>
                  <a:lnTo>
                    <a:pt x="1230" y="0"/>
                  </a:lnTo>
                  <a:lnTo>
                    <a:pt x="1225" y="0"/>
                  </a:lnTo>
                  <a:lnTo>
                    <a:pt x="1219" y="0"/>
                  </a:lnTo>
                  <a:lnTo>
                    <a:pt x="1212" y="0"/>
                  </a:lnTo>
                  <a:lnTo>
                    <a:pt x="1207" y="0"/>
                  </a:lnTo>
                  <a:lnTo>
                    <a:pt x="1201" y="2"/>
                  </a:lnTo>
                  <a:lnTo>
                    <a:pt x="1194" y="2"/>
                  </a:lnTo>
                  <a:lnTo>
                    <a:pt x="1189" y="2"/>
                  </a:lnTo>
                  <a:lnTo>
                    <a:pt x="1183" y="2"/>
                  </a:lnTo>
                  <a:lnTo>
                    <a:pt x="1191" y="6"/>
                  </a:lnTo>
                  <a:lnTo>
                    <a:pt x="1198" y="11"/>
                  </a:lnTo>
                  <a:lnTo>
                    <a:pt x="1204" y="20"/>
                  </a:lnTo>
                  <a:lnTo>
                    <a:pt x="1205" y="29"/>
                  </a:lnTo>
                  <a:lnTo>
                    <a:pt x="1205" y="35"/>
                  </a:lnTo>
                  <a:lnTo>
                    <a:pt x="1204" y="41"/>
                  </a:lnTo>
                  <a:lnTo>
                    <a:pt x="1201" y="46"/>
                  </a:lnTo>
                  <a:lnTo>
                    <a:pt x="1197" y="52"/>
                  </a:lnTo>
                  <a:lnTo>
                    <a:pt x="1190" y="59"/>
                  </a:lnTo>
                  <a:lnTo>
                    <a:pt x="1182" y="64"/>
                  </a:lnTo>
                  <a:lnTo>
                    <a:pt x="1172" y="71"/>
                  </a:lnTo>
                  <a:lnTo>
                    <a:pt x="1162" y="78"/>
                  </a:lnTo>
                  <a:lnTo>
                    <a:pt x="1190" y="78"/>
                  </a:lnTo>
                  <a:lnTo>
                    <a:pt x="1190" y="67"/>
                  </a:lnTo>
                  <a:lnTo>
                    <a:pt x="1205" y="67"/>
                  </a:lnTo>
                  <a:lnTo>
                    <a:pt x="1205" y="93"/>
                  </a:lnTo>
                  <a:lnTo>
                    <a:pt x="1140" y="93"/>
                  </a:lnTo>
                  <a:lnTo>
                    <a:pt x="1140" y="79"/>
                  </a:lnTo>
                  <a:lnTo>
                    <a:pt x="1153" y="70"/>
                  </a:lnTo>
                  <a:lnTo>
                    <a:pt x="1164" y="60"/>
                  </a:lnTo>
                  <a:lnTo>
                    <a:pt x="1172" y="53"/>
                  </a:lnTo>
                  <a:lnTo>
                    <a:pt x="1179" y="46"/>
                  </a:lnTo>
                  <a:lnTo>
                    <a:pt x="1185" y="42"/>
                  </a:lnTo>
                  <a:lnTo>
                    <a:pt x="1187" y="36"/>
                  </a:lnTo>
                  <a:lnTo>
                    <a:pt x="1189" y="32"/>
                  </a:lnTo>
                  <a:lnTo>
                    <a:pt x="1189" y="28"/>
                  </a:lnTo>
                  <a:lnTo>
                    <a:pt x="1187" y="23"/>
                  </a:lnTo>
                  <a:lnTo>
                    <a:pt x="1185" y="18"/>
                  </a:lnTo>
                  <a:lnTo>
                    <a:pt x="1179" y="17"/>
                  </a:lnTo>
                  <a:lnTo>
                    <a:pt x="1175" y="16"/>
                  </a:lnTo>
                  <a:lnTo>
                    <a:pt x="1168" y="17"/>
                  </a:lnTo>
                  <a:lnTo>
                    <a:pt x="1162" y="18"/>
                  </a:lnTo>
                  <a:lnTo>
                    <a:pt x="1160" y="21"/>
                  </a:lnTo>
                  <a:lnTo>
                    <a:pt x="1158" y="24"/>
                  </a:lnTo>
                  <a:lnTo>
                    <a:pt x="1158" y="28"/>
                  </a:lnTo>
                  <a:lnTo>
                    <a:pt x="1143" y="28"/>
                  </a:lnTo>
                  <a:lnTo>
                    <a:pt x="1143" y="14"/>
                  </a:lnTo>
                  <a:lnTo>
                    <a:pt x="1146" y="11"/>
                  </a:lnTo>
                  <a:lnTo>
                    <a:pt x="1150" y="9"/>
                  </a:lnTo>
                  <a:lnTo>
                    <a:pt x="1154" y="6"/>
                  </a:lnTo>
                  <a:lnTo>
                    <a:pt x="1160" y="3"/>
                  </a:lnTo>
                  <a:lnTo>
                    <a:pt x="1110" y="7"/>
                  </a:lnTo>
                  <a:lnTo>
                    <a:pt x="1060" y="13"/>
                  </a:lnTo>
                  <a:lnTo>
                    <a:pt x="1011" y="20"/>
                  </a:lnTo>
                  <a:lnTo>
                    <a:pt x="963" y="28"/>
                  </a:lnTo>
                  <a:lnTo>
                    <a:pt x="914" y="39"/>
                  </a:lnTo>
                  <a:lnTo>
                    <a:pt x="868" y="52"/>
                  </a:lnTo>
                  <a:lnTo>
                    <a:pt x="821" y="67"/>
                  </a:lnTo>
                  <a:lnTo>
                    <a:pt x="777" y="82"/>
                  </a:lnTo>
                  <a:lnTo>
                    <a:pt x="732" y="100"/>
                  </a:lnTo>
                  <a:lnTo>
                    <a:pt x="688" y="120"/>
                  </a:lnTo>
                  <a:lnTo>
                    <a:pt x="645" y="140"/>
                  </a:lnTo>
                  <a:lnTo>
                    <a:pt x="603" y="163"/>
                  </a:lnTo>
                  <a:lnTo>
                    <a:pt x="563" y="186"/>
                  </a:lnTo>
                  <a:lnTo>
                    <a:pt x="524" y="211"/>
                  </a:lnTo>
                  <a:lnTo>
                    <a:pt x="485" y="238"/>
                  </a:lnTo>
                  <a:lnTo>
                    <a:pt x="448" y="265"/>
                  </a:lnTo>
                  <a:lnTo>
                    <a:pt x="398" y="307"/>
                  </a:lnTo>
                  <a:lnTo>
                    <a:pt x="351" y="350"/>
                  </a:lnTo>
                  <a:lnTo>
                    <a:pt x="305" y="397"/>
                  </a:lnTo>
                  <a:lnTo>
                    <a:pt x="262" y="444"/>
                  </a:lnTo>
                  <a:lnTo>
                    <a:pt x="223" y="496"/>
                  </a:lnTo>
                  <a:lnTo>
                    <a:pt x="186" y="548"/>
                  </a:lnTo>
                  <a:lnTo>
                    <a:pt x="152" y="602"/>
                  </a:lnTo>
                  <a:lnTo>
                    <a:pt x="122" y="659"/>
                  </a:lnTo>
                  <a:lnTo>
                    <a:pt x="94" y="718"/>
                  </a:lnTo>
                  <a:lnTo>
                    <a:pt x="69" y="777"/>
                  </a:lnTo>
                  <a:lnTo>
                    <a:pt x="48" y="838"/>
                  </a:lnTo>
                  <a:lnTo>
                    <a:pt x="32" y="901"/>
                  </a:lnTo>
                  <a:lnTo>
                    <a:pt x="18" y="965"/>
                  </a:lnTo>
                  <a:lnTo>
                    <a:pt x="8" y="1030"/>
                  </a:lnTo>
                  <a:lnTo>
                    <a:pt x="1" y="1096"/>
                  </a:lnTo>
                  <a:lnTo>
                    <a:pt x="0" y="1163"/>
                  </a:lnTo>
                  <a:lnTo>
                    <a:pt x="1" y="1214"/>
                  </a:lnTo>
                  <a:lnTo>
                    <a:pt x="4" y="1267"/>
                  </a:lnTo>
                  <a:lnTo>
                    <a:pt x="11" y="1317"/>
                  </a:lnTo>
                  <a:lnTo>
                    <a:pt x="19" y="1367"/>
                  </a:lnTo>
                  <a:lnTo>
                    <a:pt x="29" y="1417"/>
                  </a:lnTo>
                  <a:lnTo>
                    <a:pt x="41" y="1465"/>
                  </a:lnTo>
                  <a:lnTo>
                    <a:pt x="57" y="1514"/>
                  </a:lnTo>
                  <a:lnTo>
                    <a:pt x="73" y="1560"/>
                  </a:lnTo>
                  <a:lnTo>
                    <a:pt x="93" y="1607"/>
                  </a:lnTo>
                  <a:lnTo>
                    <a:pt x="113" y="1651"/>
                  </a:lnTo>
                  <a:lnTo>
                    <a:pt x="136" y="1696"/>
                  </a:lnTo>
                  <a:lnTo>
                    <a:pt x="161" y="1739"/>
                  </a:lnTo>
                  <a:lnTo>
                    <a:pt x="187" y="1780"/>
                  </a:lnTo>
                  <a:lnTo>
                    <a:pt x="216" y="1821"/>
                  </a:lnTo>
                  <a:lnTo>
                    <a:pt x="245" y="1861"/>
                  </a:lnTo>
                  <a:lnTo>
                    <a:pt x="277" y="1898"/>
                  </a:lnTo>
                  <a:lnTo>
                    <a:pt x="272" y="1887"/>
                  </a:lnTo>
                  <a:lnTo>
                    <a:pt x="272" y="1873"/>
                  </a:lnTo>
                  <a:lnTo>
                    <a:pt x="279" y="1859"/>
                  </a:lnTo>
                  <a:lnTo>
                    <a:pt x="291" y="1847"/>
                  </a:lnTo>
                  <a:lnTo>
                    <a:pt x="297" y="1843"/>
                  </a:lnTo>
                  <a:lnTo>
                    <a:pt x="303" y="1839"/>
                  </a:lnTo>
                  <a:lnTo>
                    <a:pt x="312" y="1836"/>
                  </a:lnTo>
                  <a:lnTo>
                    <a:pt x="322" y="1834"/>
                  </a:lnTo>
                  <a:lnTo>
                    <a:pt x="331" y="1834"/>
                  </a:lnTo>
                  <a:lnTo>
                    <a:pt x="342" y="1837"/>
                  </a:lnTo>
                  <a:lnTo>
                    <a:pt x="352" y="1843"/>
                  </a:lnTo>
                  <a:lnTo>
                    <a:pt x="362" y="1852"/>
                  </a:lnTo>
                  <a:lnTo>
                    <a:pt x="371" y="1866"/>
                  </a:lnTo>
                  <a:lnTo>
                    <a:pt x="373" y="1866"/>
                  </a:lnTo>
                  <a:lnTo>
                    <a:pt x="360" y="1876"/>
                  </a:lnTo>
                  <a:lnTo>
                    <a:pt x="353" y="1868"/>
                  </a:lnTo>
                  <a:lnTo>
                    <a:pt x="344" y="1858"/>
                  </a:lnTo>
                  <a:lnTo>
                    <a:pt x="335" y="1851"/>
                  </a:lnTo>
                  <a:lnTo>
                    <a:pt x="326" y="1850"/>
                  </a:lnTo>
                  <a:lnTo>
                    <a:pt x="315" y="1852"/>
                  </a:lnTo>
                  <a:lnTo>
                    <a:pt x="317" y="1855"/>
                  </a:lnTo>
                  <a:lnTo>
                    <a:pt x="322" y="1858"/>
                  </a:lnTo>
                  <a:lnTo>
                    <a:pt x="326" y="1861"/>
                  </a:lnTo>
                  <a:lnTo>
                    <a:pt x="328" y="1864"/>
                  </a:lnTo>
                  <a:lnTo>
                    <a:pt x="333" y="1873"/>
                  </a:lnTo>
                  <a:lnTo>
                    <a:pt x="334" y="1886"/>
                  </a:lnTo>
                  <a:lnTo>
                    <a:pt x="330" y="1895"/>
                  </a:lnTo>
                  <a:lnTo>
                    <a:pt x="322" y="1904"/>
                  </a:lnTo>
                  <a:lnTo>
                    <a:pt x="316" y="1908"/>
                  </a:lnTo>
                  <a:lnTo>
                    <a:pt x="310" y="1909"/>
                  </a:lnTo>
                  <a:lnTo>
                    <a:pt x="305" y="1911"/>
                  </a:lnTo>
                  <a:lnTo>
                    <a:pt x="299" y="1911"/>
                  </a:lnTo>
                  <a:lnTo>
                    <a:pt x="294" y="1911"/>
                  </a:lnTo>
                  <a:lnTo>
                    <a:pt x="290" y="1908"/>
                  </a:lnTo>
                  <a:lnTo>
                    <a:pt x="284" y="1905"/>
                  </a:lnTo>
                  <a:lnTo>
                    <a:pt x="280" y="1901"/>
                  </a:lnTo>
                  <a:lnTo>
                    <a:pt x="297" y="1920"/>
                  </a:lnTo>
                  <a:lnTo>
                    <a:pt x="315" y="1940"/>
                  </a:lnTo>
                  <a:lnTo>
                    <a:pt x="333" y="1958"/>
                  </a:lnTo>
                  <a:lnTo>
                    <a:pt x="351" y="1976"/>
                  </a:lnTo>
                  <a:lnTo>
                    <a:pt x="370" y="1994"/>
                  </a:lnTo>
                  <a:lnTo>
                    <a:pt x="390" y="2012"/>
                  </a:lnTo>
                  <a:lnTo>
                    <a:pt x="409" y="2029"/>
                  </a:lnTo>
                  <a:lnTo>
                    <a:pt x="428" y="2045"/>
                  </a:lnTo>
                  <a:lnTo>
                    <a:pt x="449" y="2062"/>
                  </a:lnTo>
                  <a:lnTo>
                    <a:pt x="470" y="2077"/>
                  </a:lnTo>
                  <a:lnTo>
                    <a:pt x="491" y="2092"/>
                  </a:lnTo>
                  <a:lnTo>
                    <a:pt x="513" y="2108"/>
                  </a:lnTo>
                  <a:lnTo>
                    <a:pt x="534" y="2122"/>
                  </a:lnTo>
                  <a:lnTo>
                    <a:pt x="556" y="2137"/>
                  </a:lnTo>
                  <a:lnTo>
                    <a:pt x="580" y="2149"/>
                  </a:lnTo>
                  <a:lnTo>
                    <a:pt x="602" y="2163"/>
                  </a:lnTo>
                  <a:lnTo>
                    <a:pt x="636" y="2183"/>
                  </a:lnTo>
                  <a:lnTo>
                    <a:pt x="673" y="2199"/>
                  </a:lnTo>
                  <a:lnTo>
                    <a:pt x="709" y="2216"/>
                  </a:lnTo>
                  <a:lnTo>
                    <a:pt x="746" y="2231"/>
                  </a:lnTo>
                  <a:lnTo>
                    <a:pt x="784" y="2246"/>
                  </a:lnTo>
                  <a:lnTo>
                    <a:pt x="821" y="2260"/>
                  </a:lnTo>
                  <a:lnTo>
                    <a:pt x="860" y="2271"/>
                  </a:lnTo>
                  <a:lnTo>
                    <a:pt x="900" y="2282"/>
                  </a:lnTo>
                  <a:lnTo>
                    <a:pt x="939" y="2292"/>
                  </a:lnTo>
                  <a:lnTo>
                    <a:pt x="979" y="2301"/>
                  </a:lnTo>
                  <a:lnTo>
                    <a:pt x="1021" y="2309"/>
                  </a:lnTo>
                  <a:lnTo>
                    <a:pt x="1061" y="2314"/>
                  </a:lnTo>
                  <a:lnTo>
                    <a:pt x="1103" y="2320"/>
                  </a:lnTo>
                  <a:lnTo>
                    <a:pt x="1146" y="2323"/>
                  </a:lnTo>
                  <a:lnTo>
                    <a:pt x="1187" y="2324"/>
                  </a:lnTo>
                  <a:lnTo>
                    <a:pt x="1230" y="2325"/>
                  </a:lnTo>
                  <a:lnTo>
                    <a:pt x="1257" y="2325"/>
                  </a:lnTo>
                  <a:lnTo>
                    <a:pt x="1282" y="2324"/>
                  </a:lnTo>
                  <a:lnTo>
                    <a:pt x="1308" y="2323"/>
                  </a:lnTo>
                  <a:lnTo>
                    <a:pt x="1333" y="2321"/>
                  </a:lnTo>
                  <a:lnTo>
                    <a:pt x="1359" y="2320"/>
                  </a:lnTo>
                  <a:lnTo>
                    <a:pt x="1384" y="2317"/>
                  </a:lnTo>
                  <a:lnTo>
                    <a:pt x="1409" y="2313"/>
                  </a:lnTo>
                  <a:lnTo>
                    <a:pt x="1434" y="2310"/>
                  </a:lnTo>
                  <a:lnTo>
                    <a:pt x="1459" y="2306"/>
                  </a:lnTo>
                  <a:lnTo>
                    <a:pt x="1483" y="2302"/>
                  </a:lnTo>
                  <a:lnTo>
                    <a:pt x="1508" y="2296"/>
                  </a:lnTo>
                  <a:lnTo>
                    <a:pt x="1531" y="2291"/>
                  </a:lnTo>
                  <a:lnTo>
                    <a:pt x="1556" y="2285"/>
                  </a:lnTo>
                  <a:lnTo>
                    <a:pt x="1580" y="2278"/>
                  </a:lnTo>
                  <a:lnTo>
                    <a:pt x="1604" y="2271"/>
                  </a:lnTo>
                  <a:lnTo>
                    <a:pt x="1627" y="2264"/>
                  </a:lnTo>
                  <a:lnTo>
                    <a:pt x="1627" y="2264"/>
                  </a:lnTo>
                  <a:lnTo>
                    <a:pt x="1627" y="2264"/>
                  </a:lnTo>
                  <a:lnTo>
                    <a:pt x="1637" y="2262"/>
                  </a:lnTo>
                  <a:lnTo>
                    <a:pt x="1647" y="2258"/>
                  </a:lnTo>
                  <a:lnTo>
                    <a:pt x="1655" y="2255"/>
                  </a:lnTo>
                  <a:lnTo>
                    <a:pt x="1665" y="2252"/>
                  </a:lnTo>
                  <a:lnTo>
                    <a:pt x="1684" y="2245"/>
                  </a:lnTo>
                  <a:lnTo>
                    <a:pt x="1703" y="2237"/>
                  </a:lnTo>
                  <a:lnTo>
                    <a:pt x="1723" y="2230"/>
                  </a:lnTo>
                  <a:lnTo>
                    <a:pt x="1741" y="2221"/>
                  </a:lnTo>
                  <a:lnTo>
                    <a:pt x="1760" y="2213"/>
                  </a:lnTo>
                  <a:lnTo>
                    <a:pt x="1778" y="2205"/>
                  </a:lnTo>
                  <a:lnTo>
                    <a:pt x="1796" y="2196"/>
                  </a:lnTo>
                  <a:lnTo>
                    <a:pt x="1816" y="2187"/>
                  </a:lnTo>
                  <a:lnTo>
                    <a:pt x="1832" y="2177"/>
                  </a:lnTo>
                  <a:lnTo>
                    <a:pt x="1850" y="2167"/>
                  </a:lnTo>
                  <a:lnTo>
                    <a:pt x="1869" y="2158"/>
                  </a:lnTo>
                  <a:lnTo>
                    <a:pt x="1885" y="2148"/>
                  </a:lnTo>
                  <a:lnTo>
                    <a:pt x="1903" y="2137"/>
                  </a:lnTo>
                  <a:lnTo>
                    <a:pt x="1920" y="2127"/>
                  </a:lnTo>
                  <a:lnTo>
                    <a:pt x="1936" y="2116"/>
                  </a:lnTo>
                  <a:lnTo>
                    <a:pt x="1953" y="2105"/>
                  </a:lnTo>
                  <a:lnTo>
                    <a:pt x="1893" y="2105"/>
                  </a:lnTo>
                  <a:lnTo>
                    <a:pt x="1893" y="2090"/>
                  </a:lnTo>
                  <a:lnTo>
                    <a:pt x="1906" y="2080"/>
                  </a:lnTo>
                  <a:lnTo>
                    <a:pt x="1917" y="2072"/>
                  </a:lnTo>
                  <a:lnTo>
                    <a:pt x="1927" y="2063"/>
                  </a:lnTo>
                  <a:lnTo>
                    <a:pt x="1934" y="2056"/>
                  </a:lnTo>
                  <a:lnTo>
                    <a:pt x="1938" y="2052"/>
                  </a:lnTo>
                  <a:lnTo>
                    <a:pt x="1941" y="2048"/>
                  </a:lnTo>
                  <a:lnTo>
                    <a:pt x="1942" y="2044"/>
                  </a:lnTo>
                  <a:lnTo>
                    <a:pt x="1942" y="2040"/>
                  </a:lnTo>
                  <a:lnTo>
                    <a:pt x="1941" y="2034"/>
                  </a:lnTo>
                  <a:lnTo>
                    <a:pt x="1938" y="2030"/>
                  </a:lnTo>
                  <a:lnTo>
                    <a:pt x="1932" y="2029"/>
                  </a:lnTo>
                  <a:lnTo>
                    <a:pt x="1928" y="2027"/>
                  </a:lnTo>
                  <a:lnTo>
                    <a:pt x="1923" y="2027"/>
                  </a:lnTo>
                  <a:lnTo>
                    <a:pt x="1917" y="2030"/>
                  </a:lnTo>
                  <a:lnTo>
                    <a:pt x="1914" y="2031"/>
                  </a:lnTo>
                  <a:lnTo>
                    <a:pt x="1913" y="2034"/>
                  </a:lnTo>
                  <a:lnTo>
                    <a:pt x="1913" y="2040"/>
                  </a:lnTo>
                  <a:lnTo>
                    <a:pt x="1896" y="2040"/>
                  </a:lnTo>
                  <a:lnTo>
                    <a:pt x="1896" y="2026"/>
                  </a:lnTo>
                  <a:lnTo>
                    <a:pt x="1903" y="2020"/>
                  </a:lnTo>
                  <a:lnTo>
                    <a:pt x="1910" y="2016"/>
                  </a:lnTo>
                  <a:lnTo>
                    <a:pt x="1918" y="2013"/>
                  </a:lnTo>
                  <a:lnTo>
                    <a:pt x="1927" y="2012"/>
                  </a:lnTo>
                  <a:lnTo>
                    <a:pt x="1939" y="2013"/>
                  </a:lnTo>
                  <a:lnTo>
                    <a:pt x="1949" y="2020"/>
                  </a:lnTo>
                  <a:lnTo>
                    <a:pt x="1956" y="2029"/>
                  </a:lnTo>
                  <a:lnTo>
                    <a:pt x="1959" y="2041"/>
                  </a:lnTo>
                  <a:lnTo>
                    <a:pt x="1957" y="2045"/>
                  </a:lnTo>
                  <a:lnTo>
                    <a:pt x="1956" y="2051"/>
                  </a:lnTo>
                  <a:lnTo>
                    <a:pt x="1953" y="2058"/>
                  </a:lnTo>
                  <a:lnTo>
                    <a:pt x="1949" y="2062"/>
                  </a:lnTo>
                  <a:lnTo>
                    <a:pt x="1942" y="2069"/>
                  </a:lnTo>
                  <a:lnTo>
                    <a:pt x="1935" y="2076"/>
                  </a:lnTo>
                  <a:lnTo>
                    <a:pt x="1927" y="2083"/>
                  </a:lnTo>
                  <a:lnTo>
                    <a:pt x="1917" y="2088"/>
                  </a:lnTo>
                  <a:lnTo>
                    <a:pt x="1943" y="2088"/>
                  </a:lnTo>
                  <a:lnTo>
                    <a:pt x="1943" y="2077"/>
                  </a:lnTo>
                  <a:lnTo>
                    <a:pt x="1959" y="2077"/>
                  </a:lnTo>
                  <a:lnTo>
                    <a:pt x="1959" y="2101"/>
                  </a:lnTo>
                  <a:lnTo>
                    <a:pt x="1978" y="2087"/>
                  </a:lnTo>
                  <a:lnTo>
                    <a:pt x="1998" y="2072"/>
                  </a:lnTo>
                  <a:lnTo>
                    <a:pt x="2017" y="2056"/>
                  </a:lnTo>
                  <a:lnTo>
                    <a:pt x="2036" y="2041"/>
                  </a:lnTo>
                  <a:lnTo>
                    <a:pt x="2054" y="2026"/>
                  </a:lnTo>
                  <a:lnTo>
                    <a:pt x="2074" y="2009"/>
                  </a:lnTo>
                  <a:lnTo>
                    <a:pt x="2092" y="1994"/>
                  </a:lnTo>
                  <a:lnTo>
                    <a:pt x="2109" y="1976"/>
                  </a:lnTo>
                  <a:lnTo>
                    <a:pt x="2127" y="1959"/>
                  </a:lnTo>
                  <a:lnTo>
                    <a:pt x="2143" y="1943"/>
                  </a:lnTo>
                  <a:lnTo>
                    <a:pt x="2160" y="1925"/>
                  </a:lnTo>
                  <a:lnTo>
                    <a:pt x="2177" y="1907"/>
                  </a:lnTo>
                  <a:lnTo>
                    <a:pt x="2192" y="1888"/>
                  </a:lnTo>
                  <a:lnTo>
                    <a:pt x="2207" y="1869"/>
                  </a:lnTo>
                  <a:lnTo>
                    <a:pt x="2222" y="1851"/>
                  </a:lnTo>
                  <a:lnTo>
                    <a:pt x="2238" y="1832"/>
                  </a:lnTo>
                  <a:lnTo>
                    <a:pt x="2235" y="1833"/>
                  </a:lnTo>
                  <a:lnTo>
                    <a:pt x="2232" y="1834"/>
                  </a:lnTo>
                  <a:lnTo>
                    <a:pt x="2228" y="1837"/>
                  </a:lnTo>
                  <a:lnTo>
                    <a:pt x="2225" y="1839"/>
                  </a:lnTo>
                  <a:lnTo>
                    <a:pt x="2218" y="1823"/>
                  </a:lnTo>
                  <a:lnTo>
                    <a:pt x="2224" y="1821"/>
                  </a:lnTo>
                  <a:lnTo>
                    <a:pt x="2229" y="1818"/>
                  </a:lnTo>
                  <a:lnTo>
                    <a:pt x="2233" y="1814"/>
                  </a:lnTo>
                  <a:lnTo>
                    <a:pt x="2239" y="1809"/>
                  </a:lnTo>
                  <a:lnTo>
                    <a:pt x="2243" y="1802"/>
                  </a:lnTo>
                  <a:lnTo>
                    <a:pt x="2246" y="1796"/>
                  </a:lnTo>
                  <a:lnTo>
                    <a:pt x="2244" y="1790"/>
                  </a:lnTo>
                  <a:lnTo>
                    <a:pt x="2239" y="1783"/>
                  </a:lnTo>
                  <a:lnTo>
                    <a:pt x="2235" y="1780"/>
                  </a:lnTo>
                  <a:lnTo>
                    <a:pt x="2228" y="1780"/>
                  </a:lnTo>
                  <a:lnTo>
                    <a:pt x="2222" y="1782"/>
                  </a:lnTo>
                  <a:lnTo>
                    <a:pt x="2217" y="1787"/>
                  </a:lnTo>
                  <a:lnTo>
                    <a:pt x="2214" y="1791"/>
                  </a:lnTo>
                  <a:lnTo>
                    <a:pt x="2211" y="1796"/>
                  </a:lnTo>
                  <a:lnTo>
                    <a:pt x="2210" y="1800"/>
                  </a:lnTo>
                  <a:lnTo>
                    <a:pt x="2208" y="1805"/>
                  </a:lnTo>
                  <a:lnTo>
                    <a:pt x="2200" y="1808"/>
                  </a:lnTo>
                  <a:lnTo>
                    <a:pt x="2165" y="1777"/>
                  </a:lnTo>
                  <a:lnTo>
                    <a:pt x="2203" y="1733"/>
                  </a:lnTo>
                  <a:lnTo>
                    <a:pt x="2215" y="1744"/>
                  </a:lnTo>
                  <a:lnTo>
                    <a:pt x="2188" y="1775"/>
                  </a:lnTo>
                  <a:lnTo>
                    <a:pt x="2200" y="1786"/>
                  </a:lnTo>
                  <a:lnTo>
                    <a:pt x="2201" y="1783"/>
                  </a:lnTo>
                  <a:lnTo>
                    <a:pt x="2203" y="1779"/>
                  </a:lnTo>
                  <a:lnTo>
                    <a:pt x="2204" y="1776"/>
                  </a:lnTo>
                  <a:lnTo>
                    <a:pt x="2207" y="1773"/>
                  </a:lnTo>
                  <a:lnTo>
                    <a:pt x="2211" y="1769"/>
                  </a:lnTo>
                  <a:lnTo>
                    <a:pt x="2217" y="1765"/>
                  </a:lnTo>
                  <a:lnTo>
                    <a:pt x="2222" y="1764"/>
                  </a:lnTo>
                  <a:lnTo>
                    <a:pt x="2228" y="1762"/>
                  </a:lnTo>
                  <a:lnTo>
                    <a:pt x="2235" y="1762"/>
                  </a:lnTo>
                  <a:lnTo>
                    <a:pt x="2240" y="1764"/>
                  </a:lnTo>
                  <a:lnTo>
                    <a:pt x="2246" y="1766"/>
                  </a:lnTo>
                  <a:lnTo>
                    <a:pt x="2251" y="1771"/>
                  </a:lnTo>
                  <a:lnTo>
                    <a:pt x="2256" y="1776"/>
                  </a:lnTo>
                  <a:lnTo>
                    <a:pt x="2260" y="1782"/>
                  </a:lnTo>
                  <a:lnTo>
                    <a:pt x="2261" y="1789"/>
                  </a:lnTo>
                  <a:lnTo>
                    <a:pt x="2263" y="1796"/>
                  </a:lnTo>
                  <a:lnTo>
                    <a:pt x="2307" y="1726"/>
                  </a:lnTo>
                  <a:lnTo>
                    <a:pt x="2346" y="1653"/>
                  </a:lnTo>
                  <a:lnTo>
                    <a:pt x="2380" y="1576"/>
                  </a:lnTo>
                  <a:lnTo>
                    <a:pt x="2408" y="1499"/>
                  </a:lnTo>
                  <a:lnTo>
                    <a:pt x="2430" y="1418"/>
                  </a:lnTo>
                  <a:lnTo>
                    <a:pt x="2447" y="1335"/>
                  </a:lnTo>
                  <a:lnTo>
                    <a:pt x="2458" y="1249"/>
                  </a:lnTo>
                  <a:lnTo>
                    <a:pt x="2461" y="1163"/>
                  </a:lnTo>
                  <a:lnTo>
                    <a:pt x="2458" y="1094"/>
                  </a:lnTo>
                  <a:lnTo>
                    <a:pt x="2453" y="1024"/>
                  </a:lnTo>
                  <a:lnTo>
                    <a:pt x="2442" y="956"/>
                  </a:lnTo>
                  <a:lnTo>
                    <a:pt x="2426" y="890"/>
                  </a:lnTo>
                  <a:lnTo>
                    <a:pt x="2408" y="824"/>
                  </a:lnTo>
                  <a:lnTo>
                    <a:pt x="2385" y="762"/>
                  </a:lnTo>
                  <a:lnTo>
                    <a:pt x="2360" y="700"/>
                  </a:lnTo>
                  <a:lnTo>
                    <a:pt x="2329" y="640"/>
                  </a:lnTo>
                  <a:lnTo>
                    <a:pt x="2296" y="582"/>
                  </a:lnTo>
                  <a:lnTo>
                    <a:pt x="2260" y="526"/>
                  </a:lnTo>
                  <a:lnTo>
                    <a:pt x="2220" y="472"/>
                  </a:lnTo>
                  <a:lnTo>
                    <a:pt x="2177" y="419"/>
                  </a:lnTo>
                  <a:lnTo>
                    <a:pt x="2131" y="371"/>
                  </a:lnTo>
                  <a:lnTo>
                    <a:pt x="2082" y="324"/>
                  </a:lnTo>
                  <a:lnTo>
                    <a:pt x="2031" y="281"/>
                  </a:lnTo>
                  <a:lnTo>
                    <a:pt x="1977" y="2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902" y="2427"/>
              <a:ext cx="82" cy="97"/>
            </a:xfrm>
            <a:custGeom>
              <a:avLst/>
              <a:gdLst>
                <a:gd name="T0" fmla="*/ 15 w 82"/>
                <a:gd name="T1" fmla="*/ 97 h 97"/>
                <a:gd name="T2" fmla="*/ 76 w 82"/>
                <a:gd name="T3" fmla="*/ 40 h 97"/>
                <a:gd name="T4" fmla="*/ 82 w 82"/>
                <a:gd name="T5" fmla="*/ 29 h 97"/>
                <a:gd name="T6" fmla="*/ 22 w 82"/>
                <a:gd name="T7" fmla="*/ 0 h 97"/>
                <a:gd name="T8" fmla="*/ 11 w 82"/>
                <a:gd name="T9" fmla="*/ 22 h 97"/>
                <a:gd name="T10" fmla="*/ 26 w 82"/>
                <a:gd name="T11" fmla="*/ 29 h 97"/>
                <a:gd name="T12" fmla="*/ 30 w 82"/>
                <a:gd name="T13" fmla="*/ 21 h 97"/>
                <a:gd name="T14" fmla="*/ 58 w 82"/>
                <a:gd name="T15" fmla="*/ 35 h 97"/>
                <a:gd name="T16" fmla="*/ 0 w 82"/>
                <a:gd name="T17" fmla="*/ 89 h 97"/>
                <a:gd name="T18" fmla="*/ 15 w 82"/>
                <a:gd name="T1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97">
                  <a:moveTo>
                    <a:pt x="15" y="97"/>
                  </a:moveTo>
                  <a:lnTo>
                    <a:pt x="76" y="40"/>
                  </a:lnTo>
                  <a:lnTo>
                    <a:pt x="82" y="29"/>
                  </a:lnTo>
                  <a:lnTo>
                    <a:pt x="22" y="0"/>
                  </a:lnTo>
                  <a:lnTo>
                    <a:pt x="11" y="22"/>
                  </a:lnTo>
                  <a:lnTo>
                    <a:pt x="26" y="29"/>
                  </a:lnTo>
                  <a:lnTo>
                    <a:pt x="30" y="21"/>
                  </a:lnTo>
                  <a:lnTo>
                    <a:pt x="58" y="35"/>
                  </a:lnTo>
                  <a:lnTo>
                    <a:pt x="0" y="89"/>
                  </a:lnTo>
                  <a:lnTo>
                    <a:pt x="15" y="9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98" y="2172"/>
              <a:ext cx="100" cy="102"/>
            </a:xfrm>
            <a:custGeom>
              <a:avLst/>
              <a:gdLst>
                <a:gd name="T0" fmla="*/ 55 w 100"/>
                <a:gd name="T1" fmla="*/ 14 h 102"/>
                <a:gd name="T2" fmla="*/ 74 w 100"/>
                <a:gd name="T3" fmla="*/ 25 h 102"/>
                <a:gd name="T4" fmla="*/ 28 w 100"/>
                <a:gd name="T5" fmla="*/ 59 h 102"/>
                <a:gd name="T6" fmla="*/ 12 w 100"/>
                <a:gd name="T7" fmla="*/ 40 h 102"/>
                <a:gd name="T8" fmla="*/ 0 w 100"/>
                <a:gd name="T9" fmla="*/ 50 h 102"/>
                <a:gd name="T10" fmla="*/ 40 w 100"/>
                <a:gd name="T11" fmla="*/ 102 h 102"/>
                <a:gd name="T12" fmla="*/ 53 w 100"/>
                <a:gd name="T13" fmla="*/ 93 h 102"/>
                <a:gd name="T14" fmla="*/ 37 w 100"/>
                <a:gd name="T15" fmla="*/ 73 h 102"/>
                <a:gd name="T16" fmla="*/ 100 w 100"/>
                <a:gd name="T17" fmla="*/ 26 h 102"/>
                <a:gd name="T18" fmla="*/ 93 w 100"/>
                <a:gd name="T19" fmla="*/ 18 h 102"/>
                <a:gd name="T20" fmla="*/ 62 w 100"/>
                <a:gd name="T21" fmla="*/ 0 h 102"/>
                <a:gd name="T22" fmla="*/ 55 w 100"/>
                <a:gd name="T23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102">
                  <a:moveTo>
                    <a:pt x="55" y="14"/>
                  </a:moveTo>
                  <a:lnTo>
                    <a:pt x="74" y="25"/>
                  </a:lnTo>
                  <a:lnTo>
                    <a:pt x="28" y="59"/>
                  </a:lnTo>
                  <a:lnTo>
                    <a:pt x="12" y="40"/>
                  </a:lnTo>
                  <a:lnTo>
                    <a:pt x="0" y="50"/>
                  </a:lnTo>
                  <a:lnTo>
                    <a:pt x="40" y="102"/>
                  </a:lnTo>
                  <a:lnTo>
                    <a:pt x="53" y="93"/>
                  </a:lnTo>
                  <a:lnTo>
                    <a:pt x="37" y="73"/>
                  </a:lnTo>
                  <a:lnTo>
                    <a:pt x="100" y="26"/>
                  </a:lnTo>
                  <a:lnTo>
                    <a:pt x="93" y="18"/>
                  </a:lnTo>
                  <a:lnTo>
                    <a:pt x="62" y="0"/>
                  </a:lnTo>
                  <a:lnTo>
                    <a:pt x="55" y="14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65" y="2256"/>
              <a:ext cx="101" cy="77"/>
            </a:xfrm>
            <a:custGeom>
              <a:avLst/>
              <a:gdLst>
                <a:gd name="T0" fmla="*/ 50 w 101"/>
                <a:gd name="T1" fmla="*/ 70 h 77"/>
                <a:gd name="T2" fmla="*/ 58 w 101"/>
                <a:gd name="T3" fmla="*/ 61 h 77"/>
                <a:gd name="T4" fmla="*/ 62 w 101"/>
                <a:gd name="T5" fmla="*/ 52 h 77"/>
                <a:gd name="T6" fmla="*/ 61 w 101"/>
                <a:gd name="T7" fmla="*/ 39 h 77"/>
                <a:gd name="T8" fmla="*/ 56 w 101"/>
                <a:gd name="T9" fmla="*/ 30 h 77"/>
                <a:gd name="T10" fmla="*/ 54 w 101"/>
                <a:gd name="T11" fmla="*/ 27 h 77"/>
                <a:gd name="T12" fmla="*/ 50 w 101"/>
                <a:gd name="T13" fmla="*/ 24 h 77"/>
                <a:gd name="T14" fmla="*/ 45 w 101"/>
                <a:gd name="T15" fmla="*/ 21 h 77"/>
                <a:gd name="T16" fmla="*/ 43 w 101"/>
                <a:gd name="T17" fmla="*/ 18 h 77"/>
                <a:gd name="T18" fmla="*/ 54 w 101"/>
                <a:gd name="T19" fmla="*/ 16 h 77"/>
                <a:gd name="T20" fmla="*/ 63 w 101"/>
                <a:gd name="T21" fmla="*/ 17 h 77"/>
                <a:gd name="T22" fmla="*/ 72 w 101"/>
                <a:gd name="T23" fmla="*/ 24 h 77"/>
                <a:gd name="T24" fmla="*/ 81 w 101"/>
                <a:gd name="T25" fmla="*/ 34 h 77"/>
                <a:gd name="T26" fmla="*/ 88 w 101"/>
                <a:gd name="T27" fmla="*/ 42 h 77"/>
                <a:gd name="T28" fmla="*/ 101 w 101"/>
                <a:gd name="T29" fmla="*/ 32 h 77"/>
                <a:gd name="T30" fmla="*/ 99 w 101"/>
                <a:gd name="T31" fmla="*/ 32 h 77"/>
                <a:gd name="T32" fmla="*/ 90 w 101"/>
                <a:gd name="T33" fmla="*/ 18 h 77"/>
                <a:gd name="T34" fmla="*/ 80 w 101"/>
                <a:gd name="T35" fmla="*/ 9 h 77"/>
                <a:gd name="T36" fmla="*/ 70 w 101"/>
                <a:gd name="T37" fmla="*/ 3 h 77"/>
                <a:gd name="T38" fmla="*/ 59 w 101"/>
                <a:gd name="T39" fmla="*/ 0 h 77"/>
                <a:gd name="T40" fmla="*/ 50 w 101"/>
                <a:gd name="T41" fmla="*/ 0 h 77"/>
                <a:gd name="T42" fmla="*/ 40 w 101"/>
                <a:gd name="T43" fmla="*/ 2 h 77"/>
                <a:gd name="T44" fmla="*/ 31 w 101"/>
                <a:gd name="T45" fmla="*/ 5 h 77"/>
                <a:gd name="T46" fmla="*/ 25 w 101"/>
                <a:gd name="T47" fmla="*/ 9 h 77"/>
                <a:gd name="T48" fmla="*/ 19 w 101"/>
                <a:gd name="T49" fmla="*/ 13 h 77"/>
                <a:gd name="T50" fmla="*/ 7 w 101"/>
                <a:gd name="T51" fmla="*/ 25 h 77"/>
                <a:gd name="T52" fmla="*/ 0 w 101"/>
                <a:gd name="T53" fmla="*/ 39 h 77"/>
                <a:gd name="T54" fmla="*/ 0 w 101"/>
                <a:gd name="T55" fmla="*/ 53 h 77"/>
                <a:gd name="T56" fmla="*/ 5 w 101"/>
                <a:gd name="T57" fmla="*/ 64 h 77"/>
                <a:gd name="T58" fmla="*/ 7 w 101"/>
                <a:gd name="T59" fmla="*/ 66 h 77"/>
                <a:gd name="T60" fmla="*/ 7 w 101"/>
                <a:gd name="T61" fmla="*/ 66 h 77"/>
                <a:gd name="T62" fmla="*/ 7 w 101"/>
                <a:gd name="T63" fmla="*/ 67 h 77"/>
                <a:gd name="T64" fmla="*/ 8 w 101"/>
                <a:gd name="T65" fmla="*/ 67 h 77"/>
                <a:gd name="T66" fmla="*/ 12 w 101"/>
                <a:gd name="T67" fmla="*/ 71 h 77"/>
                <a:gd name="T68" fmla="*/ 18 w 101"/>
                <a:gd name="T69" fmla="*/ 74 h 77"/>
                <a:gd name="T70" fmla="*/ 22 w 101"/>
                <a:gd name="T71" fmla="*/ 77 h 77"/>
                <a:gd name="T72" fmla="*/ 27 w 101"/>
                <a:gd name="T73" fmla="*/ 77 h 77"/>
                <a:gd name="T74" fmla="*/ 33 w 101"/>
                <a:gd name="T75" fmla="*/ 77 h 77"/>
                <a:gd name="T76" fmla="*/ 38 w 101"/>
                <a:gd name="T77" fmla="*/ 75 h 77"/>
                <a:gd name="T78" fmla="*/ 44 w 101"/>
                <a:gd name="T79" fmla="*/ 74 h 77"/>
                <a:gd name="T80" fmla="*/ 50 w 101"/>
                <a:gd name="T81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1" h="77">
                  <a:moveTo>
                    <a:pt x="50" y="70"/>
                  </a:moveTo>
                  <a:lnTo>
                    <a:pt x="58" y="61"/>
                  </a:lnTo>
                  <a:lnTo>
                    <a:pt x="62" y="52"/>
                  </a:lnTo>
                  <a:lnTo>
                    <a:pt x="61" y="39"/>
                  </a:lnTo>
                  <a:lnTo>
                    <a:pt x="56" y="30"/>
                  </a:lnTo>
                  <a:lnTo>
                    <a:pt x="54" y="27"/>
                  </a:lnTo>
                  <a:lnTo>
                    <a:pt x="50" y="24"/>
                  </a:lnTo>
                  <a:lnTo>
                    <a:pt x="45" y="21"/>
                  </a:lnTo>
                  <a:lnTo>
                    <a:pt x="43" y="18"/>
                  </a:lnTo>
                  <a:lnTo>
                    <a:pt x="54" y="16"/>
                  </a:lnTo>
                  <a:lnTo>
                    <a:pt x="63" y="17"/>
                  </a:lnTo>
                  <a:lnTo>
                    <a:pt x="72" y="24"/>
                  </a:lnTo>
                  <a:lnTo>
                    <a:pt x="81" y="34"/>
                  </a:lnTo>
                  <a:lnTo>
                    <a:pt x="88" y="42"/>
                  </a:lnTo>
                  <a:lnTo>
                    <a:pt x="101" y="32"/>
                  </a:lnTo>
                  <a:lnTo>
                    <a:pt x="99" y="32"/>
                  </a:lnTo>
                  <a:lnTo>
                    <a:pt x="90" y="18"/>
                  </a:lnTo>
                  <a:lnTo>
                    <a:pt x="80" y="9"/>
                  </a:lnTo>
                  <a:lnTo>
                    <a:pt x="70" y="3"/>
                  </a:lnTo>
                  <a:lnTo>
                    <a:pt x="59" y="0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31" y="5"/>
                  </a:lnTo>
                  <a:lnTo>
                    <a:pt x="25" y="9"/>
                  </a:lnTo>
                  <a:lnTo>
                    <a:pt x="19" y="13"/>
                  </a:lnTo>
                  <a:lnTo>
                    <a:pt x="7" y="25"/>
                  </a:lnTo>
                  <a:lnTo>
                    <a:pt x="0" y="39"/>
                  </a:lnTo>
                  <a:lnTo>
                    <a:pt x="0" y="53"/>
                  </a:lnTo>
                  <a:lnTo>
                    <a:pt x="5" y="64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7" y="67"/>
                  </a:lnTo>
                  <a:lnTo>
                    <a:pt x="8" y="67"/>
                  </a:lnTo>
                  <a:lnTo>
                    <a:pt x="12" y="71"/>
                  </a:lnTo>
                  <a:lnTo>
                    <a:pt x="18" y="74"/>
                  </a:lnTo>
                  <a:lnTo>
                    <a:pt x="22" y="77"/>
                  </a:lnTo>
                  <a:lnTo>
                    <a:pt x="27" y="77"/>
                  </a:lnTo>
                  <a:lnTo>
                    <a:pt x="33" y="77"/>
                  </a:lnTo>
                  <a:lnTo>
                    <a:pt x="38" y="75"/>
                  </a:lnTo>
                  <a:lnTo>
                    <a:pt x="44" y="74"/>
                  </a:lnTo>
                  <a:lnTo>
                    <a:pt x="50" y="7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80" y="2287"/>
              <a:ext cx="29" cy="30"/>
            </a:xfrm>
            <a:custGeom>
              <a:avLst/>
              <a:gdLst>
                <a:gd name="T0" fmla="*/ 8 w 29"/>
                <a:gd name="T1" fmla="*/ 0 h 30"/>
                <a:gd name="T2" fmla="*/ 14 w 29"/>
                <a:gd name="T3" fmla="*/ 0 h 30"/>
                <a:gd name="T4" fmla="*/ 19 w 29"/>
                <a:gd name="T5" fmla="*/ 1 h 30"/>
                <a:gd name="T6" fmla="*/ 23 w 29"/>
                <a:gd name="T7" fmla="*/ 3 h 30"/>
                <a:gd name="T8" fmla="*/ 28 w 29"/>
                <a:gd name="T9" fmla="*/ 7 h 30"/>
                <a:gd name="T10" fmla="*/ 29 w 29"/>
                <a:gd name="T11" fmla="*/ 12 h 30"/>
                <a:gd name="T12" fmla="*/ 29 w 29"/>
                <a:gd name="T13" fmla="*/ 18 h 30"/>
                <a:gd name="T14" fmla="*/ 28 w 29"/>
                <a:gd name="T15" fmla="*/ 22 h 30"/>
                <a:gd name="T16" fmla="*/ 23 w 29"/>
                <a:gd name="T17" fmla="*/ 26 h 30"/>
                <a:gd name="T18" fmla="*/ 18 w 29"/>
                <a:gd name="T19" fmla="*/ 29 h 30"/>
                <a:gd name="T20" fmla="*/ 12 w 29"/>
                <a:gd name="T21" fmla="*/ 30 h 30"/>
                <a:gd name="T22" fmla="*/ 7 w 29"/>
                <a:gd name="T23" fmla="*/ 29 h 30"/>
                <a:gd name="T24" fmla="*/ 3 w 29"/>
                <a:gd name="T25" fmla="*/ 25 h 30"/>
                <a:gd name="T26" fmla="*/ 0 w 29"/>
                <a:gd name="T27" fmla="*/ 18 h 30"/>
                <a:gd name="T28" fmla="*/ 1 w 29"/>
                <a:gd name="T29" fmla="*/ 12 h 30"/>
                <a:gd name="T30" fmla="*/ 4 w 29"/>
                <a:gd name="T31" fmla="*/ 5 h 30"/>
                <a:gd name="T32" fmla="*/ 8 w 29"/>
                <a:gd name="T3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0">
                  <a:moveTo>
                    <a:pt x="8" y="0"/>
                  </a:moveTo>
                  <a:lnTo>
                    <a:pt x="14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8" y="7"/>
                  </a:lnTo>
                  <a:lnTo>
                    <a:pt x="29" y="12"/>
                  </a:lnTo>
                  <a:lnTo>
                    <a:pt x="29" y="18"/>
                  </a:lnTo>
                  <a:lnTo>
                    <a:pt x="28" y="22"/>
                  </a:lnTo>
                  <a:lnTo>
                    <a:pt x="23" y="26"/>
                  </a:lnTo>
                  <a:lnTo>
                    <a:pt x="18" y="29"/>
                  </a:lnTo>
                  <a:lnTo>
                    <a:pt x="12" y="30"/>
                  </a:lnTo>
                  <a:lnTo>
                    <a:pt x="7" y="29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4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455" y="1897"/>
              <a:ext cx="94" cy="74"/>
            </a:xfrm>
            <a:custGeom>
              <a:avLst/>
              <a:gdLst>
                <a:gd name="T0" fmla="*/ 60 w 94"/>
                <a:gd name="T1" fmla="*/ 0 h 74"/>
                <a:gd name="T2" fmla="*/ 54 w 94"/>
                <a:gd name="T3" fmla="*/ 3 h 74"/>
                <a:gd name="T4" fmla="*/ 50 w 94"/>
                <a:gd name="T5" fmla="*/ 6 h 74"/>
                <a:gd name="T6" fmla="*/ 46 w 94"/>
                <a:gd name="T7" fmla="*/ 10 h 74"/>
                <a:gd name="T8" fmla="*/ 43 w 94"/>
                <a:gd name="T9" fmla="*/ 15 h 74"/>
                <a:gd name="T10" fmla="*/ 39 w 94"/>
                <a:gd name="T11" fmla="*/ 13 h 74"/>
                <a:gd name="T12" fmla="*/ 32 w 94"/>
                <a:gd name="T13" fmla="*/ 10 h 74"/>
                <a:gd name="T14" fmla="*/ 26 w 94"/>
                <a:gd name="T15" fmla="*/ 10 h 74"/>
                <a:gd name="T16" fmla="*/ 20 w 94"/>
                <a:gd name="T17" fmla="*/ 10 h 74"/>
                <a:gd name="T18" fmla="*/ 11 w 94"/>
                <a:gd name="T19" fmla="*/ 15 h 74"/>
                <a:gd name="T20" fmla="*/ 4 w 94"/>
                <a:gd name="T21" fmla="*/ 22 h 74"/>
                <a:gd name="T22" fmla="*/ 0 w 94"/>
                <a:gd name="T23" fmla="*/ 35 h 74"/>
                <a:gd name="T24" fmla="*/ 1 w 94"/>
                <a:gd name="T25" fmla="*/ 49 h 74"/>
                <a:gd name="T26" fmla="*/ 8 w 94"/>
                <a:gd name="T27" fmla="*/ 62 h 74"/>
                <a:gd name="T28" fmla="*/ 18 w 94"/>
                <a:gd name="T29" fmla="*/ 71 h 74"/>
                <a:gd name="T30" fmla="*/ 28 w 94"/>
                <a:gd name="T31" fmla="*/ 74 h 74"/>
                <a:gd name="T32" fmla="*/ 38 w 94"/>
                <a:gd name="T33" fmla="*/ 74 h 74"/>
                <a:gd name="T34" fmla="*/ 43 w 94"/>
                <a:gd name="T35" fmla="*/ 71 h 74"/>
                <a:gd name="T36" fmla="*/ 49 w 94"/>
                <a:gd name="T37" fmla="*/ 67 h 74"/>
                <a:gd name="T38" fmla="*/ 51 w 94"/>
                <a:gd name="T39" fmla="*/ 61 h 74"/>
                <a:gd name="T40" fmla="*/ 54 w 94"/>
                <a:gd name="T41" fmla="*/ 56 h 74"/>
                <a:gd name="T42" fmla="*/ 60 w 94"/>
                <a:gd name="T43" fmla="*/ 58 h 74"/>
                <a:gd name="T44" fmla="*/ 65 w 94"/>
                <a:gd name="T45" fmla="*/ 61 h 74"/>
                <a:gd name="T46" fmla="*/ 71 w 94"/>
                <a:gd name="T47" fmla="*/ 61 h 74"/>
                <a:gd name="T48" fmla="*/ 76 w 94"/>
                <a:gd name="T49" fmla="*/ 60 h 74"/>
                <a:gd name="T50" fmla="*/ 86 w 94"/>
                <a:gd name="T51" fmla="*/ 54 h 74"/>
                <a:gd name="T52" fmla="*/ 92 w 94"/>
                <a:gd name="T53" fmla="*/ 46 h 74"/>
                <a:gd name="T54" fmla="*/ 94 w 94"/>
                <a:gd name="T55" fmla="*/ 35 h 74"/>
                <a:gd name="T56" fmla="*/ 93 w 94"/>
                <a:gd name="T57" fmla="*/ 24 h 74"/>
                <a:gd name="T58" fmla="*/ 89 w 94"/>
                <a:gd name="T59" fmla="*/ 13 h 74"/>
                <a:gd name="T60" fmla="*/ 81 w 94"/>
                <a:gd name="T61" fmla="*/ 4 h 74"/>
                <a:gd name="T62" fmla="*/ 71 w 94"/>
                <a:gd name="T63" fmla="*/ 0 h 74"/>
                <a:gd name="T64" fmla="*/ 60 w 94"/>
                <a:gd name="T6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74">
                  <a:moveTo>
                    <a:pt x="60" y="0"/>
                  </a:moveTo>
                  <a:lnTo>
                    <a:pt x="54" y="3"/>
                  </a:lnTo>
                  <a:lnTo>
                    <a:pt x="50" y="6"/>
                  </a:lnTo>
                  <a:lnTo>
                    <a:pt x="46" y="10"/>
                  </a:lnTo>
                  <a:lnTo>
                    <a:pt x="43" y="15"/>
                  </a:lnTo>
                  <a:lnTo>
                    <a:pt x="39" y="13"/>
                  </a:lnTo>
                  <a:lnTo>
                    <a:pt x="32" y="10"/>
                  </a:lnTo>
                  <a:lnTo>
                    <a:pt x="26" y="10"/>
                  </a:lnTo>
                  <a:lnTo>
                    <a:pt x="20" y="10"/>
                  </a:lnTo>
                  <a:lnTo>
                    <a:pt x="11" y="15"/>
                  </a:lnTo>
                  <a:lnTo>
                    <a:pt x="4" y="22"/>
                  </a:lnTo>
                  <a:lnTo>
                    <a:pt x="0" y="35"/>
                  </a:lnTo>
                  <a:lnTo>
                    <a:pt x="1" y="49"/>
                  </a:lnTo>
                  <a:lnTo>
                    <a:pt x="8" y="62"/>
                  </a:lnTo>
                  <a:lnTo>
                    <a:pt x="18" y="71"/>
                  </a:lnTo>
                  <a:lnTo>
                    <a:pt x="28" y="74"/>
                  </a:lnTo>
                  <a:lnTo>
                    <a:pt x="38" y="74"/>
                  </a:lnTo>
                  <a:lnTo>
                    <a:pt x="43" y="71"/>
                  </a:lnTo>
                  <a:lnTo>
                    <a:pt x="49" y="67"/>
                  </a:lnTo>
                  <a:lnTo>
                    <a:pt x="51" y="61"/>
                  </a:lnTo>
                  <a:lnTo>
                    <a:pt x="54" y="56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71" y="61"/>
                  </a:lnTo>
                  <a:lnTo>
                    <a:pt x="76" y="60"/>
                  </a:lnTo>
                  <a:lnTo>
                    <a:pt x="86" y="54"/>
                  </a:lnTo>
                  <a:lnTo>
                    <a:pt x="92" y="46"/>
                  </a:lnTo>
                  <a:lnTo>
                    <a:pt x="94" y="35"/>
                  </a:lnTo>
                  <a:lnTo>
                    <a:pt x="93" y="24"/>
                  </a:lnTo>
                  <a:lnTo>
                    <a:pt x="89" y="13"/>
                  </a:lnTo>
                  <a:lnTo>
                    <a:pt x="81" y="4"/>
                  </a:lnTo>
                  <a:lnTo>
                    <a:pt x="71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472" y="1923"/>
              <a:ext cx="25" cy="31"/>
            </a:xfrm>
            <a:custGeom>
              <a:avLst/>
              <a:gdLst>
                <a:gd name="T0" fmla="*/ 16 w 25"/>
                <a:gd name="T1" fmla="*/ 31 h 31"/>
                <a:gd name="T2" fmla="*/ 11 w 25"/>
                <a:gd name="T3" fmla="*/ 31 h 31"/>
                <a:gd name="T4" fmla="*/ 7 w 25"/>
                <a:gd name="T5" fmla="*/ 28 h 31"/>
                <a:gd name="T6" fmla="*/ 3 w 25"/>
                <a:gd name="T7" fmla="*/ 24 h 31"/>
                <a:gd name="T8" fmla="*/ 0 w 25"/>
                <a:gd name="T9" fmla="*/ 18 h 31"/>
                <a:gd name="T10" fmla="*/ 0 w 25"/>
                <a:gd name="T11" fmla="*/ 13 h 31"/>
                <a:gd name="T12" fmla="*/ 0 w 25"/>
                <a:gd name="T13" fmla="*/ 7 h 31"/>
                <a:gd name="T14" fmla="*/ 3 w 25"/>
                <a:gd name="T15" fmla="*/ 3 h 31"/>
                <a:gd name="T16" fmla="*/ 8 w 25"/>
                <a:gd name="T17" fmla="*/ 0 h 31"/>
                <a:gd name="T18" fmla="*/ 14 w 25"/>
                <a:gd name="T19" fmla="*/ 0 h 31"/>
                <a:gd name="T20" fmla="*/ 18 w 25"/>
                <a:gd name="T21" fmla="*/ 2 h 31"/>
                <a:gd name="T22" fmla="*/ 22 w 25"/>
                <a:gd name="T23" fmla="*/ 6 h 31"/>
                <a:gd name="T24" fmla="*/ 23 w 25"/>
                <a:gd name="T25" fmla="*/ 12 h 31"/>
                <a:gd name="T26" fmla="*/ 25 w 25"/>
                <a:gd name="T27" fmla="*/ 17 h 31"/>
                <a:gd name="T28" fmla="*/ 23 w 25"/>
                <a:gd name="T29" fmla="*/ 23 h 31"/>
                <a:gd name="T30" fmla="*/ 21 w 25"/>
                <a:gd name="T31" fmla="*/ 28 h 31"/>
                <a:gd name="T32" fmla="*/ 16 w 25"/>
                <a:gd name="T3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1">
                  <a:moveTo>
                    <a:pt x="16" y="31"/>
                  </a:moveTo>
                  <a:lnTo>
                    <a:pt x="11" y="31"/>
                  </a:lnTo>
                  <a:lnTo>
                    <a:pt x="7" y="28"/>
                  </a:lnTo>
                  <a:lnTo>
                    <a:pt x="3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7"/>
                  </a:lnTo>
                  <a:lnTo>
                    <a:pt x="3" y="3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2" y="6"/>
                  </a:lnTo>
                  <a:lnTo>
                    <a:pt x="23" y="12"/>
                  </a:lnTo>
                  <a:lnTo>
                    <a:pt x="25" y="17"/>
                  </a:lnTo>
                  <a:lnTo>
                    <a:pt x="23" y="23"/>
                  </a:lnTo>
                  <a:lnTo>
                    <a:pt x="21" y="28"/>
                  </a:lnTo>
                  <a:lnTo>
                    <a:pt x="16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511" y="1914"/>
              <a:ext cx="23" cy="27"/>
            </a:xfrm>
            <a:custGeom>
              <a:avLst/>
              <a:gdLst>
                <a:gd name="T0" fmla="*/ 15 w 23"/>
                <a:gd name="T1" fmla="*/ 27 h 27"/>
                <a:gd name="T2" fmla="*/ 9 w 23"/>
                <a:gd name="T3" fmla="*/ 27 h 27"/>
                <a:gd name="T4" fmla="*/ 5 w 23"/>
                <a:gd name="T5" fmla="*/ 25 h 27"/>
                <a:gd name="T6" fmla="*/ 2 w 23"/>
                <a:gd name="T7" fmla="*/ 21 h 27"/>
                <a:gd name="T8" fmla="*/ 0 w 23"/>
                <a:gd name="T9" fmla="*/ 16 h 27"/>
                <a:gd name="T10" fmla="*/ 0 w 23"/>
                <a:gd name="T11" fmla="*/ 11 h 27"/>
                <a:gd name="T12" fmla="*/ 1 w 23"/>
                <a:gd name="T13" fmla="*/ 7 h 27"/>
                <a:gd name="T14" fmla="*/ 4 w 23"/>
                <a:gd name="T15" fmla="*/ 2 h 27"/>
                <a:gd name="T16" fmla="*/ 8 w 23"/>
                <a:gd name="T17" fmla="*/ 0 h 27"/>
                <a:gd name="T18" fmla="*/ 13 w 23"/>
                <a:gd name="T19" fmla="*/ 0 h 27"/>
                <a:gd name="T20" fmla="*/ 18 w 23"/>
                <a:gd name="T21" fmla="*/ 2 h 27"/>
                <a:gd name="T22" fmla="*/ 20 w 23"/>
                <a:gd name="T23" fmla="*/ 5 h 27"/>
                <a:gd name="T24" fmla="*/ 22 w 23"/>
                <a:gd name="T25" fmla="*/ 11 h 27"/>
                <a:gd name="T26" fmla="*/ 23 w 23"/>
                <a:gd name="T27" fmla="*/ 16 h 27"/>
                <a:gd name="T28" fmla="*/ 22 w 23"/>
                <a:gd name="T29" fmla="*/ 21 h 27"/>
                <a:gd name="T30" fmla="*/ 19 w 23"/>
                <a:gd name="T31" fmla="*/ 25 h 27"/>
                <a:gd name="T32" fmla="*/ 15 w 23"/>
                <a:gd name="T3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7">
                  <a:moveTo>
                    <a:pt x="15" y="27"/>
                  </a:moveTo>
                  <a:lnTo>
                    <a:pt x="9" y="27"/>
                  </a:lnTo>
                  <a:lnTo>
                    <a:pt x="5" y="25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2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0" y="5"/>
                  </a:lnTo>
                  <a:lnTo>
                    <a:pt x="22" y="11"/>
                  </a:lnTo>
                  <a:lnTo>
                    <a:pt x="23" y="16"/>
                  </a:lnTo>
                  <a:lnTo>
                    <a:pt x="22" y="21"/>
                  </a:lnTo>
                  <a:lnTo>
                    <a:pt x="19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404" y="1606"/>
              <a:ext cx="94" cy="73"/>
            </a:xfrm>
            <a:custGeom>
              <a:avLst/>
              <a:gdLst>
                <a:gd name="T0" fmla="*/ 77 w 94"/>
                <a:gd name="T1" fmla="*/ 43 h 73"/>
                <a:gd name="T2" fmla="*/ 79 w 94"/>
                <a:gd name="T3" fmla="*/ 68 h 73"/>
                <a:gd name="T4" fmla="*/ 94 w 94"/>
                <a:gd name="T5" fmla="*/ 66 h 73"/>
                <a:gd name="T6" fmla="*/ 90 w 94"/>
                <a:gd name="T7" fmla="*/ 0 h 73"/>
                <a:gd name="T8" fmla="*/ 75 w 94"/>
                <a:gd name="T9" fmla="*/ 0 h 73"/>
                <a:gd name="T10" fmla="*/ 76 w 94"/>
                <a:gd name="T11" fmla="*/ 26 h 73"/>
                <a:gd name="T12" fmla="*/ 0 w 94"/>
                <a:gd name="T13" fmla="*/ 30 h 73"/>
                <a:gd name="T14" fmla="*/ 0 w 94"/>
                <a:gd name="T15" fmla="*/ 41 h 73"/>
                <a:gd name="T16" fmla="*/ 15 w 94"/>
                <a:gd name="T17" fmla="*/ 73 h 73"/>
                <a:gd name="T18" fmla="*/ 29 w 94"/>
                <a:gd name="T19" fmla="*/ 66 h 73"/>
                <a:gd name="T20" fmla="*/ 19 w 94"/>
                <a:gd name="T21" fmla="*/ 46 h 73"/>
                <a:gd name="T22" fmla="*/ 77 w 94"/>
                <a:gd name="T23" fmla="*/ 4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73">
                  <a:moveTo>
                    <a:pt x="77" y="43"/>
                  </a:moveTo>
                  <a:lnTo>
                    <a:pt x="79" y="68"/>
                  </a:lnTo>
                  <a:lnTo>
                    <a:pt x="94" y="66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76" y="26"/>
                  </a:lnTo>
                  <a:lnTo>
                    <a:pt x="0" y="30"/>
                  </a:lnTo>
                  <a:lnTo>
                    <a:pt x="0" y="41"/>
                  </a:lnTo>
                  <a:lnTo>
                    <a:pt x="15" y="73"/>
                  </a:lnTo>
                  <a:lnTo>
                    <a:pt x="29" y="66"/>
                  </a:lnTo>
                  <a:lnTo>
                    <a:pt x="19" y="46"/>
                  </a:lnTo>
                  <a:lnTo>
                    <a:pt x="77" y="4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397" y="1516"/>
              <a:ext cx="96" cy="73"/>
            </a:xfrm>
            <a:custGeom>
              <a:avLst/>
              <a:gdLst>
                <a:gd name="T0" fmla="*/ 30 w 96"/>
                <a:gd name="T1" fmla="*/ 66 h 73"/>
                <a:gd name="T2" fmla="*/ 21 w 96"/>
                <a:gd name="T3" fmla="*/ 45 h 73"/>
                <a:gd name="T4" fmla="*/ 79 w 96"/>
                <a:gd name="T5" fmla="*/ 43 h 73"/>
                <a:gd name="T6" fmla="*/ 80 w 96"/>
                <a:gd name="T7" fmla="*/ 68 h 73"/>
                <a:gd name="T8" fmla="*/ 96 w 96"/>
                <a:gd name="T9" fmla="*/ 66 h 73"/>
                <a:gd name="T10" fmla="*/ 91 w 96"/>
                <a:gd name="T11" fmla="*/ 0 h 73"/>
                <a:gd name="T12" fmla="*/ 76 w 96"/>
                <a:gd name="T13" fmla="*/ 1 h 73"/>
                <a:gd name="T14" fmla="*/ 78 w 96"/>
                <a:gd name="T15" fmla="*/ 26 h 73"/>
                <a:gd name="T16" fmla="*/ 0 w 96"/>
                <a:gd name="T17" fmla="*/ 30 h 73"/>
                <a:gd name="T18" fmla="*/ 1 w 96"/>
                <a:gd name="T19" fmla="*/ 41 h 73"/>
                <a:gd name="T20" fmla="*/ 16 w 96"/>
                <a:gd name="T21" fmla="*/ 73 h 73"/>
                <a:gd name="T22" fmla="*/ 30 w 96"/>
                <a:gd name="T23" fmla="*/ 6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73">
                  <a:moveTo>
                    <a:pt x="30" y="66"/>
                  </a:moveTo>
                  <a:lnTo>
                    <a:pt x="21" y="45"/>
                  </a:lnTo>
                  <a:lnTo>
                    <a:pt x="79" y="43"/>
                  </a:lnTo>
                  <a:lnTo>
                    <a:pt x="80" y="68"/>
                  </a:lnTo>
                  <a:lnTo>
                    <a:pt x="96" y="66"/>
                  </a:lnTo>
                  <a:lnTo>
                    <a:pt x="91" y="0"/>
                  </a:lnTo>
                  <a:lnTo>
                    <a:pt x="76" y="1"/>
                  </a:lnTo>
                  <a:lnTo>
                    <a:pt x="78" y="26"/>
                  </a:lnTo>
                  <a:lnTo>
                    <a:pt x="0" y="30"/>
                  </a:lnTo>
                  <a:lnTo>
                    <a:pt x="1" y="41"/>
                  </a:lnTo>
                  <a:lnTo>
                    <a:pt x="16" y="73"/>
                  </a:lnTo>
                  <a:lnTo>
                    <a:pt x="30" y="66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444" y="1252"/>
              <a:ext cx="100" cy="72"/>
            </a:xfrm>
            <a:custGeom>
              <a:avLst/>
              <a:gdLst>
                <a:gd name="T0" fmla="*/ 17 w 100"/>
                <a:gd name="T1" fmla="*/ 44 h 72"/>
                <a:gd name="T2" fmla="*/ 17 w 100"/>
                <a:gd name="T3" fmla="*/ 22 h 72"/>
                <a:gd name="T4" fmla="*/ 71 w 100"/>
                <a:gd name="T5" fmla="*/ 43 h 72"/>
                <a:gd name="T6" fmla="*/ 61 w 100"/>
                <a:gd name="T7" fmla="*/ 67 h 72"/>
                <a:gd name="T8" fmla="*/ 76 w 100"/>
                <a:gd name="T9" fmla="*/ 72 h 72"/>
                <a:gd name="T10" fmla="*/ 100 w 100"/>
                <a:gd name="T11" fmla="*/ 10 h 72"/>
                <a:gd name="T12" fmla="*/ 86 w 100"/>
                <a:gd name="T13" fmla="*/ 4 h 72"/>
                <a:gd name="T14" fmla="*/ 76 w 100"/>
                <a:gd name="T15" fmla="*/ 28 h 72"/>
                <a:gd name="T16" fmla="*/ 4 w 100"/>
                <a:gd name="T17" fmla="*/ 0 h 72"/>
                <a:gd name="T18" fmla="*/ 0 w 100"/>
                <a:gd name="T19" fmla="*/ 11 h 72"/>
                <a:gd name="T20" fmla="*/ 1 w 100"/>
                <a:gd name="T21" fmla="*/ 46 h 72"/>
                <a:gd name="T22" fmla="*/ 17 w 100"/>
                <a:gd name="T23" fmla="*/ 4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72">
                  <a:moveTo>
                    <a:pt x="17" y="44"/>
                  </a:moveTo>
                  <a:lnTo>
                    <a:pt x="17" y="22"/>
                  </a:lnTo>
                  <a:lnTo>
                    <a:pt x="71" y="43"/>
                  </a:lnTo>
                  <a:lnTo>
                    <a:pt x="61" y="67"/>
                  </a:lnTo>
                  <a:lnTo>
                    <a:pt x="76" y="72"/>
                  </a:lnTo>
                  <a:lnTo>
                    <a:pt x="100" y="10"/>
                  </a:lnTo>
                  <a:lnTo>
                    <a:pt x="86" y="4"/>
                  </a:lnTo>
                  <a:lnTo>
                    <a:pt x="76" y="28"/>
                  </a:lnTo>
                  <a:lnTo>
                    <a:pt x="4" y="0"/>
                  </a:lnTo>
                  <a:lnTo>
                    <a:pt x="0" y="11"/>
                  </a:lnTo>
                  <a:lnTo>
                    <a:pt x="1" y="46"/>
                  </a:lnTo>
                  <a:lnTo>
                    <a:pt x="17" y="44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477" y="1162"/>
              <a:ext cx="97" cy="76"/>
            </a:xfrm>
            <a:custGeom>
              <a:avLst/>
              <a:gdLst>
                <a:gd name="T0" fmla="*/ 78 w 97"/>
                <a:gd name="T1" fmla="*/ 26 h 76"/>
                <a:gd name="T2" fmla="*/ 74 w 97"/>
                <a:gd name="T3" fmla="*/ 25 h 76"/>
                <a:gd name="T4" fmla="*/ 78 w 97"/>
                <a:gd name="T5" fmla="*/ 12 h 76"/>
                <a:gd name="T6" fmla="*/ 64 w 97"/>
                <a:gd name="T7" fmla="*/ 7 h 76"/>
                <a:gd name="T8" fmla="*/ 59 w 97"/>
                <a:gd name="T9" fmla="*/ 19 h 76"/>
                <a:gd name="T10" fmla="*/ 6 w 97"/>
                <a:gd name="T11" fmla="*/ 0 h 76"/>
                <a:gd name="T12" fmla="*/ 0 w 97"/>
                <a:gd name="T13" fmla="*/ 16 h 76"/>
                <a:gd name="T14" fmla="*/ 43 w 97"/>
                <a:gd name="T15" fmla="*/ 72 h 76"/>
                <a:gd name="T16" fmla="*/ 54 w 97"/>
                <a:gd name="T17" fmla="*/ 76 h 76"/>
                <a:gd name="T18" fmla="*/ 68 w 97"/>
                <a:gd name="T19" fmla="*/ 40 h 76"/>
                <a:gd name="T20" fmla="*/ 72 w 97"/>
                <a:gd name="T21" fmla="*/ 41 h 76"/>
                <a:gd name="T22" fmla="*/ 65 w 97"/>
                <a:gd name="T23" fmla="*/ 59 h 76"/>
                <a:gd name="T24" fmla="*/ 79 w 97"/>
                <a:gd name="T25" fmla="*/ 66 h 76"/>
                <a:gd name="T26" fmla="*/ 97 w 97"/>
                <a:gd name="T27" fmla="*/ 21 h 76"/>
                <a:gd name="T28" fmla="*/ 82 w 97"/>
                <a:gd name="T29" fmla="*/ 14 h 76"/>
                <a:gd name="T30" fmla="*/ 78 w 97"/>
                <a:gd name="T31" fmla="*/ 2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76">
                  <a:moveTo>
                    <a:pt x="78" y="26"/>
                  </a:moveTo>
                  <a:lnTo>
                    <a:pt x="74" y="25"/>
                  </a:lnTo>
                  <a:lnTo>
                    <a:pt x="78" y="12"/>
                  </a:lnTo>
                  <a:lnTo>
                    <a:pt x="64" y="7"/>
                  </a:lnTo>
                  <a:lnTo>
                    <a:pt x="59" y="19"/>
                  </a:lnTo>
                  <a:lnTo>
                    <a:pt x="6" y="0"/>
                  </a:lnTo>
                  <a:lnTo>
                    <a:pt x="0" y="16"/>
                  </a:lnTo>
                  <a:lnTo>
                    <a:pt x="43" y="72"/>
                  </a:lnTo>
                  <a:lnTo>
                    <a:pt x="54" y="76"/>
                  </a:lnTo>
                  <a:lnTo>
                    <a:pt x="68" y="40"/>
                  </a:lnTo>
                  <a:lnTo>
                    <a:pt x="72" y="41"/>
                  </a:lnTo>
                  <a:lnTo>
                    <a:pt x="65" y="59"/>
                  </a:lnTo>
                  <a:lnTo>
                    <a:pt x="79" y="66"/>
                  </a:lnTo>
                  <a:lnTo>
                    <a:pt x="97" y="21"/>
                  </a:lnTo>
                  <a:lnTo>
                    <a:pt x="82" y="14"/>
                  </a:lnTo>
                  <a:lnTo>
                    <a:pt x="78" y="26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499" y="1185"/>
              <a:ext cx="31" cy="30"/>
            </a:xfrm>
            <a:custGeom>
              <a:avLst/>
              <a:gdLst>
                <a:gd name="T0" fmla="*/ 24 w 31"/>
                <a:gd name="T1" fmla="*/ 30 h 30"/>
                <a:gd name="T2" fmla="*/ 0 w 31"/>
                <a:gd name="T3" fmla="*/ 0 h 30"/>
                <a:gd name="T4" fmla="*/ 0 w 31"/>
                <a:gd name="T5" fmla="*/ 0 h 30"/>
                <a:gd name="T6" fmla="*/ 31 w 31"/>
                <a:gd name="T7" fmla="*/ 11 h 30"/>
                <a:gd name="T8" fmla="*/ 24 w 31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24" y="3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1" y="11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642" y="866"/>
              <a:ext cx="81" cy="97"/>
            </a:xfrm>
            <a:custGeom>
              <a:avLst/>
              <a:gdLst>
                <a:gd name="T0" fmla="*/ 61 w 81"/>
                <a:gd name="T1" fmla="*/ 13 h 97"/>
                <a:gd name="T2" fmla="*/ 53 w 81"/>
                <a:gd name="T3" fmla="*/ 7 h 97"/>
                <a:gd name="T4" fmla="*/ 46 w 81"/>
                <a:gd name="T5" fmla="*/ 3 h 97"/>
                <a:gd name="T6" fmla="*/ 38 w 81"/>
                <a:gd name="T7" fmla="*/ 0 h 97"/>
                <a:gd name="T8" fmla="*/ 31 w 81"/>
                <a:gd name="T9" fmla="*/ 0 h 97"/>
                <a:gd name="T10" fmla="*/ 24 w 81"/>
                <a:gd name="T11" fmla="*/ 0 h 97"/>
                <a:gd name="T12" fmla="*/ 18 w 81"/>
                <a:gd name="T13" fmla="*/ 3 h 97"/>
                <a:gd name="T14" fmla="*/ 13 w 81"/>
                <a:gd name="T15" fmla="*/ 6 h 97"/>
                <a:gd name="T16" fmla="*/ 7 w 81"/>
                <a:gd name="T17" fmla="*/ 10 h 97"/>
                <a:gd name="T18" fmla="*/ 2 w 81"/>
                <a:gd name="T19" fmla="*/ 21 h 97"/>
                <a:gd name="T20" fmla="*/ 0 w 81"/>
                <a:gd name="T21" fmla="*/ 32 h 97"/>
                <a:gd name="T22" fmla="*/ 3 w 81"/>
                <a:gd name="T23" fmla="*/ 45 h 97"/>
                <a:gd name="T24" fmla="*/ 11 w 81"/>
                <a:gd name="T25" fmla="*/ 54 h 97"/>
                <a:gd name="T26" fmla="*/ 21 w 81"/>
                <a:gd name="T27" fmla="*/ 60 h 97"/>
                <a:gd name="T28" fmla="*/ 32 w 81"/>
                <a:gd name="T29" fmla="*/ 61 h 97"/>
                <a:gd name="T30" fmla="*/ 43 w 81"/>
                <a:gd name="T31" fmla="*/ 60 h 97"/>
                <a:gd name="T32" fmla="*/ 52 w 81"/>
                <a:gd name="T33" fmla="*/ 53 h 97"/>
                <a:gd name="T34" fmla="*/ 54 w 81"/>
                <a:gd name="T35" fmla="*/ 50 h 97"/>
                <a:gd name="T36" fmla="*/ 57 w 81"/>
                <a:gd name="T37" fmla="*/ 46 h 97"/>
                <a:gd name="T38" fmla="*/ 59 w 81"/>
                <a:gd name="T39" fmla="*/ 42 h 97"/>
                <a:gd name="T40" fmla="*/ 60 w 81"/>
                <a:gd name="T41" fmla="*/ 36 h 97"/>
                <a:gd name="T42" fmla="*/ 66 w 81"/>
                <a:gd name="T43" fmla="*/ 47 h 97"/>
                <a:gd name="T44" fmla="*/ 66 w 81"/>
                <a:gd name="T45" fmla="*/ 57 h 97"/>
                <a:gd name="T46" fmla="*/ 61 w 81"/>
                <a:gd name="T47" fmla="*/ 67 h 97"/>
                <a:gd name="T48" fmla="*/ 53 w 81"/>
                <a:gd name="T49" fmla="*/ 78 h 97"/>
                <a:gd name="T50" fmla="*/ 46 w 81"/>
                <a:gd name="T51" fmla="*/ 86 h 97"/>
                <a:gd name="T52" fmla="*/ 57 w 81"/>
                <a:gd name="T53" fmla="*/ 97 h 97"/>
                <a:gd name="T54" fmla="*/ 70 w 81"/>
                <a:gd name="T55" fmla="*/ 84 h 97"/>
                <a:gd name="T56" fmla="*/ 81 w 81"/>
                <a:gd name="T57" fmla="*/ 61 h 97"/>
                <a:gd name="T58" fmla="*/ 81 w 81"/>
                <a:gd name="T59" fmla="*/ 41 h 97"/>
                <a:gd name="T60" fmla="*/ 71 w 81"/>
                <a:gd name="T61" fmla="*/ 24 h 97"/>
                <a:gd name="T62" fmla="*/ 61 w 81"/>
                <a:gd name="T63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97">
                  <a:moveTo>
                    <a:pt x="61" y="13"/>
                  </a:moveTo>
                  <a:lnTo>
                    <a:pt x="53" y="7"/>
                  </a:lnTo>
                  <a:lnTo>
                    <a:pt x="46" y="3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3" y="6"/>
                  </a:lnTo>
                  <a:lnTo>
                    <a:pt x="7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5"/>
                  </a:lnTo>
                  <a:lnTo>
                    <a:pt x="11" y="54"/>
                  </a:lnTo>
                  <a:lnTo>
                    <a:pt x="21" y="60"/>
                  </a:lnTo>
                  <a:lnTo>
                    <a:pt x="32" y="61"/>
                  </a:lnTo>
                  <a:lnTo>
                    <a:pt x="43" y="60"/>
                  </a:lnTo>
                  <a:lnTo>
                    <a:pt x="52" y="53"/>
                  </a:lnTo>
                  <a:lnTo>
                    <a:pt x="54" y="50"/>
                  </a:lnTo>
                  <a:lnTo>
                    <a:pt x="57" y="46"/>
                  </a:lnTo>
                  <a:lnTo>
                    <a:pt x="59" y="42"/>
                  </a:lnTo>
                  <a:lnTo>
                    <a:pt x="60" y="36"/>
                  </a:lnTo>
                  <a:lnTo>
                    <a:pt x="66" y="47"/>
                  </a:lnTo>
                  <a:lnTo>
                    <a:pt x="66" y="57"/>
                  </a:lnTo>
                  <a:lnTo>
                    <a:pt x="61" y="67"/>
                  </a:lnTo>
                  <a:lnTo>
                    <a:pt x="53" y="78"/>
                  </a:lnTo>
                  <a:lnTo>
                    <a:pt x="46" y="86"/>
                  </a:lnTo>
                  <a:lnTo>
                    <a:pt x="57" y="97"/>
                  </a:lnTo>
                  <a:lnTo>
                    <a:pt x="70" y="84"/>
                  </a:lnTo>
                  <a:lnTo>
                    <a:pt x="81" y="61"/>
                  </a:lnTo>
                  <a:lnTo>
                    <a:pt x="81" y="41"/>
                  </a:lnTo>
                  <a:lnTo>
                    <a:pt x="71" y="24"/>
                  </a:lnTo>
                  <a:lnTo>
                    <a:pt x="61" y="1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658" y="882"/>
              <a:ext cx="30" cy="29"/>
            </a:xfrm>
            <a:custGeom>
              <a:avLst/>
              <a:gdLst>
                <a:gd name="T0" fmla="*/ 26 w 30"/>
                <a:gd name="T1" fmla="*/ 25 h 29"/>
                <a:gd name="T2" fmla="*/ 20 w 30"/>
                <a:gd name="T3" fmla="*/ 29 h 29"/>
                <a:gd name="T4" fmla="*/ 15 w 30"/>
                <a:gd name="T5" fmla="*/ 29 h 29"/>
                <a:gd name="T6" fmla="*/ 9 w 30"/>
                <a:gd name="T7" fmla="*/ 27 h 29"/>
                <a:gd name="T8" fmla="*/ 5 w 30"/>
                <a:gd name="T9" fmla="*/ 25 h 29"/>
                <a:gd name="T10" fmla="*/ 1 w 30"/>
                <a:gd name="T11" fmla="*/ 20 h 29"/>
                <a:gd name="T12" fmla="*/ 0 w 30"/>
                <a:gd name="T13" fmla="*/ 15 h 29"/>
                <a:gd name="T14" fmla="*/ 0 w 30"/>
                <a:gd name="T15" fmla="*/ 9 h 29"/>
                <a:gd name="T16" fmla="*/ 4 w 30"/>
                <a:gd name="T17" fmla="*/ 5 h 29"/>
                <a:gd name="T18" fmla="*/ 9 w 30"/>
                <a:gd name="T19" fmla="*/ 1 h 29"/>
                <a:gd name="T20" fmla="*/ 16 w 30"/>
                <a:gd name="T21" fmla="*/ 0 h 29"/>
                <a:gd name="T22" fmla="*/ 23 w 30"/>
                <a:gd name="T23" fmla="*/ 1 h 29"/>
                <a:gd name="T24" fmla="*/ 29 w 30"/>
                <a:gd name="T25" fmla="*/ 5 h 29"/>
                <a:gd name="T26" fmla="*/ 30 w 30"/>
                <a:gd name="T27" fmla="*/ 11 h 29"/>
                <a:gd name="T28" fmla="*/ 30 w 30"/>
                <a:gd name="T29" fmla="*/ 16 h 29"/>
                <a:gd name="T30" fmla="*/ 29 w 30"/>
                <a:gd name="T31" fmla="*/ 20 h 29"/>
                <a:gd name="T32" fmla="*/ 26 w 30"/>
                <a:gd name="T33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29">
                  <a:moveTo>
                    <a:pt x="26" y="25"/>
                  </a:moveTo>
                  <a:lnTo>
                    <a:pt x="20" y="29"/>
                  </a:lnTo>
                  <a:lnTo>
                    <a:pt x="15" y="29"/>
                  </a:lnTo>
                  <a:lnTo>
                    <a:pt x="9" y="27"/>
                  </a:lnTo>
                  <a:lnTo>
                    <a:pt x="5" y="25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9" y="5"/>
                  </a:lnTo>
                  <a:lnTo>
                    <a:pt x="30" y="11"/>
                  </a:lnTo>
                  <a:lnTo>
                    <a:pt x="30" y="16"/>
                  </a:lnTo>
                  <a:lnTo>
                    <a:pt x="29" y="20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2470" y="826"/>
              <a:ext cx="91" cy="86"/>
            </a:xfrm>
            <a:custGeom>
              <a:avLst/>
              <a:gdLst>
                <a:gd name="T0" fmla="*/ 11 w 91"/>
                <a:gd name="T1" fmla="*/ 40 h 86"/>
                <a:gd name="T2" fmla="*/ 0 w 91"/>
                <a:gd name="T3" fmla="*/ 51 h 86"/>
                <a:gd name="T4" fmla="*/ 33 w 91"/>
                <a:gd name="T5" fmla="*/ 86 h 86"/>
                <a:gd name="T6" fmla="*/ 44 w 91"/>
                <a:gd name="T7" fmla="*/ 76 h 86"/>
                <a:gd name="T8" fmla="*/ 36 w 91"/>
                <a:gd name="T9" fmla="*/ 67 h 86"/>
                <a:gd name="T10" fmla="*/ 38 w 91"/>
                <a:gd name="T11" fmla="*/ 62 h 86"/>
                <a:gd name="T12" fmla="*/ 48 w 91"/>
                <a:gd name="T13" fmla="*/ 72 h 86"/>
                <a:gd name="T14" fmla="*/ 59 w 91"/>
                <a:gd name="T15" fmla="*/ 61 h 86"/>
                <a:gd name="T16" fmla="*/ 50 w 91"/>
                <a:gd name="T17" fmla="*/ 53 h 86"/>
                <a:gd name="T18" fmla="*/ 91 w 91"/>
                <a:gd name="T19" fmla="*/ 14 h 86"/>
                <a:gd name="T20" fmla="*/ 79 w 91"/>
                <a:gd name="T21" fmla="*/ 0 h 86"/>
                <a:gd name="T22" fmla="*/ 9 w 91"/>
                <a:gd name="T23" fmla="*/ 14 h 86"/>
                <a:gd name="T24" fmla="*/ 1 w 91"/>
                <a:gd name="T25" fmla="*/ 22 h 86"/>
                <a:gd name="T26" fmla="*/ 27 w 91"/>
                <a:gd name="T27" fmla="*/ 51 h 86"/>
                <a:gd name="T28" fmla="*/ 25 w 91"/>
                <a:gd name="T29" fmla="*/ 54 h 86"/>
                <a:gd name="T30" fmla="*/ 11 w 91"/>
                <a:gd name="T31" fmla="*/ 4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86">
                  <a:moveTo>
                    <a:pt x="11" y="40"/>
                  </a:moveTo>
                  <a:lnTo>
                    <a:pt x="0" y="51"/>
                  </a:lnTo>
                  <a:lnTo>
                    <a:pt x="33" y="86"/>
                  </a:lnTo>
                  <a:lnTo>
                    <a:pt x="44" y="76"/>
                  </a:lnTo>
                  <a:lnTo>
                    <a:pt x="36" y="67"/>
                  </a:lnTo>
                  <a:lnTo>
                    <a:pt x="38" y="62"/>
                  </a:lnTo>
                  <a:lnTo>
                    <a:pt x="48" y="72"/>
                  </a:lnTo>
                  <a:lnTo>
                    <a:pt x="59" y="61"/>
                  </a:lnTo>
                  <a:lnTo>
                    <a:pt x="50" y="53"/>
                  </a:lnTo>
                  <a:lnTo>
                    <a:pt x="91" y="14"/>
                  </a:lnTo>
                  <a:lnTo>
                    <a:pt x="79" y="0"/>
                  </a:lnTo>
                  <a:lnTo>
                    <a:pt x="9" y="14"/>
                  </a:lnTo>
                  <a:lnTo>
                    <a:pt x="1" y="22"/>
                  </a:lnTo>
                  <a:lnTo>
                    <a:pt x="27" y="51"/>
                  </a:lnTo>
                  <a:lnTo>
                    <a:pt x="25" y="54"/>
                  </a:lnTo>
                  <a:lnTo>
                    <a:pt x="11" y="4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2637" y="1074"/>
              <a:ext cx="102" cy="96"/>
            </a:xfrm>
            <a:custGeom>
              <a:avLst/>
              <a:gdLst>
                <a:gd name="T0" fmla="*/ 44 w 102"/>
                <a:gd name="T1" fmla="*/ 89 h 96"/>
                <a:gd name="T2" fmla="*/ 32 w 102"/>
                <a:gd name="T3" fmla="*/ 67 h 96"/>
                <a:gd name="T4" fmla="*/ 102 w 102"/>
                <a:gd name="T5" fmla="*/ 34 h 96"/>
                <a:gd name="T6" fmla="*/ 96 w 102"/>
                <a:gd name="T7" fmla="*/ 23 h 96"/>
                <a:gd name="T8" fmla="*/ 70 w 102"/>
                <a:gd name="T9" fmla="*/ 0 h 96"/>
                <a:gd name="T10" fmla="*/ 60 w 102"/>
                <a:gd name="T11" fmla="*/ 13 h 96"/>
                <a:gd name="T12" fmla="*/ 77 w 102"/>
                <a:gd name="T13" fmla="*/ 27 h 96"/>
                <a:gd name="T14" fmla="*/ 25 w 102"/>
                <a:gd name="T15" fmla="*/ 52 h 96"/>
                <a:gd name="T16" fmla="*/ 14 w 102"/>
                <a:gd name="T17" fmla="*/ 30 h 96"/>
                <a:gd name="T18" fmla="*/ 0 w 102"/>
                <a:gd name="T19" fmla="*/ 36 h 96"/>
                <a:gd name="T20" fmla="*/ 30 w 102"/>
                <a:gd name="T21" fmla="*/ 96 h 96"/>
                <a:gd name="T22" fmla="*/ 44 w 102"/>
                <a:gd name="T2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" h="96">
                  <a:moveTo>
                    <a:pt x="44" y="89"/>
                  </a:moveTo>
                  <a:lnTo>
                    <a:pt x="32" y="67"/>
                  </a:lnTo>
                  <a:lnTo>
                    <a:pt x="102" y="34"/>
                  </a:lnTo>
                  <a:lnTo>
                    <a:pt x="96" y="23"/>
                  </a:lnTo>
                  <a:lnTo>
                    <a:pt x="70" y="0"/>
                  </a:lnTo>
                  <a:lnTo>
                    <a:pt x="60" y="13"/>
                  </a:lnTo>
                  <a:lnTo>
                    <a:pt x="77" y="27"/>
                  </a:lnTo>
                  <a:lnTo>
                    <a:pt x="25" y="52"/>
                  </a:lnTo>
                  <a:lnTo>
                    <a:pt x="14" y="30"/>
                  </a:lnTo>
                  <a:lnTo>
                    <a:pt x="0" y="36"/>
                  </a:lnTo>
                  <a:lnTo>
                    <a:pt x="30" y="96"/>
                  </a:lnTo>
                  <a:lnTo>
                    <a:pt x="44" y="89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4" name="Freeform 25"/>
            <p:cNvSpPr>
              <a:spLocks/>
            </p:cNvSpPr>
            <p:nvPr/>
          </p:nvSpPr>
          <p:spPr bwMode="auto">
            <a:xfrm>
              <a:off x="2681" y="1153"/>
              <a:ext cx="94" cy="85"/>
            </a:xfrm>
            <a:custGeom>
              <a:avLst/>
              <a:gdLst>
                <a:gd name="T0" fmla="*/ 76 w 94"/>
                <a:gd name="T1" fmla="*/ 27 h 85"/>
                <a:gd name="T2" fmla="*/ 79 w 94"/>
                <a:gd name="T3" fmla="*/ 32 h 85"/>
                <a:gd name="T4" fmla="*/ 79 w 94"/>
                <a:gd name="T5" fmla="*/ 38 h 85"/>
                <a:gd name="T6" fmla="*/ 77 w 94"/>
                <a:gd name="T7" fmla="*/ 42 h 85"/>
                <a:gd name="T8" fmla="*/ 74 w 94"/>
                <a:gd name="T9" fmla="*/ 45 h 85"/>
                <a:gd name="T10" fmla="*/ 69 w 94"/>
                <a:gd name="T11" fmla="*/ 46 h 85"/>
                <a:gd name="T12" fmla="*/ 65 w 94"/>
                <a:gd name="T13" fmla="*/ 43 h 85"/>
                <a:gd name="T14" fmla="*/ 61 w 94"/>
                <a:gd name="T15" fmla="*/ 41 h 85"/>
                <a:gd name="T16" fmla="*/ 56 w 94"/>
                <a:gd name="T17" fmla="*/ 35 h 85"/>
                <a:gd name="T18" fmla="*/ 54 w 94"/>
                <a:gd name="T19" fmla="*/ 31 h 85"/>
                <a:gd name="T20" fmla="*/ 40 w 94"/>
                <a:gd name="T21" fmla="*/ 38 h 85"/>
                <a:gd name="T22" fmla="*/ 43 w 94"/>
                <a:gd name="T23" fmla="*/ 43 h 85"/>
                <a:gd name="T24" fmla="*/ 45 w 94"/>
                <a:gd name="T25" fmla="*/ 50 h 85"/>
                <a:gd name="T26" fmla="*/ 47 w 94"/>
                <a:gd name="T27" fmla="*/ 57 h 85"/>
                <a:gd name="T28" fmla="*/ 44 w 94"/>
                <a:gd name="T29" fmla="*/ 63 h 85"/>
                <a:gd name="T30" fmla="*/ 38 w 94"/>
                <a:gd name="T31" fmla="*/ 67 h 85"/>
                <a:gd name="T32" fmla="*/ 33 w 94"/>
                <a:gd name="T33" fmla="*/ 68 h 85"/>
                <a:gd name="T34" fmla="*/ 29 w 94"/>
                <a:gd name="T35" fmla="*/ 66 h 85"/>
                <a:gd name="T36" fmla="*/ 24 w 94"/>
                <a:gd name="T37" fmla="*/ 63 h 85"/>
                <a:gd name="T38" fmla="*/ 20 w 94"/>
                <a:gd name="T39" fmla="*/ 57 h 85"/>
                <a:gd name="T40" fmla="*/ 18 w 94"/>
                <a:gd name="T41" fmla="*/ 50 h 85"/>
                <a:gd name="T42" fmla="*/ 16 w 94"/>
                <a:gd name="T43" fmla="*/ 43 h 85"/>
                <a:gd name="T44" fmla="*/ 15 w 94"/>
                <a:gd name="T45" fmla="*/ 38 h 85"/>
                <a:gd name="T46" fmla="*/ 15 w 94"/>
                <a:gd name="T47" fmla="*/ 31 h 85"/>
                <a:gd name="T48" fmla="*/ 0 w 94"/>
                <a:gd name="T49" fmla="*/ 32 h 85"/>
                <a:gd name="T50" fmla="*/ 1 w 94"/>
                <a:gd name="T51" fmla="*/ 43 h 85"/>
                <a:gd name="T52" fmla="*/ 1 w 94"/>
                <a:gd name="T53" fmla="*/ 52 h 85"/>
                <a:gd name="T54" fmla="*/ 4 w 94"/>
                <a:gd name="T55" fmla="*/ 59 h 85"/>
                <a:gd name="T56" fmla="*/ 6 w 94"/>
                <a:gd name="T57" fmla="*/ 64 h 85"/>
                <a:gd name="T58" fmla="*/ 13 w 94"/>
                <a:gd name="T59" fmla="*/ 75 h 85"/>
                <a:gd name="T60" fmla="*/ 23 w 94"/>
                <a:gd name="T61" fmla="*/ 82 h 85"/>
                <a:gd name="T62" fmla="*/ 34 w 94"/>
                <a:gd name="T63" fmla="*/ 85 h 85"/>
                <a:gd name="T64" fmla="*/ 47 w 94"/>
                <a:gd name="T65" fmla="*/ 82 h 85"/>
                <a:gd name="T66" fmla="*/ 52 w 94"/>
                <a:gd name="T67" fmla="*/ 78 h 85"/>
                <a:gd name="T68" fmla="*/ 56 w 94"/>
                <a:gd name="T69" fmla="*/ 73 h 85"/>
                <a:gd name="T70" fmla="*/ 61 w 94"/>
                <a:gd name="T71" fmla="*/ 67 h 85"/>
                <a:gd name="T72" fmla="*/ 62 w 94"/>
                <a:gd name="T73" fmla="*/ 60 h 85"/>
                <a:gd name="T74" fmla="*/ 67 w 94"/>
                <a:gd name="T75" fmla="*/ 62 h 85"/>
                <a:gd name="T76" fmla="*/ 72 w 94"/>
                <a:gd name="T77" fmla="*/ 62 h 85"/>
                <a:gd name="T78" fmla="*/ 77 w 94"/>
                <a:gd name="T79" fmla="*/ 62 h 85"/>
                <a:gd name="T80" fmla="*/ 81 w 94"/>
                <a:gd name="T81" fmla="*/ 59 h 85"/>
                <a:gd name="T82" fmla="*/ 90 w 94"/>
                <a:gd name="T83" fmla="*/ 52 h 85"/>
                <a:gd name="T84" fmla="*/ 94 w 94"/>
                <a:gd name="T85" fmla="*/ 43 h 85"/>
                <a:gd name="T86" fmla="*/ 94 w 94"/>
                <a:gd name="T87" fmla="*/ 32 h 85"/>
                <a:gd name="T88" fmla="*/ 91 w 94"/>
                <a:gd name="T89" fmla="*/ 21 h 85"/>
                <a:gd name="T90" fmla="*/ 87 w 94"/>
                <a:gd name="T91" fmla="*/ 16 h 85"/>
                <a:gd name="T92" fmla="*/ 83 w 94"/>
                <a:gd name="T93" fmla="*/ 10 h 85"/>
                <a:gd name="T94" fmla="*/ 76 w 94"/>
                <a:gd name="T95" fmla="*/ 6 h 85"/>
                <a:gd name="T96" fmla="*/ 67 w 94"/>
                <a:gd name="T97" fmla="*/ 0 h 85"/>
                <a:gd name="T98" fmla="*/ 59 w 94"/>
                <a:gd name="T99" fmla="*/ 13 h 85"/>
                <a:gd name="T100" fmla="*/ 65 w 94"/>
                <a:gd name="T101" fmla="*/ 17 h 85"/>
                <a:gd name="T102" fmla="*/ 70 w 94"/>
                <a:gd name="T103" fmla="*/ 20 h 85"/>
                <a:gd name="T104" fmla="*/ 73 w 94"/>
                <a:gd name="T105" fmla="*/ 23 h 85"/>
                <a:gd name="T106" fmla="*/ 76 w 94"/>
                <a:gd name="T107" fmla="*/ 2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85">
                  <a:moveTo>
                    <a:pt x="76" y="27"/>
                  </a:moveTo>
                  <a:lnTo>
                    <a:pt x="79" y="32"/>
                  </a:lnTo>
                  <a:lnTo>
                    <a:pt x="79" y="38"/>
                  </a:lnTo>
                  <a:lnTo>
                    <a:pt x="77" y="42"/>
                  </a:lnTo>
                  <a:lnTo>
                    <a:pt x="74" y="45"/>
                  </a:lnTo>
                  <a:lnTo>
                    <a:pt x="69" y="46"/>
                  </a:lnTo>
                  <a:lnTo>
                    <a:pt x="65" y="43"/>
                  </a:lnTo>
                  <a:lnTo>
                    <a:pt x="61" y="41"/>
                  </a:lnTo>
                  <a:lnTo>
                    <a:pt x="56" y="35"/>
                  </a:lnTo>
                  <a:lnTo>
                    <a:pt x="54" y="31"/>
                  </a:lnTo>
                  <a:lnTo>
                    <a:pt x="40" y="38"/>
                  </a:lnTo>
                  <a:lnTo>
                    <a:pt x="43" y="43"/>
                  </a:lnTo>
                  <a:lnTo>
                    <a:pt x="45" y="50"/>
                  </a:lnTo>
                  <a:lnTo>
                    <a:pt x="47" y="57"/>
                  </a:lnTo>
                  <a:lnTo>
                    <a:pt x="44" y="63"/>
                  </a:lnTo>
                  <a:lnTo>
                    <a:pt x="38" y="67"/>
                  </a:lnTo>
                  <a:lnTo>
                    <a:pt x="33" y="68"/>
                  </a:lnTo>
                  <a:lnTo>
                    <a:pt x="29" y="66"/>
                  </a:lnTo>
                  <a:lnTo>
                    <a:pt x="24" y="63"/>
                  </a:lnTo>
                  <a:lnTo>
                    <a:pt x="20" y="57"/>
                  </a:lnTo>
                  <a:lnTo>
                    <a:pt x="18" y="50"/>
                  </a:lnTo>
                  <a:lnTo>
                    <a:pt x="16" y="43"/>
                  </a:lnTo>
                  <a:lnTo>
                    <a:pt x="15" y="38"/>
                  </a:lnTo>
                  <a:lnTo>
                    <a:pt x="15" y="31"/>
                  </a:lnTo>
                  <a:lnTo>
                    <a:pt x="0" y="32"/>
                  </a:lnTo>
                  <a:lnTo>
                    <a:pt x="1" y="43"/>
                  </a:lnTo>
                  <a:lnTo>
                    <a:pt x="1" y="52"/>
                  </a:lnTo>
                  <a:lnTo>
                    <a:pt x="4" y="59"/>
                  </a:lnTo>
                  <a:lnTo>
                    <a:pt x="6" y="64"/>
                  </a:lnTo>
                  <a:lnTo>
                    <a:pt x="13" y="75"/>
                  </a:lnTo>
                  <a:lnTo>
                    <a:pt x="23" y="82"/>
                  </a:lnTo>
                  <a:lnTo>
                    <a:pt x="34" y="85"/>
                  </a:lnTo>
                  <a:lnTo>
                    <a:pt x="47" y="82"/>
                  </a:lnTo>
                  <a:lnTo>
                    <a:pt x="52" y="78"/>
                  </a:lnTo>
                  <a:lnTo>
                    <a:pt x="56" y="73"/>
                  </a:lnTo>
                  <a:lnTo>
                    <a:pt x="61" y="67"/>
                  </a:lnTo>
                  <a:lnTo>
                    <a:pt x="62" y="60"/>
                  </a:lnTo>
                  <a:lnTo>
                    <a:pt x="67" y="62"/>
                  </a:lnTo>
                  <a:lnTo>
                    <a:pt x="72" y="62"/>
                  </a:lnTo>
                  <a:lnTo>
                    <a:pt x="77" y="62"/>
                  </a:lnTo>
                  <a:lnTo>
                    <a:pt x="81" y="59"/>
                  </a:lnTo>
                  <a:lnTo>
                    <a:pt x="90" y="52"/>
                  </a:lnTo>
                  <a:lnTo>
                    <a:pt x="94" y="43"/>
                  </a:lnTo>
                  <a:lnTo>
                    <a:pt x="94" y="32"/>
                  </a:lnTo>
                  <a:lnTo>
                    <a:pt x="91" y="21"/>
                  </a:lnTo>
                  <a:lnTo>
                    <a:pt x="87" y="16"/>
                  </a:lnTo>
                  <a:lnTo>
                    <a:pt x="83" y="10"/>
                  </a:lnTo>
                  <a:lnTo>
                    <a:pt x="76" y="6"/>
                  </a:lnTo>
                  <a:lnTo>
                    <a:pt x="67" y="0"/>
                  </a:lnTo>
                  <a:lnTo>
                    <a:pt x="59" y="13"/>
                  </a:lnTo>
                  <a:lnTo>
                    <a:pt x="65" y="17"/>
                  </a:lnTo>
                  <a:lnTo>
                    <a:pt x="70" y="20"/>
                  </a:lnTo>
                  <a:lnTo>
                    <a:pt x="73" y="23"/>
                  </a:lnTo>
                  <a:lnTo>
                    <a:pt x="76" y="2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2744" y="1457"/>
              <a:ext cx="99" cy="67"/>
            </a:xfrm>
            <a:custGeom>
              <a:avLst/>
              <a:gdLst>
                <a:gd name="T0" fmla="*/ 0 w 99"/>
                <a:gd name="T1" fmla="*/ 41 h 67"/>
                <a:gd name="T2" fmla="*/ 4 w 99"/>
                <a:gd name="T3" fmla="*/ 53 h 67"/>
                <a:gd name="T4" fmla="*/ 13 w 99"/>
                <a:gd name="T5" fmla="*/ 61 h 67"/>
                <a:gd name="T6" fmla="*/ 24 w 99"/>
                <a:gd name="T7" fmla="*/ 65 h 67"/>
                <a:gd name="T8" fmla="*/ 36 w 99"/>
                <a:gd name="T9" fmla="*/ 67 h 67"/>
                <a:gd name="T10" fmla="*/ 47 w 99"/>
                <a:gd name="T11" fmla="*/ 63 h 67"/>
                <a:gd name="T12" fmla="*/ 56 w 99"/>
                <a:gd name="T13" fmla="*/ 56 h 67"/>
                <a:gd name="T14" fmla="*/ 61 w 99"/>
                <a:gd name="T15" fmla="*/ 46 h 67"/>
                <a:gd name="T16" fmla="*/ 63 w 99"/>
                <a:gd name="T17" fmla="*/ 35 h 67"/>
                <a:gd name="T18" fmla="*/ 61 w 99"/>
                <a:gd name="T19" fmla="*/ 29 h 67"/>
                <a:gd name="T20" fmla="*/ 60 w 99"/>
                <a:gd name="T21" fmla="*/ 25 h 67"/>
                <a:gd name="T22" fmla="*/ 57 w 99"/>
                <a:gd name="T23" fmla="*/ 21 h 67"/>
                <a:gd name="T24" fmla="*/ 56 w 99"/>
                <a:gd name="T25" fmla="*/ 18 h 67"/>
                <a:gd name="T26" fmla="*/ 68 w 99"/>
                <a:gd name="T27" fmla="*/ 21 h 67"/>
                <a:gd name="T28" fmla="*/ 75 w 99"/>
                <a:gd name="T29" fmla="*/ 27 h 67"/>
                <a:gd name="T30" fmla="*/ 79 w 99"/>
                <a:gd name="T31" fmla="*/ 36 h 67"/>
                <a:gd name="T32" fmla="*/ 82 w 99"/>
                <a:gd name="T33" fmla="*/ 50 h 67"/>
                <a:gd name="T34" fmla="*/ 84 w 99"/>
                <a:gd name="T35" fmla="*/ 60 h 67"/>
                <a:gd name="T36" fmla="*/ 99 w 99"/>
                <a:gd name="T37" fmla="*/ 59 h 67"/>
                <a:gd name="T38" fmla="*/ 99 w 99"/>
                <a:gd name="T39" fmla="*/ 57 h 67"/>
                <a:gd name="T40" fmla="*/ 97 w 99"/>
                <a:gd name="T41" fmla="*/ 41 h 67"/>
                <a:gd name="T42" fmla="*/ 93 w 99"/>
                <a:gd name="T43" fmla="*/ 27 h 67"/>
                <a:gd name="T44" fmla="*/ 88 w 99"/>
                <a:gd name="T45" fmla="*/ 17 h 67"/>
                <a:gd name="T46" fmla="*/ 79 w 99"/>
                <a:gd name="T47" fmla="*/ 10 h 67"/>
                <a:gd name="T48" fmla="*/ 71 w 99"/>
                <a:gd name="T49" fmla="*/ 4 h 67"/>
                <a:gd name="T50" fmla="*/ 63 w 99"/>
                <a:gd name="T51" fmla="*/ 2 h 67"/>
                <a:gd name="T52" fmla="*/ 53 w 99"/>
                <a:gd name="T53" fmla="*/ 0 h 67"/>
                <a:gd name="T54" fmla="*/ 45 w 99"/>
                <a:gd name="T55" fmla="*/ 0 h 67"/>
                <a:gd name="T56" fmla="*/ 38 w 99"/>
                <a:gd name="T57" fmla="*/ 2 h 67"/>
                <a:gd name="T58" fmla="*/ 20 w 99"/>
                <a:gd name="T59" fmla="*/ 7 h 67"/>
                <a:gd name="T60" fmla="*/ 9 w 99"/>
                <a:gd name="T61" fmla="*/ 17 h 67"/>
                <a:gd name="T62" fmla="*/ 2 w 99"/>
                <a:gd name="T63" fmla="*/ 28 h 67"/>
                <a:gd name="T64" fmla="*/ 0 w 99"/>
                <a:gd name="T65" fmla="*/ 4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67">
                  <a:moveTo>
                    <a:pt x="0" y="41"/>
                  </a:moveTo>
                  <a:lnTo>
                    <a:pt x="4" y="53"/>
                  </a:lnTo>
                  <a:lnTo>
                    <a:pt x="13" y="61"/>
                  </a:lnTo>
                  <a:lnTo>
                    <a:pt x="24" y="65"/>
                  </a:lnTo>
                  <a:lnTo>
                    <a:pt x="36" y="67"/>
                  </a:lnTo>
                  <a:lnTo>
                    <a:pt x="47" y="63"/>
                  </a:lnTo>
                  <a:lnTo>
                    <a:pt x="56" y="56"/>
                  </a:lnTo>
                  <a:lnTo>
                    <a:pt x="61" y="46"/>
                  </a:lnTo>
                  <a:lnTo>
                    <a:pt x="63" y="35"/>
                  </a:lnTo>
                  <a:lnTo>
                    <a:pt x="61" y="29"/>
                  </a:lnTo>
                  <a:lnTo>
                    <a:pt x="60" y="25"/>
                  </a:lnTo>
                  <a:lnTo>
                    <a:pt x="57" y="21"/>
                  </a:lnTo>
                  <a:lnTo>
                    <a:pt x="56" y="18"/>
                  </a:lnTo>
                  <a:lnTo>
                    <a:pt x="68" y="21"/>
                  </a:lnTo>
                  <a:lnTo>
                    <a:pt x="75" y="27"/>
                  </a:lnTo>
                  <a:lnTo>
                    <a:pt x="79" y="36"/>
                  </a:lnTo>
                  <a:lnTo>
                    <a:pt x="82" y="50"/>
                  </a:lnTo>
                  <a:lnTo>
                    <a:pt x="84" y="60"/>
                  </a:lnTo>
                  <a:lnTo>
                    <a:pt x="99" y="59"/>
                  </a:lnTo>
                  <a:lnTo>
                    <a:pt x="99" y="57"/>
                  </a:lnTo>
                  <a:lnTo>
                    <a:pt x="97" y="41"/>
                  </a:lnTo>
                  <a:lnTo>
                    <a:pt x="93" y="27"/>
                  </a:lnTo>
                  <a:lnTo>
                    <a:pt x="88" y="17"/>
                  </a:lnTo>
                  <a:lnTo>
                    <a:pt x="79" y="10"/>
                  </a:lnTo>
                  <a:lnTo>
                    <a:pt x="71" y="4"/>
                  </a:lnTo>
                  <a:lnTo>
                    <a:pt x="63" y="2"/>
                  </a:lnTo>
                  <a:lnTo>
                    <a:pt x="53" y="0"/>
                  </a:lnTo>
                  <a:lnTo>
                    <a:pt x="45" y="0"/>
                  </a:lnTo>
                  <a:lnTo>
                    <a:pt x="38" y="2"/>
                  </a:lnTo>
                  <a:lnTo>
                    <a:pt x="20" y="7"/>
                  </a:lnTo>
                  <a:lnTo>
                    <a:pt x="9" y="17"/>
                  </a:lnTo>
                  <a:lnTo>
                    <a:pt x="2" y="2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2694" y="1912"/>
              <a:ext cx="100" cy="70"/>
            </a:xfrm>
            <a:custGeom>
              <a:avLst/>
              <a:gdLst>
                <a:gd name="T0" fmla="*/ 77 w 100"/>
                <a:gd name="T1" fmla="*/ 25 h 70"/>
                <a:gd name="T2" fmla="*/ 5 w 100"/>
                <a:gd name="T3" fmla="*/ 0 h 70"/>
                <a:gd name="T4" fmla="*/ 0 w 100"/>
                <a:gd name="T5" fmla="*/ 11 h 70"/>
                <a:gd name="T6" fmla="*/ 3 w 100"/>
                <a:gd name="T7" fmla="*/ 46 h 70"/>
                <a:gd name="T8" fmla="*/ 18 w 100"/>
                <a:gd name="T9" fmla="*/ 45 h 70"/>
                <a:gd name="T10" fmla="*/ 17 w 100"/>
                <a:gd name="T11" fmla="*/ 23 h 70"/>
                <a:gd name="T12" fmla="*/ 71 w 100"/>
                <a:gd name="T13" fmla="*/ 41 h 70"/>
                <a:gd name="T14" fmla="*/ 63 w 100"/>
                <a:gd name="T15" fmla="*/ 66 h 70"/>
                <a:gd name="T16" fmla="*/ 78 w 100"/>
                <a:gd name="T17" fmla="*/ 70 h 70"/>
                <a:gd name="T18" fmla="*/ 100 w 100"/>
                <a:gd name="T19" fmla="*/ 7 h 70"/>
                <a:gd name="T20" fmla="*/ 85 w 100"/>
                <a:gd name="T21" fmla="*/ 2 h 70"/>
                <a:gd name="T22" fmla="*/ 77 w 100"/>
                <a:gd name="T23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70">
                  <a:moveTo>
                    <a:pt x="77" y="25"/>
                  </a:moveTo>
                  <a:lnTo>
                    <a:pt x="5" y="0"/>
                  </a:lnTo>
                  <a:lnTo>
                    <a:pt x="0" y="11"/>
                  </a:lnTo>
                  <a:lnTo>
                    <a:pt x="3" y="46"/>
                  </a:lnTo>
                  <a:lnTo>
                    <a:pt x="18" y="45"/>
                  </a:lnTo>
                  <a:lnTo>
                    <a:pt x="17" y="23"/>
                  </a:lnTo>
                  <a:lnTo>
                    <a:pt x="71" y="41"/>
                  </a:lnTo>
                  <a:lnTo>
                    <a:pt x="63" y="66"/>
                  </a:lnTo>
                  <a:lnTo>
                    <a:pt x="78" y="70"/>
                  </a:lnTo>
                  <a:lnTo>
                    <a:pt x="100" y="7"/>
                  </a:lnTo>
                  <a:lnTo>
                    <a:pt x="85" y="2"/>
                  </a:lnTo>
                  <a:lnTo>
                    <a:pt x="77" y="2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2722" y="1817"/>
              <a:ext cx="94" cy="70"/>
            </a:xfrm>
            <a:custGeom>
              <a:avLst/>
              <a:gdLst>
                <a:gd name="T0" fmla="*/ 57 w 94"/>
                <a:gd name="T1" fmla="*/ 5 h 70"/>
                <a:gd name="T2" fmla="*/ 50 w 94"/>
                <a:gd name="T3" fmla="*/ 2 h 70"/>
                <a:gd name="T4" fmla="*/ 42 w 94"/>
                <a:gd name="T5" fmla="*/ 1 h 70"/>
                <a:gd name="T6" fmla="*/ 33 w 94"/>
                <a:gd name="T7" fmla="*/ 0 h 70"/>
                <a:gd name="T8" fmla="*/ 25 w 94"/>
                <a:gd name="T9" fmla="*/ 0 h 70"/>
                <a:gd name="T10" fmla="*/ 18 w 94"/>
                <a:gd name="T11" fmla="*/ 2 h 70"/>
                <a:gd name="T12" fmla="*/ 11 w 94"/>
                <a:gd name="T13" fmla="*/ 7 h 70"/>
                <a:gd name="T14" fmla="*/ 6 w 94"/>
                <a:gd name="T15" fmla="*/ 12 h 70"/>
                <a:gd name="T16" fmla="*/ 2 w 94"/>
                <a:gd name="T17" fmla="*/ 20 h 70"/>
                <a:gd name="T18" fmla="*/ 0 w 94"/>
                <a:gd name="T19" fmla="*/ 29 h 70"/>
                <a:gd name="T20" fmla="*/ 0 w 94"/>
                <a:gd name="T21" fmla="*/ 37 h 70"/>
                <a:gd name="T22" fmla="*/ 4 w 94"/>
                <a:gd name="T23" fmla="*/ 44 h 70"/>
                <a:gd name="T24" fmla="*/ 8 w 94"/>
                <a:gd name="T25" fmla="*/ 50 h 70"/>
                <a:gd name="T26" fmla="*/ 14 w 94"/>
                <a:gd name="T27" fmla="*/ 55 h 70"/>
                <a:gd name="T28" fmla="*/ 21 w 94"/>
                <a:gd name="T29" fmla="*/ 59 h 70"/>
                <a:gd name="T30" fmla="*/ 29 w 94"/>
                <a:gd name="T31" fmla="*/ 63 h 70"/>
                <a:gd name="T32" fmla="*/ 36 w 94"/>
                <a:gd name="T33" fmla="*/ 66 h 70"/>
                <a:gd name="T34" fmla="*/ 43 w 94"/>
                <a:gd name="T35" fmla="*/ 68 h 70"/>
                <a:gd name="T36" fmla="*/ 51 w 94"/>
                <a:gd name="T37" fmla="*/ 70 h 70"/>
                <a:gd name="T38" fmla="*/ 60 w 94"/>
                <a:gd name="T39" fmla="*/ 70 h 70"/>
                <a:gd name="T40" fmla="*/ 68 w 94"/>
                <a:gd name="T41" fmla="*/ 70 h 70"/>
                <a:gd name="T42" fmla="*/ 75 w 94"/>
                <a:gd name="T43" fmla="*/ 69 h 70"/>
                <a:gd name="T44" fmla="*/ 82 w 94"/>
                <a:gd name="T45" fmla="*/ 65 h 70"/>
                <a:gd name="T46" fmla="*/ 88 w 94"/>
                <a:gd name="T47" fmla="*/ 59 h 70"/>
                <a:gd name="T48" fmla="*/ 92 w 94"/>
                <a:gd name="T49" fmla="*/ 51 h 70"/>
                <a:gd name="T50" fmla="*/ 94 w 94"/>
                <a:gd name="T51" fmla="*/ 43 h 70"/>
                <a:gd name="T52" fmla="*/ 93 w 94"/>
                <a:gd name="T53" fmla="*/ 34 h 70"/>
                <a:gd name="T54" fmla="*/ 90 w 94"/>
                <a:gd name="T55" fmla="*/ 27 h 70"/>
                <a:gd name="T56" fmla="*/ 85 w 94"/>
                <a:gd name="T57" fmla="*/ 22 h 70"/>
                <a:gd name="T58" fmla="*/ 79 w 94"/>
                <a:gd name="T59" fmla="*/ 16 h 70"/>
                <a:gd name="T60" fmla="*/ 72 w 94"/>
                <a:gd name="T61" fmla="*/ 12 h 70"/>
                <a:gd name="T62" fmla="*/ 64 w 94"/>
                <a:gd name="T63" fmla="*/ 8 h 70"/>
                <a:gd name="T64" fmla="*/ 57 w 94"/>
                <a:gd name="T65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70">
                  <a:moveTo>
                    <a:pt x="57" y="5"/>
                  </a:moveTo>
                  <a:lnTo>
                    <a:pt x="50" y="2"/>
                  </a:lnTo>
                  <a:lnTo>
                    <a:pt x="42" y="1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2"/>
                  </a:lnTo>
                  <a:lnTo>
                    <a:pt x="11" y="7"/>
                  </a:lnTo>
                  <a:lnTo>
                    <a:pt x="6" y="12"/>
                  </a:lnTo>
                  <a:lnTo>
                    <a:pt x="2" y="20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4" y="44"/>
                  </a:lnTo>
                  <a:lnTo>
                    <a:pt x="8" y="50"/>
                  </a:lnTo>
                  <a:lnTo>
                    <a:pt x="14" y="55"/>
                  </a:lnTo>
                  <a:lnTo>
                    <a:pt x="21" y="59"/>
                  </a:lnTo>
                  <a:lnTo>
                    <a:pt x="29" y="63"/>
                  </a:lnTo>
                  <a:lnTo>
                    <a:pt x="36" y="66"/>
                  </a:lnTo>
                  <a:lnTo>
                    <a:pt x="43" y="68"/>
                  </a:lnTo>
                  <a:lnTo>
                    <a:pt x="51" y="70"/>
                  </a:lnTo>
                  <a:lnTo>
                    <a:pt x="60" y="70"/>
                  </a:lnTo>
                  <a:lnTo>
                    <a:pt x="68" y="70"/>
                  </a:lnTo>
                  <a:lnTo>
                    <a:pt x="75" y="69"/>
                  </a:lnTo>
                  <a:lnTo>
                    <a:pt x="82" y="65"/>
                  </a:lnTo>
                  <a:lnTo>
                    <a:pt x="88" y="59"/>
                  </a:lnTo>
                  <a:lnTo>
                    <a:pt x="92" y="51"/>
                  </a:lnTo>
                  <a:lnTo>
                    <a:pt x="94" y="43"/>
                  </a:lnTo>
                  <a:lnTo>
                    <a:pt x="93" y="34"/>
                  </a:lnTo>
                  <a:lnTo>
                    <a:pt x="90" y="27"/>
                  </a:lnTo>
                  <a:lnTo>
                    <a:pt x="85" y="22"/>
                  </a:lnTo>
                  <a:lnTo>
                    <a:pt x="79" y="16"/>
                  </a:lnTo>
                  <a:lnTo>
                    <a:pt x="72" y="12"/>
                  </a:lnTo>
                  <a:lnTo>
                    <a:pt x="64" y="8"/>
                  </a:lnTo>
                  <a:lnTo>
                    <a:pt x="57" y="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2504" y="2236"/>
              <a:ext cx="104" cy="93"/>
            </a:xfrm>
            <a:custGeom>
              <a:avLst/>
              <a:gdLst>
                <a:gd name="T0" fmla="*/ 11 w 104"/>
                <a:gd name="T1" fmla="*/ 8 h 93"/>
                <a:gd name="T2" fmla="*/ 0 w 104"/>
                <a:gd name="T3" fmla="*/ 41 h 93"/>
                <a:gd name="T4" fmla="*/ 14 w 104"/>
                <a:gd name="T5" fmla="*/ 45 h 93"/>
                <a:gd name="T6" fmla="*/ 23 w 104"/>
                <a:gd name="T7" fmla="*/ 25 h 93"/>
                <a:gd name="T8" fmla="*/ 66 w 104"/>
                <a:gd name="T9" fmla="*/ 63 h 93"/>
                <a:gd name="T10" fmla="*/ 49 w 104"/>
                <a:gd name="T11" fmla="*/ 81 h 93"/>
                <a:gd name="T12" fmla="*/ 60 w 104"/>
                <a:gd name="T13" fmla="*/ 93 h 93"/>
                <a:gd name="T14" fmla="*/ 104 w 104"/>
                <a:gd name="T15" fmla="*/ 43 h 93"/>
                <a:gd name="T16" fmla="*/ 93 w 104"/>
                <a:gd name="T17" fmla="*/ 31 h 93"/>
                <a:gd name="T18" fmla="*/ 77 w 104"/>
                <a:gd name="T19" fmla="*/ 51 h 93"/>
                <a:gd name="T20" fmla="*/ 18 w 104"/>
                <a:gd name="T21" fmla="*/ 0 h 93"/>
                <a:gd name="T22" fmla="*/ 11 w 104"/>
                <a:gd name="T23" fmla="*/ 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" h="93">
                  <a:moveTo>
                    <a:pt x="11" y="8"/>
                  </a:moveTo>
                  <a:lnTo>
                    <a:pt x="0" y="41"/>
                  </a:lnTo>
                  <a:lnTo>
                    <a:pt x="14" y="45"/>
                  </a:lnTo>
                  <a:lnTo>
                    <a:pt x="23" y="25"/>
                  </a:lnTo>
                  <a:lnTo>
                    <a:pt x="66" y="63"/>
                  </a:lnTo>
                  <a:lnTo>
                    <a:pt x="49" y="81"/>
                  </a:lnTo>
                  <a:lnTo>
                    <a:pt x="60" y="93"/>
                  </a:lnTo>
                  <a:lnTo>
                    <a:pt x="104" y="43"/>
                  </a:lnTo>
                  <a:lnTo>
                    <a:pt x="93" y="31"/>
                  </a:lnTo>
                  <a:lnTo>
                    <a:pt x="77" y="51"/>
                  </a:lnTo>
                  <a:lnTo>
                    <a:pt x="18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2558" y="2155"/>
              <a:ext cx="98" cy="106"/>
            </a:xfrm>
            <a:custGeom>
              <a:avLst/>
              <a:gdLst>
                <a:gd name="T0" fmla="*/ 86 w 98"/>
                <a:gd name="T1" fmla="*/ 38 h 106"/>
                <a:gd name="T2" fmla="*/ 81 w 98"/>
                <a:gd name="T3" fmla="*/ 33 h 106"/>
                <a:gd name="T4" fmla="*/ 75 w 98"/>
                <a:gd name="T5" fmla="*/ 31 h 106"/>
                <a:gd name="T6" fmla="*/ 70 w 98"/>
                <a:gd name="T7" fmla="*/ 29 h 106"/>
                <a:gd name="T8" fmla="*/ 63 w 98"/>
                <a:gd name="T9" fmla="*/ 29 h 106"/>
                <a:gd name="T10" fmla="*/ 57 w 98"/>
                <a:gd name="T11" fmla="*/ 31 h 106"/>
                <a:gd name="T12" fmla="*/ 52 w 98"/>
                <a:gd name="T13" fmla="*/ 32 h 106"/>
                <a:gd name="T14" fmla="*/ 46 w 98"/>
                <a:gd name="T15" fmla="*/ 36 h 106"/>
                <a:gd name="T16" fmla="*/ 42 w 98"/>
                <a:gd name="T17" fmla="*/ 40 h 106"/>
                <a:gd name="T18" fmla="*/ 39 w 98"/>
                <a:gd name="T19" fmla="*/ 43 h 106"/>
                <a:gd name="T20" fmla="*/ 38 w 98"/>
                <a:gd name="T21" fmla="*/ 46 h 106"/>
                <a:gd name="T22" fmla="*/ 36 w 98"/>
                <a:gd name="T23" fmla="*/ 50 h 106"/>
                <a:gd name="T24" fmla="*/ 35 w 98"/>
                <a:gd name="T25" fmla="*/ 53 h 106"/>
                <a:gd name="T26" fmla="*/ 23 w 98"/>
                <a:gd name="T27" fmla="*/ 42 h 106"/>
                <a:gd name="T28" fmla="*/ 50 w 98"/>
                <a:gd name="T29" fmla="*/ 11 h 106"/>
                <a:gd name="T30" fmla="*/ 38 w 98"/>
                <a:gd name="T31" fmla="*/ 0 h 106"/>
                <a:gd name="T32" fmla="*/ 0 w 98"/>
                <a:gd name="T33" fmla="*/ 44 h 106"/>
                <a:gd name="T34" fmla="*/ 35 w 98"/>
                <a:gd name="T35" fmla="*/ 75 h 106"/>
                <a:gd name="T36" fmla="*/ 43 w 98"/>
                <a:gd name="T37" fmla="*/ 72 h 106"/>
                <a:gd name="T38" fmla="*/ 45 w 98"/>
                <a:gd name="T39" fmla="*/ 67 h 106"/>
                <a:gd name="T40" fmla="*/ 46 w 98"/>
                <a:gd name="T41" fmla="*/ 63 h 106"/>
                <a:gd name="T42" fmla="*/ 49 w 98"/>
                <a:gd name="T43" fmla="*/ 58 h 106"/>
                <a:gd name="T44" fmla="*/ 52 w 98"/>
                <a:gd name="T45" fmla="*/ 54 h 106"/>
                <a:gd name="T46" fmla="*/ 57 w 98"/>
                <a:gd name="T47" fmla="*/ 49 h 106"/>
                <a:gd name="T48" fmla="*/ 63 w 98"/>
                <a:gd name="T49" fmla="*/ 47 h 106"/>
                <a:gd name="T50" fmla="*/ 70 w 98"/>
                <a:gd name="T51" fmla="*/ 47 h 106"/>
                <a:gd name="T52" fmla="*/ 74 w 98"/>
                <a:gd name="T53" fmla="*/ 50 h 106"/>
                <a:gd name="T54" fmla="*/ 79 w 98"/>
                <a:gd name="T55" fmla="*/ 57 h 106"/>
                <a:gd name="T56" fmla="*/ 81 w 98"/>
                <a:gd name="T57" fmla="*/ 63 h 106"/>
                <a:gd name="T58" fmla="*/ 78 w 98"/>
                <a:gd name="T59" fmla="*/ 69 h 106"/>
                <a:gd name="T60" fmla="*/ 74 w 98"/>
                <a:gd name="T61" fmla="*/ 76 h 106"/>
                <a:gd name="T62" fmla="*/ 68 w 98"/>
                <a:gd name="T63" fmla="*/ 81 h 106"/>
                <a:gd name="T64" fmla="*/ 64 w 98"/>
                <a:gd name="T65" fmla="*/ 85 h 106"/>
                <a:gd name="T66" fmla="*/ 59 w 98"/>
                <a:gd name="T67" fmla="*/ 88 h 106"/>
                <a:gd name="T68" fmla="*/ 53 w 98"/>
                <a:gd name="T69" fmla="*/ 90 h 106"/>
                <a:gd name="T70" fmla="*/ 60 w 98"/>
                <a:gd name="T71" fmla="*/ 106 h 106"/>
                <a:gd name="T72" fmla="*/ 63 w 98"/>
                <a:gd name="T73" fmla="*/ 104 h 106"/>
                <a:gd name="T74" fmla="*/ 67 w 98"/>
                <a:gd name="T75" fmla="*/ 101 h 106"/>
                <a:gd name="T76" fmla="*/ 70 w 98"/>
                <a:gd name="T77" fmla="*/ 100 h 106"/>
                <a:gd name="T78" fmla="*/ 73 w 98"/>
                <a:gd name="T79" fmla="*/ 99 h 106"/>
                <a:gd name="T80" fmla="*/ 79 w 98"/>
                <a:gd name="T81" fmla="*/ 89 h 106"/>
                <a:gd name="T82" fmla="*/ 85 w 98"/>
                <a:gd name="T83" fmla="*/ 81 h 106"/>
                <a:gd name="T84" fmla="*/ 92 w 98"/>
                <a:gd name="T85" fmla="*/ 72 h 106"/>
                <a:gd name="T86" fmla="*/ 98 w 98"/>
                <a:gd name="T87" fmla="*/ 63 h 106"/>
                <a:gd name="T88" fmla="*/ 96 w 98"/>
                <a:gd name="T89" fmla="*/ 56 h 106"/>
                <a:gd name="T90" fmla="*/ 95 w 98"/>
                <a:gd name="T91" fmla="*/ 49 h 106"/>
                <a:gd name="T92" fmla="*/ 91 w 98"/>
                <a:gd name="T93" fmla="*/ 43 h 106"/>
                <a:gd name="T94" fmla="*/ 86 w 98"/>
                <a:gd name="T95" fmla="*/ 3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" h="106">
                  <a:moveTo>
                    <a:pt x="86" y="38"/>
                  </a:moveTo>
                  <a:lnTo>
                    <a:pt x="81" y="33"/>
                  </a:lnTo>
                  <a:lnTo>
                    <a:pt x="75" y="31"/>
                  </a:lnTo>
                  <a:lnTo>
                    <a:pt x="70" y="29"/>
                  </a:lnTo>
                  <a:lnTo>
                    <a:pt x="63" y="29"/>
                  </a:lnTo>
                  <a:lnTo>
                    <a:pt x="57" y="31"/>
                  </a:lnTo>
                  <a:lnTo>
                    <a:pt x="52" y="32"/>
                  </a:lnTo>
                  <a:lnTo>
                    <a:pt x="46" y="36"/>
                  </a:lnTo>
                  <a:lnTo>
                    <a:pt x="42" y="40"/>
                  </a:lnTo>
                  <a:lnTo>
                    <a:pt x="39" y="43"/>
                  </a:lnTo>
                  <a:lnTo>
                    <a:pt x="38" y="46"/>
                  </a:lnTo>
                  <a:lnTo>
                    <a:pt x="36" y="50"/>
                  </a:lnTo>
                  <a:lnTo>
                    <a:pt x="35" y="53"/>
                  </a:lnTo>
                  <a:lnTo>
                    <a:pt x="23" y="42"/>
                  </a:lnTo>
                  <a:lnTo>
                    <a:pt x="50" y="11"/>
                  </a:lnTo>
                  <a:lnTo>
                    <a:pt x="38" y="0"/>
                  </a:lnTo>
                  <a:lnTo>
                    <a:pt x="0" y="44"/>
                  </a:lnTo>
                  <a:lnTo>
                    <a:pt x="35" y="75"/>
                  </a:lnTo>
                  <a:lnTo>
                    <a:pt x="43" y="72"/>
                  </a:lnTo>
                  <a:lnTo>
                    <a:pt x="45" y="67"/>
                  </a:lnTo>
                  <a:lnTo>
                    <a:pt x="46" y="63"/>
                  </a:lnTo>
                  <a:lnTo>
                    <a:pt x="49" y="58"/>
                  </a:lnTo>
                  <a:lnTo>
                    <a:pt x="52" y="54"/>
                  </a:lnTo>
                  <a:lnTo>
                    <a:pt x="57" y="49"/>
                  </a:lnTo>
                  <a:lnTo>
                    <a:pt x="63" y="47"/>
                  </a:lnTo>
                  <a:lnTo>
                    <a:pt x="70" y="47"/>
                  </a:lnTo>
                  <a:lnTo>
                    <a:pt x="74" y="50"/>
                  </a:lnTo>
                  <a:lnTo>
                    <a:pt x="79" y="57"/>
                  </a:lnTo>
                  <a:lnTo>
                    <a:pt x="81" y="63"/>
                  </a:lnTo>
                  <a:lnTo>
                    <a:pt x="78" y="69"/>
                  </a:lnTo>
                  <a:lnTo>
                    <a:pt x="74" y="76"/>
                  </a:lnTo>
                  <a:lnTo>
                    <a:pt x="68" y="81"/>
                  </a:lnTo>
                  <a:lnTo>
                    <a:pt x="64" y="85"/>
                  </a:lnTo>
                  <a:lnTo>
                    <a:pt x="59" y="88"/>
                  </a:lnTo>
                  <a:lnTo>
                    <a:pt x="53" y="90"/>
                  </a:lnTo>
                  <a:lnTo>
                    <a:pt x="60" y="106"/>
                  </a:lnTo>
                  <a:lnTo>
                    <a:pt x="63" y="104"/>
                  </a:lnTo>
                  <a:lnTo>
                    <a:pt x="67" y="101"/>
                  </a:lnTo>
                  <a:lnTo>
                    <a:pt x="70" y="100"/>
                  </a:lnTo>
                  <a:lnTo>
                    <a:pt x="73" y="99"/>
                  </a:lnTo>
                  <a:lnTo>
                    <a:pt x="79" y="89"/>
                  </a:lnTo>
                  <a:lnTo>
                    <a:pt x="85" y="81"/>
                  </a:lnTo>
                  <a:lnTo>
                    <a:pt x="92" y="72"/>
                  </a:lnTo>
                  <a:lnTo>
                    <a:pt x="98" y="63"/>
                  </a:lnTo>
                  <a:lnTo>
                    <a:pt x="96" y="56"/>
                  </a:lnTo>
                  <a:lnTo>
                    <a:pt x="95" y="49"/>
                  </a:lnTo>
                  <a:lnTo>
                    <a:pt x="91" y="43"/>
                  </a:lnTo>
                  <a:lnTo>
                    <a:pt x="86" y="3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2286" y="2434"/>
              <a:ext cx="66" cy="93"/>
            </a:xfrm>
            <a:custGeom>
              <a:avLst/>
              <a:gdLst>
                <a:gd name="T0" fmla="*/ 50 w 66"/>
                <a:gd name="T1" fmla="*/ 65 h 93"/>
                <a:gd name="T2" fmla="*/ 50 w 66"/>
                <a:gd name="T3" fmla="*/ 76 h 93"/>
                <a:gd name="T4" fmla="*/ 24 w 66"/>
                <a:gd name="T5" fmla="*/ 76 h 93"/>
                <a:gd name="T6" fmla="*/ 34 w 66"/>
                <a:gd name="T7" fmla="*/ 71 h 93"/>
                <a:gd name="T8" fmla="*/ 42 w 66"/>
                <a:gd name="T9" fmla="*/ 64 h 93"/>
                <a:gd name="T10" fmla="*/ 49 w 66"/>
                <a:gd name="T11" fmla="*/ 57 h 93"/>
                <a:gd name="T12" fmla="*/ 56 w 66"/>
                <a:gd name="T13" fmla="*/ 50 h 93"/>
                <a:gd name="T14" fmla="*/ 60 w 66"/>
                <a:gd name="T15" fmla="*/ 46 h 93"/>
                <a:gd name="T16" fmla="*/ 63 w 66"/>
                <a:gd name="T17" fmla="*/ 39 h 93"/>
                <a:gd name="T18" fmla="*/ 64 w 66"/>
                <a:gd name="T19" fmla="*/ 33 h 93"/>
                <a:gd name="T20" fmla="*/ 66 w 66"/>
                <a:gd name="T21" fmla="*/ 29 h 93"/>
                <a:gd name="T22" fmla="*/ 63 w 66"/>
                <a:gd name="T23" fmla="*/ 17 h 93"/>
                <a:gd name="T24" fmla="*/ 56 w 66"/>
                <a:gd name="T25" fmla="*/ 8 h 93"/>
                <a:gd name="T26" fmla="*/ 46 w 66"/>
                <a:gd name="T27" fmla="*/ 1 h 93"/>
                <a:gd name="T28" fmla="*/ 34 w 66"/>
                <a:gd name="T29" fmla="*/ 0 h 93"/>
                <a:gd name="T30" fmla="*/ 25 w 66"/>
                <a:gd name="T31" fmla="*/ 1 h 93"/>
                <a:gd name="T32" fmla="*/ 17 w 66"/>
                <a:gd name="T33" fmla="*/ 4 h 93"/>
                <a:gd name="T34" fmla="*/ 10 w 66"/>
                <a:gd name="T35" fmla="*/ 8 h 93"/>
                <a:gd name="T36" fmla="*/ 3 w 66"/>
                <a:gd name="T37" fmla="*/ 14 h 93"/>
                <a:gd name="T38" fmla="*/ 3 w 66"/>
                <a:gd name="T39" fmla="*/ 28 h 93"/>
                <a:gd name="T40" fmla="*/ 20 w 66"/>
                <a:gd name="T41" fmla="*/ 28 h 93"/>
                <a:gd name="T42" fmla="*/ 20 w 66"/>
                <a:gd name="T43" fmla="*/ 22 h 93"/>
                <a:gd name="T44" fmla="*/ 21 w 66"/>
                <a:gd name="T45" fmla="*/ 19 h 93"/>
                <a:gd name="T46" fmla="*/ 24 w 66"/>
                <a:gd name="T47" fmla="*/ 18 h 93"/>
                <a:gd name="T48" fmla="*/ 30 w 66"/>
                <a:gd name="T49" fmla="*/ 15 h 93"/>
                <a:gd name="T50" fmla="*/ 35 w 66"/>
                <a:gd name="T51" fmla="*/ 15 h 93"/>
                <a:gd name="T52" fmla="*/ 39 w 66"/>
                <a:gd name="T53" fmla="*/ 17 h 93"/>
                <a:gd name="T54" fmla="*/ 45 w 66"/>
                <a:gd name="T55" fmla="*/ 18 h 93"/>
                <a:gd name="T56" fmla="*/ 48 w 66"/>
                <a:gd name="T57" fmla="*/ 22 h 93"/>
                <a:gd name="T58" fmla="*/ 49 w 66"/>
                <a:gd name="T59" fmla="*/ 28 h 93"/>
                <a:gd name="T60" fmla="*/ 49 w 66"/>
                <a:gd name="T61" fmla="*/ 32 h 93"/>
                <a:gd name="T62" fmla="*/ 48 w 66"/>
                <a:gd name="T63" fmla="*/ 36 h 93"/>
                <a:gd name="T64" fmla="*/ 45 w 66"/>
                <a:gd name="T65" fmla="*/ 40 h 93"/>
                <a:gd name="T66" fmla="*/ 41 w 66"/>
                <a:gd name="T67" fmla="*/ 44 h 93"/>
                <a:gd name="T68" fmla="*/ 34 w 66"/>
                <a:gd name="T69" fmla="*/ 51 h 93"/>
                <a:gd name="T70" fmla="*/ 24 w 66"/>
                <a:gd name="T71" fmla="*/ 60 h 93"/>
                <a:gd name="T72" fmla="*/ 13 w 66"/>
                <a:gd name="T73" fmla="*/ 68 h 93"/>
                <a:gd name="T74" fmla="*/ 0 w 66"/>
                <a:gd name="T75" fmla="*/ 78 h 93"/>
                <a:gd name="T76" fmla="*/ 0 w 66"/>
                <a:gd name="T77" fmla="*/ 93 h 93"/>
                <a:gd name="T78" fmla="*/ 60 w 66"/>
                <a:gd name="T79" fmla="*/ 93 h 93"/>
                <a:gd name="T80" fmla="*/ 62 w 66"/>
                <a:gd name="T81" fmla="*/ 92 h 93"/>
                <a:gd name="T82" fmla="*/ 63 w 66"/>
                <a:gd name="T83" fmla="*/ 90 h 93"/>
                <a:gd name="T84" fmla="*/ 64 w 66"/>
                <a:gd name="T85" fmla="*/ 90 h 93"/>
                <a:gd name="T86" fmla="*/ 66 w 66"/>
                <a:gd name="T87" fmla="*/ 89 h 93"/>
                <a:gd name="T88" fmla="*/ 66 w 66"/>
                <a:gd name="T89" fmla="*/ 65 h 93"/>
                <a:gd name="T90" fmla="*/ 50 w 66"/>
                <a:gd name="T91" fmla="*/ 6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93">
                  <a:moveTo>
                    <a:pt x="50" y="65"/>
                  </a:moveTo>
                  <a:lnTo>
                    <a:pt x="50" y="76"/>
                  </a:lnTo>
                  <a:lnTo>
                    <a:pt x="24" y="76"/>
                  </a:lnTo>
                  <a:lnTo>
                    <a:pt x="34" y="71"/>
                  </a:lnTo>
                  <a:lnTo>
                    <a:pt x="42" y="64"/>
                  </a:lnTo>
                  <a:lnTo>
                    <a:pt x="49" y="57"/>
                  </a:lnTo>
                  <a:lnTo>
                    <a:pt x="56" y="50"/>
                  </a:lnTo>
                  <a:lnTo>
                    <a:pt x="60" y="46"/>
                  </a:lnTo>
                  <a:lnTo>
                    <a:pt x="63" y="39"/>
                  </a:lnTo>
                  <a:lnTo>
                    <a:pt x="64" y="33"/>
                  </a:lnTo>
                  <a:lnTo>
                    <a:pt x="66" y="29"/>
                  </a:lnTo>
                  <a:lnTo>
                    <a:pt x="63" y="17"/>
                  </a:lnTo>
                  <a:lnTo>
                    <a:pt x="56" y="8"/>
                  </a:lnTo>
                  <a:lnTo>
                    <a:pt x="46" y="1"/>
                  </a:lnTo>
                  <a:lnTo>
                    <a:pt x="34" y="0"/>
                  </a:lnTo>
                  <a:lnTo>
                    <a:pt x="25" y="1"/>
                  </a:lnTo>
                  <a:lnTo>
                    <a:pt x="17" y="4"/>
                  </a:lnTo>
                  <a:lnTo>
                    <a:pt x="10" y="8"/>
                  </a:lnTo>
                  <a:lnTo>
                    <a:pt x="3" y="14"/>
                  </a:lnTo>
                  <a:lnTo>
                    <a:pt x="3" y="28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21" y="19"/>
                  </a:lnTo>
                  <a:lnTo>
                    <a:pt x="24" y="18"/>
                  </a:lnTo>
                  <a:lnTo>
                    <a:pt x="30" y="15"/>
                  </a:lnTo>
                  <a:lnTo>
                    <a:pt x="35" y="15"/>
                  </a:lnTo>
                  <a:lnTo>
                    <a:pt x="39" y="17"/>
                  </a:lnTo>
                  <a:lnTo>
                    <a:pt x="45" y="18"/>
                  </a:lnTo>
                  <a:lnTo>
                    <a:pt x="48" y="22"/>
                  </a:lnTo>
                  <a:lnTo>
                    <a:pt x="49" y="28"/>
                  </a:lnTo>
                  <a:lnTo>
                    <a:pt x="49" y="32"/>
                  </a:lnTo>
                  <a:lnTo>
                    <a:pt x="48" y="36"/>
                  </a:lnTo>
                  <a:lnTo>
                    <a:pt x="45" y="40"/>
                  </a:lnTo>
                  <a:lnTo>
                    <a:pt x="41" y="44"/>
                  </a:lnTo>
                  <a:lnTo>
                    <a:pt x="34" y="51"/>
                  </a:lnTo>
                  <a:lnTo>
                    <a:pt x="24" y="60"/>
                  </a:lnTo>
                  <a:lnTo>
                    <a:pt x="13" y="68"/>
                  </a:lnTo>
                  <a:lnTo>
                    <a:pt x="0" y="78"/>
                  </a:lnTo>
                  <a:lnTo>
                    <a:pt x="0" y="93"/>
                  </a:lnTo>
                  <a:lnTo>
                    <a:pt x="60" y="93"/>
                  </a:lnTo>
                  <a:lnTo>
                    <a:pt x="62" y="92"/>
                  </a:lnTo>
                  <a:lnTo>
                    <a:pt x="63" y="90"/>
                  </a:lnTo>
                  <a:lnTo>
                    <a:pt x="64" y="90"/>
                  </a:lnTo>
                  <a:lnTo>
                    <a:pt x="66" y="89"/>
                  </a:lnTo>
                  <a:lnTo>
                    <a:pt x="66" y="65"/>
                  </a:lnTo>
                  <a:lnTo>
                    <a:pt x="50" y="6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1554" y="1524"/>
              <a:ext cx="140" cy="123"/>
            </a:xfrm>
            <a:custGeom>
              <a:avLst/>
              <a:gdLst>
                <a:gd name="T0" fmla="*/ 136 w 140"/>
                <a:gd name="T1" fmla="*/ 40 h 123"/>
                <a:gd name="T2" fmla="*/ 132 w 140"/>
                <a:gd name="T3" fmla="*/ 32 h 123"/>
                <a:gd name="T4" fmla="*/ 125 w 140"/>
                <a:gd name="T5" fmla="*/ 23 h 123"/>
                <a:gd name="T6" fmla="*/ 114 w 140"/>
                <a:gd name="T7" fmla="*/ 14 h 123"/>
                <a:gd name="T8" fmla="*/ 101 w 140"/>
                <a:gd name="T9" fmla="*/ 7 h 123"/>
                <a:gd name="T10" fmla="*/ 87 w 140"/>
                <a:gd name="T11" fmla="*/ 1 h 123"/>
                <a:gd name="T12" fmla="*/ 76 w 140"/>
                <a:gd name="T13" fmla="*/ 0 h 123"/>
                <a:gd name="T14" fmla="*/ 72 w 140"/>
                <a:gd name="T15" fmla="*/ 0 h 123"/>
                <a:gd name="T16" fmla="*/ 64 w 140"/>
                <a:gd name="T17" fmla="*/ 0 h 123"/>
                <a:gd name="T18" fmla="*/ 54 w 140"/>
                <a:gd name="T19" fmla="*/ 1 h 123"/>
                <a:gd name="T20" fmla="*/ 43 w 140"/>
                <a:gd name="T21" fmla="*/ 5 h 123"/>
                <a:gd name="T22" fmla="*/ 30 w 140"/>
                <a:gd name="T23" fmla="*/ 10 h 123"/>
                <a:gd name="T24" fmla="*/ 21 w 140"/>
                <a:gd name="T25" fmla="*/ 18 h 123"/>
                <a:gd name="T26" fmla="*/ 11 w 140"/>
                <a:gd name="T27" fmla="*/ 28 h 123"/>
                <a:gd name="T28" fmla="*/ 7 w 140"/>
                <a:gd name="T29" fmla="*/ 35 h 123"/>
                <a:gd name="T30" fmla="*/ 7 w 140"/>
                <a:gd name="T31" fmla="*/ 36 h 123"/>
                <a:gd name="T32" fmla="*/ 4 w 140"/>
                <a:gd name="T33" fmla="*/ 43 h 123"/>
                <a:gd name="T34" fmla="*/ 1 w 140"/>
                <a:gd name="T35" fmla="*/ 53 h 123"/>
                <a:gd name="T36" fmla="*/ 0 w 140"/>
                <a:gd name="T37" fmla="*/ 60 h 123"/>
                <a:gd name="T38" fmla="*/ 0 w 140"/>
                <a:gd name="T39" fmla="*/ 60 h 123"/>
                <a:gd name="T40" fmla="*/ 0 w 140"/>
                <a:gd name="T41" fmla="*/ 65 h 123"/>
                <a:gd name="T42" fmla="*/ 1 w 140"/>
                <a:gd name="T43" fmla="*/ 73 h 123"/>
                <a:gd name="T44" fmla="*/ 4 w 140"/>
                <a:gd name="T45" fmla="*/ 82 h 123"/>
                <a:gd name="T46" fmla="*/ 8 w 140"/>
                <a:gd name="T47" fmla="*/ 90 h 123"/>
                <a:gd name="T48" fmla="*/ 12 w 140"/>
                <a:gd name="T49" fmla="*/ 96 h 123"/>
                <a:gd name="T50" fmla="*/ 18 w 140"/>
                <a:gd name="T51" fmla="*/ 101 h 123"/>
                <a:gd name="T52" fmla="*/ 26 w 140"/>
                <a:gd name="T53" fmla="*/ 108 h 123"/>
                <a:gd name="T54" fmla="*/ 39 w 140"/>
                <a:gd name="T55" fmla="*/ 116 h 123"/>
                <a:gd name="T56" fmla="*/ 47 w 140"/>
                <a:gd name="T57" fmla="*/ 119 h 123"/>
                <a:gd name="T58" fmla="*/ 51 w 140"/>
                <a:gd name="T59" fmla="*/ 121 h 123"/>
                <a:gd name="T60" fmla="*/ 57 w 140"/>
                <a:gd name="T61" fmla="*/ 122 h 123"/>
                <a:gd name="T62" fmla="*/ 65 w 140"/>
                <a:gd name="T63" fmla="*/ 123 h 123"/>
                <a:gd name="T64" fmla="*/ 73 w 140"/>
                <a:gd name="T65" fmla="*/ 123 h 123"/>
                <a:gd name="T66" fmla="*/ 80 w 140"/>
                <a:gd name="T67" fmla="*/ 122 h 123"/>
                <a:gd name="T68" fmla="*/ 85 w 140"/>
                <a:gd name="T69" fmla="*/ 122 h 123"/>
                <a:gd name="T70" fmla="*/ 89 w 140"/>
                <a:gd name="T71" fmla="*/ 121 h 123"/>
                <a:gd name="T72" fmla="*/ 96 w 140"/>
                <a:gd name="T73" fmla="*/ 118 h 123"/>
                <a:gd name="T74" fmla="*/ 108 w 140"/>
                <a:gd name="T75" fmla="*/ 112 h 123"/>
                <a:gd name="T76" fmla="*/ 118 w 140"/>
                <a:gd name="T77" fmla="*/ 107 h 123"/>
                <a:gd name="T78" fmla="*/ 126 w 140"/>
                <a:gd name="T79" fmla="*/ 98 h 123"/>
                <a:gd name="T80" fmla="*/ 132 w 140"/>
                <a:gd name="T81" fmla="*/ 90 h 123"/>
                <a:gd name="T82" fmla="*/ 136 w 140"/>
                <a:gd name="T83" fmla="*/ 80 h 123"/>
                <a:gd name="T84" fmla="*/ 139 w 140"/>
                <a:gd name="T85" fmla="*/ 72 h 123"/>
                <a:gd name="T86" fmla="*/ 140 w 140"/>
                <a:gd name="T87" fmla="*/ 66 h 123"/>
                <a:gd name="T88" fmla="*/ 140 w 140"/>
                <a:gd name="T89" fmla="*/ 62 h 123"/>
                <a:gd name="T90" fmla="*/ 140 w 140"/>
                <a:gd name="T91" fmla="*/ 62 h 123"/>
                <a:gd name="T92" fmla="*/ 140 w 140"/>
                <a:gd name="T93" fmla="*/ 57 h 123"/>
                <a:gd name="T94" fmla="*/ 139 w 140"/>
                <a:gd name="T95" fmla="*/ 4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0" h="123">
                  <a:moveTo>
                    <a:pt x="137" y="44"/>
                  </a:moveTo>
                  <a:lnTo>
                    <a:pt x="136" y="40"/>
                  </a:lnTo>
                  <a:lnTo>
                    <a:pt x="133" y="36"/>
                  </a:lnTo>
                  <a:lnTo>
                    <a:pt x="132" y="32"/>
                  </a:lnTo>
                  <a:lnTo>
                    <a:pt x="129" y="29"/>
                  </a:lnTo>
                  <a:lnTo>
                    <a:pt x="125" y="23"/>
                  </a:lnTo>
                  <a:lnTo>
                    <a:pt x="119" y="19"/>
                  </a:lnTo>
                  <a:lnTo>
                    <a:pt x="114" y="14"/>
                  </a:lnTo>
                  <a:lnTo>
                    <a:pt x="108" y="10"/>
                  </a:lnTo>
                  <a:lnTo>
                    <a:pt x="101" y="7"/>
                  </a:lnTo>
                  <a:lnTo>
                    <a:pt x="94" y="4"/>
                  </a:lnTo>
                  <a:lnTo>
                    <a:pt x="87" y="1"/>
                  </a:lnTo>
                  <a:lnTo>
                    <a:pt x="79" y="0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1"/>
                  </a:lnTo>
                  <a:lnTo>
                    <a:pt x="54" y="1"/>
                  </a:lnTo>
                  <a:lnTo>
                    <a:pt x="50" y="3"/>
                  </a:lnTo>
                  <a:lnTo>
                    <a:pt x="43" y="5"/>
                  </a:lnTo>
                  <a:lnTo>
                    <a:pt x="36" y="7"/>
                  </a:lnTo>
                  <a:lnTo>
                    <a:pt x="30" y="10"/>
                  </a:lnTo>
                  <a:lnTo>
                    <a:pt x="26" y="14"/>
                  </a:lnTo>
                  <a:lnTo>
                    <a:pt x="21" y="18"/>
                  </a:lnTo>
                  <a:lnTo>
                    <a:pt x="15" y="22"/>
                  </a:lnTo>
                  <a:lnTo>
                    <a:pt x="11" y="28"/>
                  </a:lnTo>
                  <a:lnTo>
                    <a:pt x="8" y="33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6"/>
                  </a:lnTo>
                  <a:lnTo>
                    <a:pt x="5" y="37"/>
                  </a:lnTo>
                  <a:lnTo>
                    <a:pt x="4" y="43"/>
                  </a:lnTo>
                  <a:lnTo>
                    <a:pt x="3" y="47"/>
                  </a:lnTo>
                  <a:lnTo>
                    <a:pt x="1" y="53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1" y="69"/>
                  </a:lnTo>
                  <a:lnTo>
                    <a:pt x="1" y="73"/>
                  </a:lnTo>
                  <a:lnTo>
                    <a:pt x="3" y="78"/>
                  </a:lnTo>
                  <a:lnTo>
                    <a:pt x="4" y="82"/>
                  </a:lnTo>
                  <a:lnTo>
                    <a:pt x="5" y="86"/>
                  </a:lnTo>
                  <a:lnTo>
                    <a:pt x="8" y="90"/>
                  </a:lnTo>
                  <a:lnTo>
                    <a:pt x="10" y="93"/>
                  </a:lnTo>
                  <a:lnTo>
                    <a:pt x="12" y="96"/>
                  </a:lnTo>
                  <a:lnTo>
                    <a:pt x="15" y="98"/>
                  </a:lnTo>
                  <a:lnTo>
                    <a:pt x="18" y="101"/>
                  </a:lnTo>
                  <a:lnTo>
                    <a:pt x="21" y="104"/>
                  </a:lnTo>
                  <a:lnTo>
                    <a:pt x="26" y="108"/>
                  </a:lnTo>
                  <a:lnTo>
                    <a:pt x="32" y="112"/>
                  </a:lnTo>
                  <a:lnTo>
                    <a:pt x="39" y="116"/>
                  </a:lnTo>
                  <a:lnTo>
                    <a:pt x="44" y="119"/>
                  </a:lnTo>
                  <a:lnTo>
                    <a:pt x="47" y="119"/>
                  </a:lnTo>
                  <a:lnTo>
                    <a:pt x="48" y="119"/>
                  </a:lnTo>
                  <a:lnTo>
                    <a:pt x="51" y="121"/>
                  </a:lnTo>
                  <a:lnTo>
                    <a:pt x="53" y="121"/>
                  </a:lnTo>
                  <a:lnTo>
                    <a:pt x="57" y="122"/>
                  </a:lnTo>
                  <a:lnTo>
                    <a:pt x="61" y="122"/>
                  </a:lnTo>
                  <a:lnTo>
                    <a:pt x="65" y="123"/>
                  </a:lnTo>
                  <a:lnTo>
                    <a:pt x="69" y="123"/>
                  </a:lnTo>
                  <a:lnTo>
                    <a:pt x="73" y="123"/>
                  </a:lnTo>
                  <a:lnTo>
                    <a:pt x="76" y="122"/>
                  </a:lnTo>
                  <a:lnTo>
                    <a:pt x="80" y="122"/>
                  </a:lnTo>
                  <a:lnTo>
                    <a:pt x="83" y="122"/>
                  </a:lnTo>
                  <a:lnTo>
                    <a:pt x="85" y="122"/>
                  </a:lnTo>
                  <a:lnTo>
                    <a:pt x="87" y="121"/>
                  </a:lnTo>
                  <a:lnTo>
                    <a:pt x="89" y="121"/>
                  </a:lnTo>
                  <a:lnTo>
                    <a:pt x="90" y="121"/>
                  </a:lnTo>
                  <a:lnTo>
                    <a:pt x="96" y="118"/>
                  </a:lnTo>
                  <a:lnTo>
                    <a:pt x="103" y="115"/>
                  </a:lnTo>
                  <a:lnTo>
                    <a:pt x="108" y="112"/>
                  </a:lnTo>
                  <a:lnTo>
                    <a:pt x="114" y="109"/>
                  </a:lnTo>
                  <a:lnTo>
                    <a:pt x="118" y="107"/>
                  </a:lnTo>
                  <a:lnTo>
                    <a:pt x="122" y="103"/>
                  </a:lnTo>
                  <a:lnTo>
                    <a:pt x="126" y="98"/>
                  </a:lnTo>
                  <a:lnTo>
                    <a:pt x="129" y="94"/>
                  </a:lnTo>
                  <a:lnTo>
                    <a:pt x="132" y="90"/>
                  </a:lnTo>
                  <a:lnTo>
                    <a:pt x="135" y="85"/>
                  </a:lnTo>
                  <a:lnTo>
                    <a:pt x="136" y="80"/>
                  </a:lnTo>
                  <a:lnTo>
                    <a:pt x="137" y="75"/>
                  </a:lnTo>
                  <a:lnTo>
                    <a:pt x="139" y="72"/>
                  </a:lnTo>
                  <a:lnTo>
                    <a:pt x="139" y="69"/>
                  </a:lnTo>
                  <a:lnTo>
                    <a:pt x="140" y="66"/>
                  </a:lnTo>
                  <a:lnTo>
                    <a:pt x="140" y="64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40" y="61"/>
                  </a:lnTo>
                  <a:lnTo>
                    <a:pt x="140" y="57"/>
                  </a:lnTo>
                  <a:lnTo>
                    <a:pt x="139" y="53"/>
                  </a:lnTo>
                  <a:lnTo>
                    <a:pt x="139" y="48"/>
                  </a:lnTo>
                  <a:lnTo>
                    <a:pt x="137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2496" y="843"/>
              <a:ext cx="37" cy="23"/>
            </a:xfrm>
            <a:custGeom>
              <a:avLst/>
              <a:gdLst>
                <a:gd name="T0" fmla="*/ 37 w 37"/>
                <a:gd name="T1" fmla="*/ 1 h 23"/>
                <a:gd name="T2" fmla="*/ 36 w 37"/>
                <a:gd name="T3" fmla="*/ 0 h 23"/>
                <a:gd name="T4" fmla="*/ 0 w 37"/>
                <a:gd name="T5" fmla="*/ 9 h 23"/>
                <a:gd name="T6" fmla="*/ 12 w 37"/>
                <a:gd name="T7" fmla="*/ 23 h 23"/>
                <a:gd name="T8" fmla="*/ 37 w 37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37" y="1"/>
                  </a:moveTo>
                  <a:lnTo>
                    <a:pt x="36" y="0"/>
                  </a:lnTo>
                  <a:lnTo>
                    <a:pt x="0" y="9"/>
                  </a:lnTo>
                  <a:lnTo>
                    <a:pt x="12" y="23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3" name="Freeform 34"/>
            <p:cNvSpPr>
              <a:spLocks/>
            </p:cNvSpPr>
            <p:nvPr/>
          </p:nvSpPr>
          <p:spPr bwMode="auto">
            <a:xfrm>
              <a:off x="2761" y="1477"/>
              <a:ext cx="29" cy="30"/>
            </a:xfrm>
            <a:custGeom>
              <a:avLst/>
              <a:gdLst>
                <a:gd name="T0" fmla="*/ 15 w 29"/>
                <a:gd name="T1" fmla="*/ 30 h 30"/>
                <a:gd name="T2" fmla="*/ 21 w 29"/>
                <a:gd name="T3" fmla="*/ 29 h 30"/>
                <a:gd name="T4" fmla="*/ 26 w 29"/>
                <a:gd name="T5" fmla="*/ 25 h 30"/>
                <a:gd name="T6" fmla="*/ 29 w 29"/>
                <a:gd name="T7" fmla="*/ 21 h 30"/>
                <a:gd name="T8" fmla="*/ 29 w 29"/>
                <a:gd name="T9" fmla="*/ 15 h 30"/>
                <a:gd name="T10" fmla="*/ 28 w 29"/>
                <a:gd name="T11" fmla="*/ 9 h 30"/>
                <a:gd name="T12" fmla="*/ 25 w 29"/>
                <a:gd name="T13" fmla="*/ 5 h 30"/>
                <a:gd name="T14" fmla="*/ 21 w 29"/>
                <a:gd name="T15" fmla="*/ 2 h 30"/>
                <a:gd name="T16" fmla="*/ 15 w 29"/>
                <a:gd name="T17" fmla="*/ 0 h 30"/>
                <a:gd name="T18" fmla="*/ 10 w 29"/>
                <a:gd name="T19" fmla="*/ 2 h 30"/>
                <a:gd name="T20" fmla="*/ 4 w 29"/>
                <a:gd name="T21" fmla="*/ 7 h 30"/>
                <a:gd name="T22" fmla="*/ 0 w 29"/>
                <a:gd name="T23" fmla="*/ 12 h 30"/>
                <a:gd name="T24" fmla="*/ 0 w 29"/>
                <a:gd name="T25" fmla="*/ 19 h 30"/>
                <a:gd name="T26" fmla="*/ 1 w 29"/>
                <a:gd name="T27" fmla="*/ 25 h 30"/>
                <a:gd name="T28" fmla="*/ 6 w 29"/>
                <a:gd name="T29" fmla="*/ 29 h 30"/>
                <a:gd name="T30" fmla="*/ 10 w 29"/>
                <a:gd name="T31" fmla="*/ 30 h 30"/>
                <a:gd name="T32" fmla="*/ 15 w 29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21" y="29"/>
                  </a:lnTo>
                  <a:lnTo>
                    <a:pt x="26" y="25"/>
                  </a:lnTo>
                  <a:lnTo>
                    <a:pt x="29" y="21"/>
                  </a:lnTo>
                  <a:lnTo>
                    <a:pt x="29" y="15"/>
                  </a:lnTo>
                  <a:lnTo>
                    <a:pt x="28" y="9"/>
                  </a:lnTo>
                  <a:lnTo>
                    <a:pt x="25" y="5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4" y="7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1" y="25"/>
                  </a:lnTo>
                  <a:lnTo>
                    <a:pt x="6" y="29"/>
                  </a:lnTo>
                  <a:lnTo>
                    <a:pt x="10" y="3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2739" y="1833"/>
              <a:ext cx="61" cy="38"/>
            </a:xfrm>
            <a:custGeom>
              <a:avLst/>
              <a:gdLst>
                <a:gd name="T0" fmla="*/ 34 w 61"/>
                <a:gd name="T1" fmla="*/ 6 h 38"/>
                <a:gd name="T2" fmla="*/ 26 w 61"/>
                <a:gd name="T3" fmla="*/ 3 h 38"/>
                <a:gd name="T4" fmla="*/ 15 w 61"/>
                <a:gd name="T5" fmla="*/ 0 h 38"/>
                <a:gd name="T6" fmla="*/ 5 w 61"/>
                <a:gd name="T7" fmla="*/ 2 h 38"/>
                <a:gd name="T8" fmla="*/ 0 w 61"/>
                <a:gd name="T9" fmla="*/ 9 h 38"/>
                <a:gd name="T10" fmla="*/ 1 w 61"/>
                <a:gd name="T11" fmla="*/ 18 h 38"/>
                <a:gd name="T12" fmla="*/ 7 w 61"/>
                <a:gd name="T13" fmla="*/ 25 h 38"/>
                <a:gd name="T14" fmla="*/ 16 w 61"/>
                <a:gd name="T15" fmla="*/ 31 h 38"/>
                <a:gd name="T16" fmla="*/ 25 w 61"/>
                <a:gd name="T17" fmla="*/ 34 h 38"/>
                <a:gd name="T18" fmla="*/ 43 w 61"/>
                <a:gd name="T19" fmla="*/ 38 h 38"/>
                <a:gd name="T20" fmla="*/ 52 w 61"/>
                <a:gd name="T21" fmla="*/ 36 h 38"/>
                <a:gd name="T22" fmla="*/ 58 w 61"/>
                <a:gd name="T23" fmla="*/ 34 h 38"/>
                <a:gd name="T24" fmla="*/ 59 w 61"/>
                <a:gd name="T25" fmla="*/ 29 h 38"/>
                <a:gd name="T26" fmla="*/ 61 w 61"/>
                <a:gd name="T27" fmla="*/ 25 h 38"/>
                <a:gd name="T28" fmla="*/ 58 w 61"/>
                <a:gd name="T29" fmla="*/ 20 h 38"/>
                <a:gd name="T30" fmla="*/ 51 w 61"/>
                <a:gd name="T31" fmla="*/ 13 h 38"/>
                <a:gd name="T32" fmla="*/ 34 w 61"/>
                <a:gd name="T33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34" y="6"/>
                  </a:moveTo>
                  <a:lnTo>
                    <a:pt x="26" y="3"/>
                  </a:lnTo>
                  <a:lnTo>
                    <a:pt x="15" y="0"/>
                  </a:lnTo>
                  <a:lnTo>
                    <a:pt x="5" y="2"/>
                  </a:lnTo>
                  <a:lnTo>
                    <a:pt x="0" y="9"/>
                  </a:lnTo>
                  <a:lnTo>
                    <a:pt x="1" y="18"/>
                  </a:lnTo>
                  <a:lnTo>
                    <a:pt x="7" y="25"/>
                  </a:lnTo>
                  <a:lnTo>
                    <a:pt x="16" y="31"/>
                  </a:lnTo>
                  <a:lnTo>
                    <a:pt x="25" y="34"/>
                  </a:lnTo>
                  <a:lnTo>
                    <a:pt x="43" y="38"/>
                  </a:lnTo>
                  <a:lnTo>
                    <a:pt x="52" y="36"/>
                  </a:lnTo>
                  <a:lnTo>
                    <a:pt x="58" y="34"/>
                  </a:lnTo>
                  <a:lnTo>
                    <a:pt x="59" y="29"/>
                  </a:lnTo>
                  <a:lnTo>
                    <a:pt x="61" y="25"/>
                  </a:lnTo>
                  <a:lnTo>
                    <a:pt x="58" y="20"/>
                  </a:lnTo>
                  <a:lnTo>
                    <a:pt x="51" y="13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5" name="Freeform 36"/>
            <p:cNvSpPr>
              <a:spLocks/>
            </p:cNvSpPr>
            <p:nvPr/>
          </p:nvSpPr>
          <p:spPr bwMode="auto">
            <a:xfrm>
              <a:off x="2493" y="1395"/>
              <a:ext cx="79" cy="312"/>
            </a:xfrm>
            <a:custGeom>
              <a:avLst/>
              <a:gdLst>
                <a:gd name="T0" fmla="*/ 0 w 79"/>
                <a:gd name="T1" fmla="*/ 18 h 312"/>
                <a:gd name="T2" fmla="*/ 7 w 79"/>
                <a:gd name="T3" fmla="*/ 60 h 312"/>
                <a:gd name="T4" fmla="*/ 14 w 79"/>
                <a:gd name="T5" fmla="*/ 103 h 312"/>
                <a:gd name="T6" fmla="*/ 17 w 79"/>
                <a:gd name="T7" fmla="*/ 147 h 312"/>
                <a:gd name="T8" fmla="*/ 18 w 79"/>
                <a:gd name="T9" fmla="*/ 190 h 312"/>
                <a:gd name="T10" fmla="*/ 18 w 79"/>
                <a:gd name="T11" fmla="*/ 219 h 312"/>
                <a:gd name="T12" fmla="*/ 17 w 79"/>
                <a:gd name="T13" fmla="*/ 248 h 312"/>
                <a:gd name="T14" fmla="*/ 14 w 79"/>
                <a:gd name="T15" fmla="*/ 277 h 312"/>
                <a:gd name="T16" fmla="*/ 10 w 79"/>
                <a:gd name="T17" fmla="*/ 305 h 312"/>
                <a:gd name="T18" fmla="*/ 67 w 79"/>
                <a:gd name="T19" fmla="*/ 312 h 312"/>
                <a:gd name="T20" fmla="*/ 68 w 79"/>
                <a:gd name="T21" fmla="*/ 311 h 312"/>
                <a:gd name="T22" fmla="*/ 72 w 79"/>
                <a:gd name="T23" fmla="*/ 295 h 312"/>
                <a:gd name="T24" fmla="*/ 77 w 79"/>
                <a:gd name="T25" fmla="*/ 258 h 312"/>
                <a:gd name="T26" fmla="*/ 79 w 79"/>
                <a:gd name="T27" fmla="*/ 190 h 312"/>
                <a:gd name="T28" fmla="*/ 78 w 79"/>
                <a:gd name="T29" fmla="*/ 141 h 312"/>
                <a:gd name="T30" fmla="*/ 74 w 79"/>
                <a:gd name="T31" fmla="*/ 93 h 312"/>
                <a:gd name="T32" fmla="*/ 67 w 79"/>
                <a:gd name="T33" fmla="*/ 46 h 312"/>
                <a:gd name="T34" fmla="*/ 57 w 79"/>
                <a:gd name="T35" fmla="*/ 0 h 312"/>
                <a:gd name="T36" fmla="*/ 58 w 79"/>
                <a:gd name="T37" fmla="*/ 1 h 312"/>
                <a:gd name="T38" fmla="*/ 58 w 79"/>
                <a:gd name="T39" fmla="*/ 1 h 312"/>
                <a:gd name="T40" fmla="*/ 58 w 79"/>
                <a:gd name="T41" fmla="*/ 3 h 312"/>
                <a:gd name="T42" fmla="*/ 58 w 79"/>
                <a:gd name="T43" fmla="*/ 4 h 312"/>
                <a:gd name="T44" fmla="*/ 0 w 79"/>
                <a:gd name="T45" fmla="*/ 1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9" h="312">
                  <a:moveTo>
                    <a:pt x="0" y="18"/>
                  </a:moveTo>
                  <a:lnTo>
                    <a:pt x="7" y="60"/>
                  </a:lnTo>
                  <a:lnTo>
                    <a:pt x="14" y="103"/>
                  </a:lnTo>
                  <a:lnTo>
                    <a:pt x="17" y="147"/>
                  </a:lnTo>
                  <a:lnTo>
                    <a:pt x="18" y="190"/>
                  </a:lnTo>
                  <a:lnTo>
                    <a:pt x="18" y="219"/>
                  </a:lnTo>
                  <a:lnTo>
                    <a:pt x="17" y="248"/>
                  </a:lnTo>
                  <a:lnTo>
                    <a:pt x="14" y="277"/>
                  </a:lnTo>
                  <a:lnTo>
                    <a:pt x="10" y="305"/>
                  </a:lnTo>
                  <a:lnTo>
                    <a:pt x="67" y="312"/>
                  </a:lnTo>
                  <a:lnTo>
                    <a:pt x="68" y="311"/>
                  </a:lnTo>
                  <a:lnTo>
                    <a:pt x="72" y="295"/>
                  </a:lnTo>
                  <a:lnTo>
                    <a:pt x="77" y="258"/>
                  </a:lnTo>
                  <a:lnTo>
                    <a:pt x="79" y="190"/>
                  </a:lnTo>
                  <a:lnTo>
                    <a:pt x="78" y="141"/>
                  </a:lnTo>
                  <a:lnTo>
                    <a:pt x="74" y="93"/>
                  </a:lnTo>
                  <a:lnTo>
                    <a:pt x="67" y="46"/>
                  </a:lnTo>
                  <a:lnTo>
                    <a:pt x="57" y="0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3"/>
                  </a:lnTo>
                  <a:lnTo>
                    <a:pt x="58" y="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2250" y="1954"/>
              <a:ext cx="227" cy="279"/>
            </a:xfrm>
            <a:custGeom>
              <a:avLst/>
              <a:gdLst>
                <a:gd name="T0" fmla="*/ 0 w 227"/>
                <a:gd name="T1" fmla="*/ 226 h 279"/>
                <a:gd name="T2" fmla="*/ 43 w 227"/>
                <a:gd name="T3" fmla="*/ 266 h 279"/>
                <a:gd name="T4" fmla="*/ 41 w 227"/>
                <a:gd name="T5" fmla="*/ 269 h 279"/>
                <a:gd name="T6" fmla="*/ 38 w 227"/>
                <a:gd name="T7" fmla="*/ 272 h 279"/>
                <a:gd name="T8" fmla="*/ 35 w 227"/>
                <a:gd name="T9" fmla="*/ 276 h 279"/>
                <a:gd name="T10" fmla="*/ 32 w 227"/>
                <a:gd name="T11" fmla="*/ 279 h 279"/>
                <a:gd name="T12" fmla="*/ 61 w 227"/>
                <a:gd name="T13" fmla="*/ 251 h 279"/>
                <a:gd name="T14" fmla="*/ 88 w 227"/>
                <a:gd name="T15" fmla="*/ 222 h 279"/>
                <a:gd name="T16" fmla="*/ 114 w 227"/>
                <a:gd name="T17" fmla="*/ 191 h 279"/>
                <a:gd name="T18" fmla="*/ 141 w 227"/>
                <a:gd name="T19" fmla="*/ 159 h 279"/>
                <a:gd name="T20" fmla="*/ 164 w 227"/>
                <a:gd name="T21" fmla="*/ 128 h 279"/>
                <a:gd name="T22" fmla="*/ 186 w 227"/>
                <a:gd name="T23" fmla="*/ 94 h 279"/>
                <a:gd name="T24" fmla="*/ 207 w 227"/>
                <a:gd name="T25" fmla="*/ 60 h 279"/>
                <a:gd name="T26" fmla="*/ 227 w 227"/>
                <a:gd name="T27" fmla="*/ 25 h 279"/>
                <a:gd name="T28" fmla="*/ 171 w 227"/>
                <a:gd name="T29" fmla="*/ 0 h 279"/>
                <a:gd name="T30" fmla="*/ 154 w 227"/>
                <a:gd name="T31" fmla="*/ 32 h 279"/>
                <a:gd name="T32" fmla="*/ 136 w 227"/>
                <a:gd name="T33" fmla="*/ 62 h 279"/>
                <a:gd name="T34" fmla="*/ 117 w 227"/>
                <a:gd name="T35" fmla="*/ 92 h 279"/>
                <a:gd name="T36" fmla="*/ 96 w 227"/>
                <a:gd name="T37" fmla="*/ 121 h 279"/>
                <a:gd name="T38" fmla="*/ 74 w 227"/>
                <a:gd name="T39" fmla="*/ 148 h 279"/>
                <a:gd name="T40" fmla="*/ 50 w 227"/>
                <a:gd name="T41" fmla="*/ 175 h 279"/>
                <a:gd name="T42" fmla="*/ 27 w 227"/>
                <a:gd name="T43" fmla="*/ 201 h 279"/>
                <a:gd name="T44" fmla="*/ 0 w 227"/>
                <a:gd name="T45" fmla="*/ 226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7" h="279">
                  <a:moveTo>
                    <a:pt x="0" y="226"/>
                  </a:moveTo>
                  <a:lnTo>
                    <a:pt x="43" y="266"/>
                  </a:lnTo>
                  <a:lnTo>
                    <a:pt x="41" y="269"/>
                  </a:lnTo>
                  <a:lnTo>
                    <a:pt x="38" y="272"/>
                  </a:lnTo>
                  <a:lnTo>
                    <a:pt x="35" y="276"/>
                  </a:lnTo>
                  <a:lnTo>
                    <a:pt x="32" y="279"/>
                  </a:lnTo>
                  <a:lnTo>
                    <a:pt x="61" y="251"/>
                  </a:lnTo>
                  <a:lnTo>
                    <a:pt x="88" y="222"/>
                  </a:lnTo>
                  <a:lnTo>
                    <a:pt x="114" y="191"/>
                  </a:lnTo>
                  <a:lnTo>
                    <a:pt x="141" y="159"/>
                  </a:lnTo>
                  <a:lnTo>
                    <a:pt x="164" y="128"/>
                  </a:lnTo>
                  <a:lnTo>
                    <a:pt x="186" y="94"/>
                  </a:lnTo>
                  <a:lnTo>
                    <a:pt x="207" y="60"/>
                  </a:lnTo>
                  <a:lnTo>
                    <a:pt x="227" y="25"/>
                  </a:lnTo>
                  <a:lnTo>
                    <a:pt x="171" y="0"/>
                  </a:lnTo>
                  <a:lnTo>
                    <a:pt x="154" y="32"/>
                  </a:lnTo>
                  <a:lnTo>
                    <a:pt x="136" y="62"/>
                  </a:lnTo>
                  <a:lnTo>
                    <a:pt x="117" y="92"/>
                  </a:lnTo>
                  <a:lnTo>
                    <a:pt x="96" y="121"/>
                  </a:lnTo>
                  <a:lnTo>
                    <a:pt x="74" y="148"/>
                  </a:lnTo>
                  <a:lnTo>
                    <a:pt x="50" y="175"/>
                  </a:lnTo>
                  <a:lnTo>
                    <a:pt x="27" y="201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7" name="Freeform 38"/>
            <p:cNvSpPr>
              <a:spLocks/>
            </p:cNvSpPr>
            <p:nvPr/>
          </p:nvSpPr>
          <p:spPr bwMode="auto">
            <a:xfrm>
              <a:off x="674" y="1339"/>
              <a:ext cx="74" cy="389"/>
            </a:xfrm>
            <a:custGeom>
              <a:avLst/>
              <a:gdLst>
                <a:gd name="T0" fmla="*/ 61 w 74"/>
                <a:gd name="T1" fmla="*/ 246 h 389"/>
                <a:gd name="T2" fmla="*/ 63 w 74"/>
                <a:gd name="T3" fmla="*/ 211 h 389"/>
                <a:gd name="T4" fmla="*/ 64 w 74"/>
                <a:gd name="T5" fmla="*/ 177 h 389"/>
                <a:gd name="T6" fmla="*/ 68 w 74"/>
                <a:gd name="T7" fmla="*/ 142 h 389"/>
                <a:gd name="T8" fmla="*/ 74 w 74"/>
                <a:gd name="T9" fmla="*/ 107 h 389"/>
                <a:gd name="T10" fmla="*/ 14 w 74"/>
                <a:gd name="T11" fmla="*/ 97 h 389"/>
                <a:gd name="T12" fmla="*/ 18 w 74"/>
                <a:gd name="T13" fmla="*/ 73 h 389"/>
                <a:gd name="T14" fmla="*/ 24 w 74"/>
                <a:gd name="T15" fmla="*/ 49 h 389"/>
                <a:gd name="T16" fmla="*/ 29 w 74"/>
                <a:gd name="T17" fmla="*/ 24 h 389"/>
                <a:gd name="T18" fmla="*/ 36 w 74"/>
                <a:gd name="T19" fmla="*/ 0 h 389"/>
                <a:gd name="T20" fmla="*/ 21 w 74"/>
                <a:gd name="T21" fmla="*/ 60 h 389"/>
                <a:gd name="T22" fmla="*/ 10 w 74"/>
                <a:gd name="T23" fmla="*/ 121 h 389"/>
                <a:gd name="T24" fmla="*/ 3 w 74"/>
                <a:gd name="T25" fmla="*/ 183 h 389"/>
                <a:gd name="T26" fmla="*/ 0 w 74"/>
                <a:gd name="T27" fmla="*/ 246 h 389"/>
                <a:gd name="T28" fmla="*/ 2 w 74"/>
                <a:gd name="T29" fmla="*/ 282 h 389"/>
                <a:gd name="T30" fmla="*/ 3 w 74"/>
                <a:gd name="T31" fmla="*/ 318 h 389"/>
                <a:gd name="T32" fmla="*/ 7 w 74"/>
                <a:gd name="T33" fmla="*/ 354 h 389"/>
                <a:gd name="T34" fmla="*/ 11 w 74"/>
                <a:gd name="T35" fmla="*/ 389 h 389"/>
                <a:gd name="T36" fmla="*/ 72 w 74"/>
                <a:gd name="T37" fmla="*/ 380 h 389"/>
                <a:gd name="T38" fmla="*/ 68 w 74"/>
                <a:gd name="T39" fmla="*/ 347 h 389"/>
                <a:gd name="T40" fmla="*/ 64 w 74"/>
                <a:gd name="T41" fmla="*/ 314 h 389"/>
                <a:gd name="T42" fmla="*/ 63 w 74"/>
                <a:gd name="T43" fmla="*/ 281 h 389"/>
                <a:gd name="T44" fmla="*/ 61 w 74"/>
                <a:gd name="T45" fmla="*/ 246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389">
                  <a:moveTo>
                    <a:pt x="61" y="246"/>
                  </a:moveTo>
                  <a:lnTo>
                    <a:pt x="63" y="211"/>
                  </a:lnTo>
                  <a:lnTo>
                    <a:pt x="64" y="177"/>
                  </a:lnTo>
                  <a:lnTo>
                    <a:pt x="68" y="142"/>
                  </a:lnTo>
                  <a:lnTo>
                    <a:pt x="74" y="107"/>
                  </a:lnTo>
                  <a:lnTo>
                    <a:pt x="14" y="97"/>
                  </a:lnTo>
                  <a:lnTo>
                    <a:pt x="18" y="73"/>
                  </a:lnTo>
                  <a:lnTo>
                    <a:pt x="24" y="49"/>
                  </a:lnTo>
                  <a:lnTo>
                    <a:pt x="29" y="24"/>
                  </a:lnTo>
                  <a:lnTo>
                    <a:pt x="36" y="0"/>
                  </a:lnTo>
                  <a:lnTo>
                    <a:pt x="21" y="60"/>
                  </a:lnTo>
                  <a:lnTo>
                    <a:pt x="10" y="121"/>
                  </a:lnTo>
                  <a:lnTo>
                    <a:pt x="3" y="183"/>
                  </a:lnTo>
                  <a:lnTo>
                    <a:pt x="0" y="246"/>
                  </a:lnTo>
                  <a:lnTo>
                    <a:pt x="2" y="282"/>
                  </a:lnTo>
                  <a:lnTo>
                    <a:pt x="3" y="318"/>
                  </a:lnTo>
                  <a:lnTo>
                    <a:pt x="7" y="354"/>
                  </a:lnTo>
                  <a:lnTo>
                    <a:pt x="11" y="389"/>
                  </a:lnTo>
                  <a:lnTo>
                    <a:pt x="72" y="380"/>
                  </a:lnTo>
                  <a:lnTo>
                    <a:pt x="68" y="347"/>
                  </a:lnTo>
                  <a:lnTo>
                    <a:pt x="64" y="314"/>
                  </a:lnTo>
                  <a:lnTo>
                    <a:pt x="63" y="281"/>
                  </a:lnTo>
                  <a:lnTo>
                    <a:pt x="61" y="246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1189" y="2333"/>
              <a:ext cx="315" cy="141"/>
            </a:xfrm>
            <a:custGeom>
              <a:avLst/>
              <a:gdLst>
                <a:gd name="T0" fmla="*/ 28 w 315"/>
                <a:gd name="T1" fmla="*/ 0 h 141"/>
                <a:gd name="T2" fmla="*/ 0 w 315"/>
                <a:gd name="T3" fmla="*/ 50 h 141"/>
                <a:gd name="T4" fmla="*/ 18 w 315"/>
                <a:gd name="T5" fmla="*/ 58 h 141"/>
                <a:gd name="T6" fmla="*/ 36 w 315"/>
                <a:gd name="T7" fmla="*/ 66 h 141"/>
                <a:gd name="T8" fmla="*/ 54 w 315"/>
                <a:gd name="T9" fmla="*/ 73 h 141"/>
                <a:gd name="T10" fmla="*/ 72 w 315"/>
                <a:gd name="T11" fmla="*/ 82 h 141"/>
                <a:gd name="T12" fmla="*/ 92 w 315"/>
                <a:gd name="T13" fmla="*/ 88 h 141"/>
                <a:gd name="T14" fmla="*/ 110 w 315"/>
                <a:gd name="T15" fmla="*/ 95 h 141"/>
                <a:gd name="T16" fmla="*/ 129 w 315"/>
                <a:gd name="T17" fmla="*/ 101 h 141"/>
                <a:gd name="T18" fmla="*/ 148 w 315"/>
                <a:gd name="T19" fmla="*/ 108 h 141"/>
                <a:gd name="T20" fmla="*/ 168 w 315"/>
                <a:gd name="T21" fmla="*/ 113 h 141"/>
                <a:gd name="T22" fmla="*/ 187 w 315"/>
                <a:gd name="T23" fmla="*/ 118 h 141"/>
                <a:gd name="T24" fmla="*/ 207 w 315"/>
                <a:gd name="T25" fmla="*/ 123 h 141"/>
                <a:gd name="T26" fmla="*/ 226 w 315"/>
                <a:gd name="T27" fmla="*/ 127 h 141"/>
                <a:gd name="T28" fmla="*/ 246 w 315"/>
                <a:gd name="T29" fmla="*/ 131 h 141"/>
                <a:gd name="T30" fmla="*/ 266 w 315"/>
                <a:gd name="T31" fmla="*/ 136 h 141"/>
                <a:gd name="T32" fmla="*/ 286 w 315"/>
                <a:gd name="T33" fmla="*/ 138 h 141"/>
                <a:gd name="T34" fmla="*/ 307 w 315"/>
                <a:gd name="T35" fmla="*/ 141 h 141"/>
                <a:gd name="T36" fmla="*/ 315 w 315"/>
                <a:gd name="T37" fmla="*/ 84 h 141"/>
                <a:gd name="T38" fmla="*/ 296 w 315"/>
                <a:gd name="T39" fmla="*/ 82 h 141"/>
                <a:gd name="T40" fmla="*/ 276 w 315"/>
                <a:gd name="T41" fmla="*/ 79 h 141"/>
                <a:gd name="T42" fmla="*/ 258 w 315"/>
                <a:gd name="T43" fmla="*/ 76 h 141"/>
                <a:gd name="T44" fmla="*/ 239 w 315"/>
                <a:gd name="T45" fmla="*/ 72 h 141"/>
                <a:gd name="T46" fmla="*/ 221 w 315"/>
                <a:gd name="T47" fmla="*/ 68 h 141"/>
                <a:gd name="T48" fmla="*/ 203 w 315"/>
                <a:gd name="T49" fmla="*/ 63 h 141"/>
                <a:gd name="T50" fmla="*/ 185 w 315"/>
                <a:gd name="T51" fmla="*/ 58 h 141"/>
                <a:gd name="T52" fmla="*/ 167 w 315"/>
                <a:gd name="T53" fmla="*/ 52 h 141"/>
                <a:gd name="T54" fmla="*/ 148 w 315"/>
                <a:gd name="T55" fmla="*/ 47 h 141"/>
                <a:gd name="T56" fmla="*/ 130 w 315"/>
                <a:gd name="T57" fmla="*/ 41 h 141"/>
                <a:gd name="T58" fmla="*/ 112 w 315"/>
                <a:gd name="T59" fmla="*/ 36 h 141"/>
                <a:gd name="T60" fmla="*/ 96 w 315"/>
                <a:gd name="T61" fmla="*/ 29 h 141"/>
                <a:gd name="T62" fmla="*/ 79 w 315"/>
                <a:gd name="T63" fmla="*/ 22 h 141"/>
                <a:gd name="T64" fmla="*/ 61 w 315"/>
                <a:gd name="T65" fmla="*/ 15 h 141"/>
                <a:gd name="T66" fmla="*/ 44 w 315"/>
                <a:gd name="T67" fmla="*/ 8 h 141"/>
                <a:gd name="T68" fmla="*/ 28 w 315"/>
                <a:gd name="T6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5" h="141">
                  <a:moveTo>
                    <a:pt x="28" y="0"/>
                  </a:moveTo>
                  <a:lnTo>
                    <a:pt x="0" y="50"/>
                  </a:lnTo>
                  <a:lnTo>
                    <a:pt x="18" y="58"/>
                  </a:lnTo>
                  <a:lnTo>
                    <a:pt x="36" y="66"/>
                  </a:lnTo>
                  <a:lnTo>
                    <a:pt x="54" y="73"/>
                  </a:lnTo>
                  <a:lnTo>
                    <a:pt x="72" y="82"/>
                  </a:lnTo>
                  <a:lnTo>
                    <a:pt x="92" y="88"/>
                  </a:lnTo>
                  <a:lnTo>
                    <a:pt x="110" y="95"/>
                  </a:lnTo>
                  <a:lnTo>
                    <a:pt x="129" y="101"/>
                  </a:lnTo>
                  <a:lnTo>
                    <a:pt x="148" y="108"/>
                  </a:lnTo>
                  <a:lnTo>
                    <a:pt x="168" y="113"/>
                  </a:lnTo>
                  <a:lnTo>
                    <a:pt x="187" y="118"/>
                  </a:lnTo>
                  <a:lnTo>
                    <a:pt x="207" y="123"/>
                  </a:lnTo>
                  <a:lnTo>
                    <a:pt x="226" y="127"/>
                  </a:lnTo>
                  <a:lnTo>
                    <a:pt x="246" y="131"/>
                  </a:lnTo>
                  <a:lnTo>
                    <a:pt x="266" y="136"/>
                  </a:lnTo>
                  <a:lnTo>
                    <a:pt x="286" y="138"/>
                  </a:lnTo>
                  <a:lnTo>
                    <a:pt x="307" y="141"/>
                  </a:lnTo>
                  <a:lnTo>
                    <a:pt x="315" y="84"/>
                  </a:lnTo>
                  <a:lnTo>
                    <a:pt x="296" y="82"/>
                  </a:lnTo>
                  <a:lnTo>
                    <a:pt x="276" y="79"/>
                  </a:lnTo>
                  <a:lnTo>
                    <a:pt x="258" y="76"/>
                  </a:lnTo>
                  <a:lnTo>
                    <a:pt x="239" y="72"/>
                  </a:lnTo>
                  <a:lnTo>
                    <a:pt x="221" y="68"/>
                  </a:lnTo>
                  <a:lnTo>
                    <a:pt x="203" y="63"/>
                  </a:lnTo>
                  <a:lnTo>
                    <a:pt x="185" y="58"/>
                  </a:lnTo>
                  <a:lnTo>
                    <a:pt x="167" y="52"/>
                  </a:lnTo>
                  <a:lnTo>
                    <a:pt x="148" y="47"/>
                  </a:lnTo>
                  <a:lnTo>
                    <a:pt x="130" y="41"/>
                  </a:lnTo>
                  <a:lnTo>
                    <a:pt x="112" y="36"/>
                  </a:lnTo>
                  <a:lnTo>
                    <a:pt x="96" y="29"/>
                  </a:lnTo>
                  <a:lnTo>
                    <a:pt x="79" y="22"/>
                  </a:lnTo>
                  <a:lnTo>
                    <a:pt x="61" y="15"/>
                  </a:lnTo>
                  <a:lnTo>
                    <a:pt x="44" y="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9" name="Freeform 40"/>
            <p:cNvSpPr>
              <a:spLocks/>
            </p:cNvSpPr>
            <p:nvPr/>
          </p:nvSpPr>
          <p:spPr bwMode="auto">
            <a:xfrm>
              <a:off x="1769" y="2331"/>
              <a:ext cx="293" cy="139"/>
            </a:xfrm>
            <a:custGeom>
              <a:avLst/>
              <a:gdLst>
                <a:gd name="T0" fmla="*/ 0 w 293"/>
                <a:gd name="T1" fmla="*/ 82 h 139"/>
                <a:gd name="T2" fmla="*/ 10 w 293"/>
                <a:gd name="T3" fmla="*/ 139 h 139"/>
                <a:gd name="T4" fmla="*/ 28 w 293"/>
                <a:gd name="T5" fmla="*/ 136 h 139"/>
                <a:gd name="T6" fmla="*/ 47 w 293"/>
                <a:gd name="T7" fmla="*/ 132 h 139"/>
                <a:gd name="T8" fmla="*/ 65 w 293"/>
                <a:gd name="T9" fmla="*/ 129 h 139"/>
                <a:gd name="T10" fmla="*/ 83 w 293"/>
                <a:gd name="T11" fmla="*/ 125 h 139"/>
                <a:gd name="T12" fmla="*/ 103 w 293"/>
                <a:gd name="T13" fmla="*/ 121 h 139"/>
                <a:gd name="T14" fmla="*/ 121 w 293"/>
                <a:gd name="T15" fmla="*/ 115 h 139"/>
                <a:gd name="T16" fmla="*/ 139 w 293"/>
                <a:gd name="T17" fmla="*/ 110 h 139"/>
                <a:gd name="T18" fmla="*/ 155 w 293"/>
                <a:gd name="T19" fmla="*/ 104 h 139"/>
                <a:gd name="T20" fmla="*/ 173 w 293"/>
                <a:gd name="T21" fmla="*/ 99 h 139"/>
                <a:gd name="T22" fmla="*/ 191 w 293"/>
                <a:gd name="T23" fmla="*/ 93 h 139"/>
                <a:gd name="T24" fmla="*/ 208 w 293"/>
                <a:gd name="T25" fmla="*/ 86 h 139"/>
                <a:gd name="T26" fmla="*/ 226 w 293"/>
                <a:gd name="T27" fmla="*/ 81 h 139"/>
                <a:gd name="T28" fmla="*/ 243 w 293"/>
                <a:gd name="T29" fmla="*/ 72 h 139"/>
                <a:gd name="T30" fmla="*/ 259 w 293"/>
                <a:gd name="T31" fmla="*/ 65 h 139"/>
                <a:gd name="T32" fmla="*/ 276 w 293"/>
                <a:gd name="T33" fmla="*/ 59 h 139"/>
                <a:gd name="T34" fmla="*/ 293 w 293"/>
                <a:gd name="T35" fmla="*/ 50 h 139"/>
                <a:gd name="T36" fmla="*/ 264 w 293"/>
                <a:gd name="T37" fmla="*/ 0 h 139"/>
                <a:gd name="T38" fmla="*/ 248 w 293"/>
                <a:gd name="T39" fmla="*/ 7 h 139"/>
                <a:gd name="T40" fmla="*/ 233 w 293"/>
                <a:gd name="T41" fmla="*/ 14 h 139"/>
                <a:gd name="T42" fmla="*/ 216 w 293"/>
                <a:gd name="T43" fmla="*/ 21 h 139"/>
                <a:gd name="T44" fmla="*/ 201 w 293"/>
                <a:gd name="T45" fmla="*/ 28 h 139"/>
                <a:gd name="T46" fmla="*/ 184 w 293"/>
                <a:gd name="T47" fmla="*/ 35 h 139"/>
                <a:gd name="T48" fmla="*/ 169 w 293"/>
                <a:gd name="T49" fmla="*/ 41 h 139"/>
                <a:gd name="T50" fmla="*/ 153 w 293"/>
                <a:gd name="T51" fmla="*/ 46 h 139"/>
                <a:gd name="T52" fmla="*/ 136 w 293"/>
                <a:gd name="T53" fmla="*/ 52 h 139"/>
                <a:gd name="T54" fmla="*/ 119 w 293"/>
                <a:gd name="T55" fmla="*/ 56 h 139"/>
                <a:gd name="T56" fmla="*/ 103 w 293"/>
                <a:gd name="T57" fmla="*/ 61 h 139"/>
                <a:gd name="T58" fmla="*/ 86 w 293"/>
                <a:gd name="T59" fmla="*/ 65 h 139"/>
                <a:gd name="T60" fmla="*/ 69 w 293"/>
                <a:gd name="T61" fmla="*/ 70 h 139"/>
                <a:gd name="T62" fmla="*/ 51 w 293"/>
                <a:gd name="T63" fmla="*/ 72 h 139"/>
                <a:gd name="T64" fmla="*/ 35 w 293"/>
                <a:gd name="T65" fmla="*/ 77 h 139"/>
                <a:gd name="T66" fmla="*/ 18 w 293"/>
                <a:gd name="T67" fmla="*/ 79 h 139"/>
                <a:gd name="T68" fmla="*/ 0 w 293"/>
                <a:gd name="T69" fmla="*/ 8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139">
                  <a:moveTo>
                    <a:pt x="0" y="82"/>
                  </a:moveTo>
                  <a:lnTo>
                    <a:pt x="10" y="139"/>
                  </a:lnTo>
                  <a:lnTo>
                    <a:pt x="28" y="136"/>
                  </a:lnTo>
                  <a:lnTo>
                    <a:pt x="47" y="132"/>
                  </a:lnTo>
                  <a:lnTo>
                    <a:pt x="65" y="129"/>
                  </a:lnTo>
                  <a:lnTo>
                    <a:pt x="83" y="125"/>
                  </a:lnTo>
                  <a:lnTo>
                    <a:pt x="103" y="121"/>
                  </a:lnTo>
                  <a:lnTo>
                    <a:pt x="121" y="115"/>
                  </a:lnTo>
                  <a:lnTo>
                    <a:pt x="139" y="110"/>
                  </a:lnTo>
                  <a:lnTo>
                    <a:pt x="155" y="104"/>
                  </a:lnTo>
                  <a:lnTo>
                    <a:pt x="173" y="99"/>
                  </a:lnTo>
                  <a:lnTo>
                    <a:pt x="191" y="93"/>
                  </a:lnTo>
                  <a:lnTo>
                    <a:pt x="208" y="86"/>
                  </a:lnTo>
                  <a:lnTo>
                    <a:pt x="226" y="81"/>
                  </a:lnTo>
                  <a:lnTo>
                    <a:pt x="243" y="72"/>
                  </a:lnTo>
                  <a:lnTo>
                    <a:pt x="259" y="65"/>
                  </a:lnTo>
                  <a:lnTo>
                    <a:pt x="276" y="59"/>
                  </a:lnTo>
                  <a:lnTo>
                    <a:pt x="293" y="50"/>
                  </a:lnTo>
                  <a:lnTo>
                    <a:pt x="264" y="0"/>
                  </a:lnTo>
                  <a:lnTo>
                    <a:pt x="248" y="7"/>
                  </a:lnTo>
                  <a:lnTo>
                    <a:pt x="233" y="14"/>
                  </a:lnTo>
                  <a:lnTo>
                    <a:pt x="216" y="21"/>
                  </a:lnTo>
                  <a:lnTo>
                    <a:pt x="201" y="28"/>
                  </a:lnTo>
                  <a:lnTo>
                    <a:pt x="184" y="35"/>
                  </a:lnTo>
                  <a:lnTo>
                    <a:pt x="169" y="41"/>
                  </a:lnTo>
                  <a:lnTo>
                    <a:pt x="153" y="46"/>
                  </a:lnTo>
                  <a:lnTo>
                    <a:pt x="136" y="52"/>
                  </a:lnTo>
                  <a:lnTo>
                    <a:pt x="119" y="56"/>
                  </a:lnTo>
                  <a:lnTo>
                    <a:pt x="103" y="61"/>
                  </a:lnTo>
                  <a:lnTo>
                    <a:pt x="86" y="65"/>
                  </a:lnTo>
                  <a:lnTo>
                    <a:pt x="69" y="70"/>
                  </a:lnTo>
                  <a:lnTo>
                    <a:pt x="51" y="72"/>
                  </a:lnTo>
                  <a:lnTo>
                    <a:pt x="35" y="77"/>
                  </a:lnTo>
                  <a:lnTo>
                    <a:pt x="18" y="79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77" y="1966"/>
              <a:ext cx="221" cy="267"/>
            </a:xfrm>
            <a:custGeom>
              <a:avLst/>
              <a:gdLst>
                <a:gd name="T0" fmla="*/ 186 w 221"/>
                <a:gd name="T1" fmla="*/ 249 h 267"/>
                <a:gd name="T2" fmla="*/ 187 w 221"/>
                <a:gd name="T3" fmla="*/ 246 h 267"/>
                <a:gd name="T4" fmla="*/ 221 w 221"/>
                <a:gd name="T5" fmla="*/ 215 h 267"/>
                <a:gd name="T6" fmla="*/ 211 w 221"/>
                <a:gd name="T7" fmla="*/ 206 h 267"/>
                <a:gd name="T8" fmla="*/ 201 w 221"/>
                <a:gd name="T9" fmla="*/ 196 h 267"/>
                <a:gd name="T10" fmla="*/ 191 w 221"/>
                <a:gd name="T11" fmla="*/ 186 h 267"/>
                <a:gd name="T12" fmla="*/ 182 w 221"/>
                <a:gd name="T13" fmla="*/ 177 h 267"/>
                <a:gd name="T14" fmla="*/ 164 w 221"/>
                <a:gd name="T15" fmla="*/ 157 h 267"/>
                <a:gd name="T16" fmla="*/ 146 w 221"/>
                <a:gd name="T17" fmla="*/ 136 h 267"/>
                <a:gd name="T18" fmla="*/ 129 w 221"/>
                <a:gd name="T19" fmla="*/ 114 h 267"/>
                <a:gd name="T20" fmla="*/ 112 w 221"/>
                <a:gd name="T21" fmla="*/ 92 h 267"/>
                <a:gd name="T22" fmla="*/ 97 w 221"/>
                <a:gd name="T23" fmla="*/ 70 h 267"/>
                <a:gd name="T24" fmla="*/ 82 w 221"/>
                <a:gd name="T25" fmla="*/ 48 h 267"/>
                <a:gd name="T26" fmla="*/ 68 w 221"/>
                <a:gd name="T27" fmla="*/ 24 h 267"/>
                <a:gd name="T28" fmla="*/ 54 w 221"/>
                <a:gd name="T29" fmla="*/ 0 h 267"/>
                <a:gd name="T30" fmla="*/ 0 w 221"/>
                <a:gd name="T31" fmla="*/ 27 h 267"/>
                <a:gd name="T32" fmla="*/ 19 w 221"/>
                <a:gd name="T33" fmla="*/ 60 h 267"/>
                <a:gd name="T34" fmla="*/ 39 w 221"/>
                <a:gd name="T35" fmla="*/ 92 h 267"/>
                <a:gd name="T36" fmla="*/ 61 w 221"/>
                <a:gd name="T37" fmla="*/ 124 h 267"/>
                <a:gd name="T38" fmla="*/ 85 w 221"/>
                <a:gd name="T39" fmla="*/ 154 h 267"/>
                <a:gd name="T40" fmla="*/ 110 w 221"/>
                <a:gd name="T41" fmla="*/ 184 h 267"/>
                <a:gd name="T42" fmla="*/ 135 w 221"/>
                <a:gd name="T43" fmla="*/ 213 h 267"/>
                <a:gd name="T44" fmla="*/ 162 w 221"/>
                <a:gd name="T45" fmla="*/ 240 h 267"/>
                <a:gd name="T46" fmla="*/ 190 w 221"/>
                <a:gd name="T47" fmla="*/ 267 h 267"/>
                <a:gd name="T48" fmla="*/ 189 w 221"/>
                <a:gd name="T49" fmla="*/ 250 h 267"/>
                <a:gd name="T50" fmla="*/ 187 w 221"/>
                <a:gd name="T51" fmla="*/ 250 h 267"/>
                <a:gd name="T52" fmla="*/ 187 w 221"/>
                <a:gd name="T53" fmla="*/ 249 h 267"/>
                <a:gd name="T54" fmla="*/ 187 w 221"/>
                <a:gd name="T55" fmla="*/ 249 h 267"/>
                <a:gd name="T56" fmla="*/ 186 w 221"/>
                <a:gd name="T57" fmla="*/ 249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1" h="267">
                  <a:moveTo>
                    <a:pt x="186" y="249"/>
                  </a:moveTo>
                  <a:lnTo>
                    <a:pt x="187" y="246"/>
                  </a:lnTo>
                  <a:lnTo>
                    <a:pt x="221" y="215"/>
                  </a:lnTo>
                  <a:lnTo>
                    <a:pt x="211" y="206"/>
                  </a:lnTo>
                  <a:lnTo>
                    <a:pt x="201" y="196"/>
                  </a:lnTo>
                  <a:lnTo>
                    <a:pt x="191" y="186"/>
                  </a:lnTo>
                  <a:lnTo>
                    <a:pt x="182" y="177"/>
                  </a:lnTo>
                  <a:lnTo>
                    <a:pt x="164" y="157"/>
                  </a:lnTo>
                  <a:lnTo>
                    <a:pt x="146" y="136"/>
                  </a:lnTo>
                  <a:lnTo>
                    <a:pt x="129" y="114"/>
                  </a:lnTo>
                  <a:lnTo>
                    <a:pt x="112" y="92"/>
                  </a:lnTo>
                  <a:lnTo>
                    <a:pt x="97" y="70"/>
                  </a:lnTo>
                  <a:lnTo>
                    <a:pt x="82" y="48"/>
                  </a:lnTo>
                  <a:lnTo>
                    <a:pt x="68" y="24"/>
                  </a:lnTo>
                  <a:lnTo>
                    <a:pt x="54" y="0"/>
                  </a:lnTo>
                  <a:lnTo>
                    <a:pt x="0" y="27"/>
                  </a:lnTo>
                  <a:lnTo>
                    <a:pt x="19" y="60"/>
                  </a:lnTo>
                  <a:lnTo>
                    <a:pt x="39" y="92"/>
                  </a:lnTo>
                  <a:lnTo>
                    <a:pt x="61" y="124"/>
                  </a:lnTo>
                  <a:lnTo>
                    <a:pt x="85" y="154"/>
                  </a:lnTo>
                  <a:lnTo>
                    <a:pt x="110" y="184"/>
                  </a:lnTo>
                  <a:lnTo>
                    <a:pt x="135" y="213"/>
                  </a:lnTo>
                  <a:lnTo>
                    <a:pt x="162" y="240"/>
                  </a:lnTo>
                  <a:lnTo>
                    <a:pt x="190" y="267"/>
                  </a:lnTo>
                  <a:lnTo>
                    <a:pt x="189" y="250"/>
                  </a:lnTo>
                  <a:lnTo>
                    <a:pt x="187" y="250"/>
                  </a:lnTo>
                  <a:lnTo>
                    <a:pt x="187" y="249"/>
                  </a:lnTo>
                  <a:lnTo>
                    <a:pt x="187" y="249"/>
                  </a:lnTo>
                  <a:lnTo>
                    <a:pt x="186" y="249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83" y="937"/>
              <a:ext cx="226" cy="259"/>
            </a:xfrm>
            <a:custGeom>
              <a:avLst/>
              <a:gdLst>
                <a:gd name="T0" fmla="*/ 185 w 226"/>
                <a:gd name="T1" fmla="*/ 0 h 259"/>
                <a:gd name="T2" fmla="*/ 172 w 226"/>
                <a:gd name="T3" fmla="*/ 13 h 259"/>
                <a:gd name="T4" fmla="*/ 159 w 226"/>
                <a:gd name="T5" fmla="*/ 25 h 259"/>
                <a:gd name="T6" fmla="*/ 147 w 226"/>
                <a:gd name="T7" fmla="*/ 38 h 259"/>
                <a:gd name="T8" fmla="*/ 134 w 226"/>
                <a:gd name="T9" fmla="*/ 50 h 259"/>
                <a:gd name="T10" fmla="*/ 122 w 226"/>
                <a:gd name="T11" fmla="*/ 62 h 259"/>
                <a:gd name="T12" fmla="*/ 109 w 226"/>
                <a:gd name="T13" fmla="*/ 76 h 259"/>
                <a:gd name="T14" fmla="*/ 98 w 226"/>
                <a:gd name="T15" fmla="*/ 89 h 259"/>
                <a:gd name="T16" fmla="*/ 87 w 226"/>
                <a:gd name="T17" fmla="*/ 103 h 259"/>
                <a:gd name="T18" fmla="*/ 74 w 226"/>
                <a:gd name="T19" fmla="*/ 118 h 259"/>
                <a:gd name="T20" fmla="*/ 63 w 226"/>
                <a:gd name="T21" fmla="*/ 133 h 259"/>
                <a:gd name="T22" fmla="*/ 51 w 226"/>
                <a:gd name="T23" fmla="*/ 148 h 259"/>
                <a:gd name="T24" fmla="*/ 40 w 226"/>
                <a:gd name="T25" fmla="*/ 165 h 259"/>
                <a:gd name="T26" fmla="*/ 30 w 226"/>
                <a:gd name="T27" fmla="*/ 182 h 259"/>
                <a:gd name="T28" fmla="*/ 19 w 226"/>
                <a:gd name="T29" fmla="*/ 198 h 259"/>
                <a:gd name="T30" fmla="*/ 9 w 226"/>
                <a:gd name="T31" fmla="*/ 215 h 259"/>
                <a:gd name="T32" fmla="*/ 0 w 226"/>
                <a:gd name="T33" fmla="*/ 232 h 259"/>
                <a:gd name="T34" fmla="*/ 54 w 226"/>
                <a:gd name="T35" fmla="*/ 259 h 259"/>
                <a:gd name="T36" fmla="*/ 63 w 226"/>
                <a:gd name="T37" fmla="*/ 241 h 259"/>
                <a:gd name="T38" fmla="*/ 73 w 226"/>
                <a:gd name="T39" fmla="*/ 225 h 259"/>
                <a:gd name="T40" fmla="*/ 84 w 226"/>
                <a:gd name="T41" fmla="*/ 208 h 259"/>
                <a:gd name="T42" fmla="*/ 94 w 226"/>
                <a:gd name="T43" fmla="*/ 193 h 259"/>
                <a:gd name="T44" fmla="*/ 108 w 226"/>
                <a:gd name="T45" fmla="*/ 172 h 259"/>
                <a:gd name="T46" fmla="*/ 123 w 226"/>
                <a:gd name="T47" fmla="*/ 153 h 259"/>
                <a:gd name="T48" fmla="*/ 138 w 226"/>
                <a:gd name="T49" fmla="*/ 133 h 259"/>
                <a:gd name="T50" fmla="*/ 155 w 226"/>
                <a:gd name="T51" fmla="*/ 114 h 259"/>
                <a:gd name="T52" fmla="*/ 172 w 226"/>
                <a:gd name="T53" fmla="*/ 94 h 259"/>
                <a:gd name="T54" fmla="*/ 190 w 226"/>
                <a:gd name="T55" fmla="*/ 76 h 259"/>
                <a:gd name="T56" fmla="*/ 208 w 226"/>
                <a:gd name="T57" fmla="*/ 60 h 259"/>
                <a:gd name="T58" fmla="*/ 226 w 226"/>
                <a:gd name="T59" fmla="*/ 42 h 259"/>
                <a:gd name="T60" fmla="*/ 185 w 226"/>
                <a:gd name="T61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6" h="259">
                  <a:moveTo>
                    <a:pt x="185" y="0"/>
                  </a:moveTo>
                  <a:lnTo>
                    <a:pt x="172" y="13"/>
                  </a:lnTo>
                  <a:lnTo>
                    <a:pt x="159" y="25"/>
                  </a:lnTo>
                  <a:lnTo>
                    <a:pt x="147" y="38"/>
                  </a:lnTo>
                  <a:lnTo>
                    <a:pt x="134" y="50"/>
                  </a:lnTo>
                  <a:lnTo>
                    <a:pt x="122" y="62"/>
                  </a:lnTo>
                  <a:lnTo>
                    <a:pt x="109" y="76"/>
                  </a:lnTo>
                  <a:lnTo>
                    <a:pt x="98" y="89"/>
                  </a:lnTo>
                  <a:lnTo>
                    <a:pt x="87" y="103"/>
                  </a:lnTo>
                  <a:lnTo>
                    <a:pt x="74" y="118"/>
                  </a:lnTo>
                  <a:lnTo>
                    <a:pt x="63" y="133"/>
                  </a:lnTo>
                  <a:lnTo>
                    <a:pt x="51" y="148"/>
                  </a:lnTo>
                  <a:lnTo>
                    <a:pt x="40" y="165"/>
                  </a:lnTo>
                  <a:lnTo>
                    <a:pt x="30" y="182"/>
                  </a:lnTo>
                  <a:lnTo>
                    <a:pt x="19" y="198"/>
                  </a:lnTo>
                  <a:lnTo>
                    <a:pt x="9" y="215"/>
                  </a:lnTo>
                  <a:lnTo>
                    <a:pt x="0" y="232"/>
                  </a:lnTo>
                  <a:lnTo>
                    <a:pt x="54" y="259"/>
                  </a:lnTo>
                  <a:lnTo>
                    <a:pt x="63" y="241"/>
                  </a:lnTo>
                  <a:lnTo>
                    <a:pt x="73" y="225"/>
                  </a:lnTo>
                  <a:lnTo>
                    <a:pt x="84" y="208"/>
                  </a:lnTo>
                  <a:lnTo>
                    <a:pt x="94" y="193"/>
                  </a:lnTo>
                  <a:lnTo>
                    <a:pt x="108" y="172"/>
                  </a:lnTo>
                  <a:lnTo>
                    <a:pt x="123" y="153"/>
                  </a:lnTo>
                  <a:lnTo>
                    <a:pt x="138" y="133"/>
                  </a:lnTo>
                  <a:lnTo>
                    <a:pt x="155" y="114"/>
                  </a:lnTo>
                  <a:lnTo>
                    <a:pt x="172" y="94"/>
                  </a:lnTo>
                  <a:lnTo>
                    <a:pt x="190" y="76"/>
                  </a:lnTo>
                  <a:lnTo>
                    <a:pt x="208" y="60"/>
                  </a:lnTo>
                  <a:lnTo>
                    <a:pt x="226" y="4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2" name="Freeform 43"/>
            <p:cNvSpPr>
              <a:spLocks/>
            </p:cNvSpPr>
            <p:nvPr/>
          </p:nvSpPr>
          <p:spPr bwMode="auto">
            <a:xfrm>
              <a:off x="2218" y="911"/>
              <a:ext cx="228" cy="256"/>
            </a:xfrm>
            <a:custGeom>
              <a:avLst/>
              <a:gdLst>
                <a:gd name="T0" fmla="*/ 103 w 228"/>
                <a:gd name="T1" fmla="*/ 66 h 256"/>
                <a:gd name="T2" fmla="*/ 84 w 228"/>
                <a:gd name="T3" fmla="*/ 47 h 256"/>
                <a:gd name="T4" fmla="*/ 67 w 228"/>
                <a:gd name="T5" fmla="*/ 30 h 256"/>
                <a:gd name="T6" fmla="*/ 50 w 228"/>
                <a:gd name="T7" fmla="*/ 18 h 256"/>
                <a:gd name="T8" fmla="*/ 38 w 228"/>
                <a:gd name="T9" fmla="*/ 8 h 256"/>
                <a:gd name="T10" fmla="*/ 30 w 228"/>
                <a:gd name="T11" fmla="*/ 1 h 256"/>
                <a:gd name="T12" fmla="*/ 25 w 228"/>
                <a:gd name="T13" fmla="*/ 0 h 256"/>
                <a:gd name="T14" fmla="*/ 27 w 228"/>
                <a:gd name="T15" fmla="*/ 4 h 256"/>
                <a:gd name="T16" fmla="*/ 35 w 228"/>
                <a:gd name="T17" fmla="*/ 12 h 256"/>
                <a:gd name="T18" fmla="*/ 0 w 228"/>
                <a:gd name="T19" fmla="*/ 51 h 256"/>
                <a:gd name="T20" fmla="*/ 13 w 228"/>
                <a:gd name="T21" fmla="*/ 62 h 256"/>
                <a:gd name="T22" fmla="*/ 25 w 228"/>
                <a:gd name="T23" fmla="*/ 72 h 256"/>
                <a:gd name="T24" fmla="*/ 37 w 228"/>
                <a:gd name="T25" fmla="*/ 83 h 256"/>
                <a:gd name="T26" fmla="*/ 49 w 228"/>
                <a:gd name="T27" fmla="*/ 94 h 256"/>
                <a:gd name="T28" fmla="*/ 60 w 228"/>
                <a:gd name="T29" fmla="*/ 105 h 256"/>
                <a:gd name="T30" fmla="*/ 71 w 228"/>
                <a:gd name="T31" fmla="*/ 116 h 256"/>
                <a:gd name="T32" fmla="*/ 81 w 228"/>
                <a:gd name="T33" fmla="*/ 127 h 256"/>
                <a:gd name="T34" fmla="*/ 92 w 228"/>
                <a:gd name="T35" fmla="*/ 140 h 256"/>
                <a:gd name="T36" fmla="*/ 103 w 228"/>
                <a:gd name="T37" fmla="*/ 154 h 256"/>
                <a:gd name="T38" fmla="*/ 114 w 228"/>
                <a:gd name="T39" fmla="*/ 168 h 256"/>
                <a:gd name="T40" fmla="*/ 125 w 228"/>
                <a:gd name="T41" fmla="*/ 183 h 256"/>
                <a:gd name="T42" fmla="*/ 136 w 228"/>
                <a:gd name="T43" fmla="*/ 197 h 256"/>
                <a:gd name="T44" fmla="*/ 146 w 228"/>
                <a:gd name="T45" fmla="*/ 212 h 256"/>
                <a:gd name="T46" fmla="*/ 156 w 228"/>
                <a:gd name="T47" fmla="*/ 226 h 256"/>
                <a:gd name="T48" fmla="*/ 166 w 228"/>
                <a:gd name="T49" fmla="*/ 241 h 256"/>
                <a:gd name="T50" fmla="*/ 175 w 228"/>
                <a:gd name="T51" fmla="*/ 256 h 256"/>
                <a:gd name="T52" fmla="*/ 228 w 228"/>
                <a:gd name="T53" fmla="*/ 227 h 256"/>
                <a:gd name="T54" fmla="*/ 214 w 228"/>
                <a:gd name="T55" fmla="*/ 205 h 256"/>
                <a:gd name="T56" fmla="*/ 200 w 228"/>
                <a:gd name="T57" fmla="*/ 184 h 256"/>
                <a:gd name="T58" fmla="*/ 185 w 228"/>
                <a:gd name="T59" fmla="*/ 163 h 256"/>
                <a:gd name="T60" fmla="*/ 170 w 228"/>
                <a:gd name="T61" fmla="*/ 143 h 256"/>
                <a:gd name="T62" fmla="*/ 154 w 228"/>
                <a:gd name="T63" fmla="*/ 123 h 256"/>
                <a:gd name="T64" fmla="*/ 138 w 228"/>
                <a:gd name="T65" fmla="*/ 104 h 256"/>
                <a:gd name="T66" fmla="*/ 121 w 228"/>
                <a:gd name="T67" fmla="*/ 84 h 256"/>
                <a:gd name="T68" fmla="*/ 103 w 228"/>
                <a:gd name="T69" fmla="*/ 6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8" h="256">
                  <a:moveTo>
                    <a:pt x="103" y="66"/>
                  </a:moveTo>
                  <a:lnTo>
                    <a:pt x="84" y="47"/>
                  </a:lnTo>
                  <a:lnTo>
                    <a:pt x="67" y="30"/>
                  </a:lnTo>
                  <a:lnTo>
                    <a:pt x="50" y="18"/>
                  </a:lnTo>
                  <a:lnTo>
                    <a:pt x="38" y="8"/>
                  </a:lnTo>
                  <a:lnTo>
                    <a:pt x="30" y="1"/>
                  </a:lnTo>
                  <a:lnTo>
                    <a:pt x="25" y="0"/>
                  </a:lnTo>
                  <a:lnTo>
                    <a:pt x="27" y="4"/>
                  </a:lnTo>
                  <a:lnTo>
                    <a:pt x="35" y="12"/>
                  </a:lnTo>
                  <a:lnTo>
                    <a:pt x="0" y="51"/>
                  </a:lnTo>
                  <a:lnTo>
                    <a:pt x="13" y="62"/>
                  </a:lnTo>
                  <a:lnTo>
                    <a:pt x="25" y="72"/>
                  </a:lnTo>
                  <a:lnTo>
                    <a:pt x="37" y="83"/>
                  </a:lnTo>
                  <a:lnTo>
                    <a:pt x="49" y="94"/>
                  </a:lnTo>
                  <a:lnTo>
                    <a:pt x="60" y="105"/>
                  </a:lnTo>
                  <a:lnTo>
                    <a:pt x="71" y="116"/>
                  </a:lnTo>
                  <a:lnTo>
                    <a:pt x="81" y="127"/>
                  </a:lnTo>
                  <a:lnTo>
                    <a:pt x="92" y="140"/>
                  </a:lnTo>
                  <a:lnTo>
                    <a:pt x="103" y="154"/>
                  </a:lnTo>
                  <a:lnTo>
                    <a:pt x="114" y="168"/>
                  </a:lnTo>
                  <a:lnTo>
                    <a:pt x="125" y="183"/>
                  </a:lnTo>
                  <a:lnTo>
                    <a:pt x="136" y="197"/>
                  </a:lnTo>
                  <a:lnTo>
                    <a:pt x="146" y="212"/>
                  </a:lnTo>
                  <a:lnTo>
                    <a:pt x="156" y="226"/>
                  </a:lnTo>
                  <a:lnTo>
                    <a:pt x="166" y="241"/>
                  </a:lnTo>
                  <a:lnTo>
                    <a:pt x="175" y="256"/>
                  </a:lnTo>
                  <a:lnTo>
                    <a:pt x="228" y="227"/>
                  </a:lnTo>
                  <a:lnTo>
                    <a:pt x="214" y="205"/>
                  </a:lnTo>
                  <a:lnTo>
                    <a:pt x="200" y="184"/>
                  </a:lnTo>
                  <a:lnTo>
                    <a:pt x="185" y="163"/>
                  </a:lnTo>
                  <a:lnTo>
                    <a:pt x="170" y="143"/>
                  </a:lnTo>
                  <a:lnTo>
                    <a:pt x="154" y="123"/>
                  </a:lnTo>
                  <a:lnTo>
                    <a:pt x="138" y="104"/>
                  </a:lnTo>
                  <a:lnTo>
                    <a:pt x="121" y="84"/>
                  </a:lnTo>
                  <a:lnTo>
                    <a:pt x="103" y="66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1744" y="697"/>
              <a:ext cx="273" cy="124"/>
            </a:xfrm>
            <a:custGeom>
              <a:avLst/>
              <a:gdLst>
                <a:gd name="T0" fmla="*/ 248 w 273"/>
                <a:gd name="T1" fmla="*/ 124 h 124"/>
                <a:gd name="T2" fmla="*/ 273 w 273"/>
                <a:gd name="T3" fmla="*/ 71 h 124"/>
                <a:gd name="T4" fmla="*/ 258 w 273"/>
                <a:gd name="T5" fmla="*/ 64 h 124"/>
                <a:gd name="T6" fmla="*/ 241 w 273"/>
                <a:gd name="T7" fmla="*/ 58 h 124"/>
                <a:gd name="T8" fmla="*/ 226 w 273"/>
                <a:gd name="T9" fmla="*/ 53 h 124"/>
                <a:gd name="T10" fmla="*/ 209 w 273"/>
                <a:gd name="T11" fmla="*/ 47 h 124"/>
                <a:gd name="T12" fmla="*/ 194 w 273"/>
                <a:gd name="T13" fmla="*/ 42 h 124"/>
                <a:gd name="T14" fmla="*/ 178 w 273"/>
                <a:gd name="T15" fmla="*/ 36 h 124"/>
                <a:gd name="T16" fmla="*/ 161 w 273"/>
                <a:gd name="T17" fmla="*/ 31 h 124"/>
                <a:gd name="T18" fmla="*/ 144 w 273"/>
                <a:gd name="T19" fmla="*/ 26 h 124"/>
                <a:gd name="T20" fmla="*/ 128 w 273"/>
                <a:gd name="T21" fmla="*/ 22 h 124"/>
                <a:gd name="T22" fmla="*/ 111 w 273"/>
                <a:gd name="T23" fmla="*/ 18 h 124"/>
                <a:gd name="T24" fmla="*/ 94 w 273"/>
                <a:gd name="T25" fmla="*/ 14 h 124"/>
                <a:gd name="T26" fmla="*/ 78 w 273"/>
                <a:gd name="T27" fmla="*/ 11 h 124"/>
                <a:gd name="T28" fmla="*/ 60 w 273"/>
                <a:gd name="T29" fmla="*/ 8 h 124"/>
                <a:gd name="T30" fmla="*/ 43 w 273"/>
                <a:gd name="T31" fmla="*/ 4 h 124"/>
                <a:gd name="T32" fmla="*/ 26 w 273"/>
                <a:gd name="T33" fmla="*/ 3 h 124"/>
                <a:gd name="T34" fmla="*/ 8 w 273"/>
                <a:gd name="T35" fmla="*/ 0 h 124"/>
                <a:gd name="T36" fmla="*/ 0 w 273"/>
                <a:gd name="T37" fmla="*/ 57 h 124"/>
                <a:gd name="T38" fmla="*/ 17 w 273"/>
                <a:gd name="T39" fmla="*/ 60 h 124"/>
                <a:gd name="T40" fmla="*/ 32 w 273"/>
                <a:gd name="T41" fmla="*/ 61 h 124"/>
                <a:gd name="T42" fmla="*/ 49 w 273"/>
                <a:gd name="T43" fmla="*/ 64 h 124"/>
                <a:gd name="T44" fmla="*/ 65 w 273"/>
                <a:gd name="T45" fmla="*/ 67 h 124"/>
                <a:gd name="T46" fmla="*/ 80 w 273"/>
                <a:gd name="T47" fmla="*/ 71 h 124"/>
                <a:gd name="T48" fmla="*/ 97 w 273"/>
                <a:gd name="T49" fmla="*/ 74 h 124"/>
                <a:gd name="T50" fmla="*/ 112 w 273"/>
                <a:gd name="T51" fmla="*/ 78 h 124"/>
                <a:gd name="T52" fmla="*/ 128 w 273"/>
                <a:gd name="T53" fmla="*/ 82 h 124"/>
                <a:gd name="T54" fmla="*/ 143 w 273"/>
                <a:gd name="T55" fmla="*/ 86 h 124"/>
                <a:gd name="T56" fmla="*/ 158 w 273"/>
                <a:gd name="T57" fmla="*/ 90 h 124"/>
                <a:gd name="T58" fmla="*/ 173 w 273"/>
                <a:gd name="T59" fmla="*/ 96 h 124"/>
                <a:gd name="T60" fmla="*/ 189 w 273"/>
                <a:gd name="T61" fmla="*/ 100 h 124"/>
                <a:gd name="T62" fmla="*/ 204 w 273"/>
                <a:gd name="T63" fmla="*/ 105 h 124"/>
                <a:gd name="T64" fmla="*/ 219 w 273"/>
                <a:gd name="T65" fmla="*/ 111 h 124"/>
                <a:gd name="T66" fmla="*/ 233 w 273"/>
                <a:gd name="T67" fmla="*/ 118 h 124"/>
                <a:gd name="T68" fmla="*/ 248 w 273"/>
                <a:gd name="T6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3" h="124">
                  <a:moveTo>
                    <a:pt x="248" y="124"/>
                  </a:moveTo>
                  <a:lnTo>
                    <a:pt x="273" y="71"/>
                  </a:lnTo>
                  <a:lnTo>
                    <a:pt x="258" y="64"/>
                  </a:lnTo>
                  <a:lnTo>
                    <a:pt x="241" y="58"/>
                  </a:lnTo>
                  <a:lnTo>
                    <a:pt x="226" y="53"/>
                  </a:lnTo>
                  <a:lnTo>
                    <a:pt x="209" y="47"/>
                  </a:lnTo>
                  <a:lnTo>
                    <a:pt x="194" y="42"/>
                  </a:lnTo>
                  <a:lnTo>
                    <a:pt x="178" y="36"/>
                  </a:lnTo>
                  <a:lnTo>
                    <a:pt x="161" y="31"/>
                  </a:lnTo>
                  <a:lnTo>
                    <a:pt x="144" y="26"/>
                  </a:lnTo>
                  <a:lnTo>
                    <a:pt x="128" y="22"/>
                  </a:lnTo>
                  <a:lnTo>
                    <a:pt x="111" y="18"/>
                  </a:lnTo>
                  <a:lnTo>
                    <a:pt x="94" y="14"/>
                  </a:lnTo>
                  <a:lnTo>
                    <a:pt x="78" y="11"/>
                  </a:lnTo>
                  <a:lnTo>
                    <a:pt x="60" y="8"/>
                  </a:lnTo>
                  <a:lnTo>
                    <a:pt x="43" y="4"/>
                  </a:lnTo>
                  <a:lnTo>
                    <a:pt x="26" y="3"/>
                  </a:lnTo>
                  <a:lnTo>
                    <a:pt x="8" y="0"/>
                  </a:lnTo>
                  <a:lnTo>
                    <a:pt x="0" y="57"/>
                  </a:lnTo>
                  <a:lnTo>
                    <a:pt x="17" y="60"/>
                  </a:lnTo>
                  <a:lnTo>
                    <a:pt x="32" y="61"/>
                  </a:lnTo>
                  <a:lnTo>
                    <a:pt x="49" y="64"/>
                  </a:lnTo>
                  <a:lnTo>
                    <a:pt x="65" y="67"/>
                  </a:lnTo>
                  <a:lnTo>
                    <a:pt x="80" y="71"/>
                  </a:lnTo>
                  <a:lnTo>
                    <a:pt x="97" y="74"/>
                  </a:lnTo>
                  <a:lnTo>
                    <a:pt x="112" y="78"/>
                  </a:lnTo>
                  <a:lnTo>
                    <a:pt x="128" y="82"/>
                  </a:lnTo>
                  <a:lnTo>
                    <a:pt x="143" y="86"/>
                  </a:lnTo>
                  <a:lnTo>
                    <a:pt x="158" y="90"/>
                  </a:lnTo>
                  <a:lnTo>
                    <a:pt x="173" y="96"/>
                  </a:lnTo>
                  <a:lnTo>
                    <a:pt x="189" y="100"/>
                  </a:lnTo>
                  <a:lnTo>
                    <a:pt x="204" y="105"/>
                  </a:lnTo>
                  <a:lnTo>
                    <a:pt x="219" y="111"/>
                  </a:lnTo>
                  <a:lnTo>
                    <a:pt x="233" y="118"/>
                  </a:lnTo>
                  <a:lnTo>
                    <a:pt x="248" y="124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1203" y="700"/>
              <a:ext cx="277" cy="133"/>
            </a:xfrm>
            <a:custGeom>
              <a:avLst/>
              <a:gdLst>
                <a:gd name="T0" fmla="*/ 277 w 277"/>
                <a:gd name="T1" fmla="*/ 57 h 133"/>
                <a:gd name="T2" fmla="*/ 269 w 277"/>
                <a:gd name="T3" fmla="*/ 0 h 133"/>
                <a:gd name="T4" fmla="*/ 251 w 277"/>
                <a:gd name="T5" fmla="*/ 3 h 133"/>
                <a:gd name="T6" fmla="*/ 233 w 277"/>
                <a:gd name="T7" fmla="*/ 5 h 133"/>
                <a:gd name="T8" fmla="*/ 216 w 277"/>
                <a:gd name="T9" fmla="*/ 10 h 133"/>
                <a:gd name="T10" fmla="*/ 198 w 277"/>
                <a:gd name="T11" fmla="*/ 12 h 133"/>
                <a:gd name="T12" fmla="*/ 182 w 277"/>
                <a:gd name="T13" fmla="*/ 16 h 133"/>
                <a:gd name="T14" fmla="*/ 164 w 277"/>
                <a:gd name="T15" fmla="*/ 22 h 133"/>
                <a:gd name="T16" fmla="*/ 147 w 277"/>
                <a:gd name="T17" fmla="*/ 26 h 133"/>
                <a:gd name="T18" fmla="*/ 130 w 277"/>
                <a:gd name="T19" fmla="*/ 32 h 133"/>
                <a:gd name="T20" fmla="*/ 114 w 277"/>
                <a:gd name="T21" fmla="*/ 37 h 133"/>
                <a:gd name="T22" fmla="*/ 97 w 277"/>
                <a:gd name="T23" fmla="*/ 43 h 133"/>
                <a:gd name="T24" fmla="*/ 80 w 277"/>
                <a:gd name="T25" fmla="*/ 48 h 133"/>
                <a:gd name="T26" fmla="*/ 64 w 277"/>
                <a:gd name="T27" fmla="*/ 54 h 133"/>
                <a:gd name="T28" fmla="*/ 47 w 277"/>
                <a:gd name="T29" fmla="*/ 61 h 133"/>
                <a:gd name="T30" fmla="*/ 32 w 277"/>
                <a:gd name="T31" fmla="*/ 68 h 133"/>
                <a:gd name="T32" fmla="*/ 15 w 277"/>
                <a:gd name="T33" fmla="*/ 75 h 133"/>
                <a:gd name="T34" fmla="*/ 0 w 277"/>
                <a:gd name="T35" fmla="*/ 82 h 133"/>
                <a:gd name="T36" fmla="*/ 25 w 277"/>
                <a:gd name="T37" fmla="*/ 133 h 133"/>
                <a:gd name="T38" fmla="*/ 40 w 277"/>
                <a:gd name="T39" fmla="*/ 126 h 133"/>
                <a:gd name="T40" fmla="*/ 55 w 277"/>
                <a:gd name="T41" fmla="*/ 121 h 133"/>
                <a:gd name="T42" fmla="*/ 69 w 277"/>
                <a:gd name="T43" fmla="*/ 114 h 133"/>
                <a:gd name="T44" fmla="*/ 85 w 277"/>
                <a:gd name="T45" fmla="*/ 108 h 133"/>
                <a:gd name="T46" fmla="*/ 101 w 277"/>
                <a:gd name="T47" fmla="*/ 102 h 133"/>
                <a:gd name="T48" fmla="*/ 116 w 277"/>
                <a:gd name="T49" fmla="*/ 97 h 133"/>
                <a:gd name="T50" fmla="*/ 132 w 277"/>
                <a:gd name="T51" fmla="*/ 91 h 133"/>
                <a:gd name="T52" fmla="*/ 147 w 277"/>
                <a:gd name="T53" fmla="*/ 86 h 133"/>
                <a:gd name="T54" fmla="*/ 164 w 277"/>
                <a:gd name="T55" fmla="*/ 82 h 133"/>
                <a:gd name="T56" fmla="*/ 179 w 277"/>
                <a:gd name="T57" fmla="*/ 78 h 133"/>
                <a:gd name="T58" fmla="*/ 196 w 277"/>
                <a:gd name="T59" fmla="*/ 73 h 133"/>
                <a:gd name="T60" fmla="*/ 212 w 277"/>
                <a:gd name="T61" fmla="*/ 69 h 133"/>
                <a:gd name="T62" fmla="*/ 227 w 277"/>
                <a:gd name="T63" fmla="*/ 66 h 133"/>
                <a:gd name="T64" fmla="*/ 244 w 277"/>
                <a:gd name="T65" fmla="*/ 62 h 133"/>
                <a:gd name="T66" fmla="*/ 261 w 277"/>
                <a:gd name="T67" fmla="*/ 59 h 133"/>
                <a:gd name="T68" fmla="*/ 277 w 277"/>
                <a:gd name="T69" fmla="*/ 5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7" h="133">
                  <a:moveTo>
                    <a:pt x="277" y="57"/>
                  </a:moveTo>
                  <a:lnTo>
                    <a:pt x="269" y="0"/>
                  </a:lnTo>
                  <a:lnTo>
                    <a:pt x="251" y="3"/>
                  </a:lnTo>
                  <a:lnTo>
                    <a:pt x="233" y="5"/>
                  </a:lnTo>
                  <a:lnTo>
                    <a:pt x="216" y="10"/>
                  </a:lnTo>
                  <a:lnTo>
                    <a:pt x="198" y="12"/>
                  </a:lnTo>
                  <a:lnTo>
                    <a:pt x="182" y="16"/>
                  </a:lnTo>
                  <a:lnTo>
                    <a:pt x="164" y="22"/>
                  </a:lnTo>
                  <a:lnTo>
                    <a:pt x="147" y="26"/>
                  </a:lnTo>
                  <a:lnTo>
                    <a:pt x="130" y="32"/>
                  </a:lnTo>
                  <a:lnTo>
                    <a:pt x="114" y="37"/>
                  </a:lnTo>
                  <a:lnTo>
                    <a:pt x="97" y="43"/>
                  </a:lnTo>
                  <a:lnTo>
                    <a:pt x="80" y="48"/>
                  </a:lnTo>
                  <a:lnTo>
                    <a:pt x="64" y="54"/>
                  </a:lnTo>
                  <a:lnTo>
                    <a:pt x="47" y="61"/>
                  </a:lnTo>
                  <a:lnTo>
                    <a:pt x="32" y="68"/>
                  </a:lnTo>
                  <a:lnTo>
                    <a:pt x="15" y="75"/>
                  </a:lnTo>
                  <a:lnTo>
                    <a:pt x="0" y="82"/>
                  </a:lnTo>
                  <a:lnTo>
                    <a:pt x="25" y="133"/>
                  </a:lnTo>
                  <a:lnTo>
                    <a:pt x="40" y="126"/>
                  </a:lnTo>
                  <a:lnTo>
                    <a:pt x="55" y="121"/>
                  </a:lnTo>
                  <a:lnTo>
                    <a:pt x="69" y="114"/>
                  </a:lnTo>
                  <a:lnTo>
                    <a:pt x="85" y="108"/>
                  </a:lnTo>
                  <a:lnTo>
                    <a:pt x="101" y="102"/>
                  </a:lnTo>
                  <a:lnTo>
                    <a:pt x="116" y="97"/>
                  </a:lnTo>
                  <a:lnTo>
                    <a:pt x="132" y="91"/>
                  </a:lnTo>
                  <a:lnTo>
                    <a:pt x="147" y="86"/>
                  </a:lnTo>
                  <a:lnTo>
                    <a:pt x="164" y="82"/>
                  </a:lnTo>
                  <a:lnTo>
                    <a:pt x="179" y="78"/>
                  </a:lnTo>
                  <a:lnTo>
                    <a:pt x="196" y="73"/>
                  </a:lnTo>
                  <a:lnTo>
                    <a:pt x="212" y="69"/>
                  </a:lnTo>
                  <a:lnTo>
                    <a:pt x="227" y="66"/>
                  </a:lnTo>
                  <a:lnTo>
                    <a:pt x="244" y="62"/>
                  </a:lnTo>
                  <a:lnTo>
                    <a:pt x="261" y="59"/>
                  </a:lnTo>
                  <a:lnTo>
                    <a:pt x="277" y="57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5" name="Freeform 46"/>
            <p:cNvSpPr>
              <a:spLocks/>
            </p:cNvSpPr>
            <p:nvPr/>
          </p:nvSpPr>
          <p:spPr bwMode="auto">
            <a:xfrm>
              <a:off x="1128" y="1799"/>
              <a:ext cx="146" cy="158"/>
            </a:xfrm>
            <a:custGeom>
              <a:avLst/>
              <a:gdLst>
                <a:gd name="T0" fmla="*/ 54 w 146"/>
                <a:gd name="T1" fmla="*/ 0 h 158"/>
                <a:gd name="T2" fmla="*/ 0 w 146"/>
                <a:gd name="T3" fmla="*/ 26 h 158"/>
                <a:gd name="T4" fmla="*/ 11 w 146"/>
                <a:gd name="T5" fmla="*/ 44 h 158"/>
                <a:gd name="T6" fmla="*/ 22 w 146"/>
                <a:gd name="T7" fmla="*/ 62 h 158"/>
                <a:gd name="T8" fmla="*/ 35 w 146"/>
                <a:gd name="T9" fmla="*/ 79 h 158"/>
                <a:gd name="T10" fmla="*/ 47 w 146"/>
                <a:gd name="T11" fmla="*/ 95 h 158"/>
                <a:gd name="T12" fmla="*/ 60 w 146"/>
                <a:gd name="T13" fmla="*/ 112 h 158"/>
                <a:gd name="T14" fmla="*/ 74 w 146"/>
                <a:gd name="T15" fmla="*/ 129 h 158"/>
                <a:gd name="T16" fmla="*/ 87 w 146"/>
                <a:gd name="T17" fmla="*/ 144 h 158"/>
                <a:gd name="T18" fmla="*/ 103 w 146"/>
                <a:gd name="T19" fmla="*/ 158 h 158"/>
                <a:gd name="T20" fmla="*/ 146 w 146"/>
                <a:gd name="T21" fmla="*/ 117 h 158"/>
                <a:gd name="T22" fmla="*/ 132 w 146"/>
                <a:gd name="T23" fmla="*/ 104 h 158"/>
                <a:gd name="T24" fmla="*/ 119 w 146"/>
                <a:gd name="T25" fmla="*/ 91 h 158"/>
                <a:gd name="T26" fmla="*/ 107 w 146"/>
                <a:gd name="T27" fmla="*/ 77 h 158"/>
                <a:gd name="T28" fmla="*/ 96 w 146"/>
                <a:gd name="T29" fmla="*/ 62 h 158"/>
                <a:gd name="T30" fmla="*/ 83 w 146"/>
                <a:gd name="T31" fmla="*/ 47 h 158"/>
                <a:gd name="T32" fmla="*/ 74 w 146"/>
                <a:gd name="T33" fmla="*/ 31 h 158"/>
                <a:gd name="T34" fmla="*/ 64 w 146"/>
                <a:gd name="T35" fmla="*/ 16 h 158"/>
                <a:gd name="T36" fmla="*/ 54 w 146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158">
                  <a:moveTo>
                    <a:pt x="54" y="0"/>
                  </a:moveTo>
                  <a:lnTo>
                    <a:pt x="0" y="26"/>
                  </a:lnTo>
                  <a:lnTo>
                    <a:pt x="11" y="44"/>
                  </a:lnTo>
                  <a:lnTo>
                    <a:pt x="22" y="62"/>
                  </a:lnTo>
                  <a:lnTo>
                    <a:pt x="35" y="79"/>
                  </a:lnTo>
                  <a:lnTo>
                    <a:pt x="47" y="95"/>
                  </a:lnTo>
                  <a:lnTo>
                    <a:pt x="60" y="112"/>
                  </a:lnTo>
                  <a:lnTo>
                    <a:pt x="74" y="129"/>
                  </a:lnTo>
                  <a:lnTo>
                    <a:pt x="87" y="144"/>
                  </a:lnTo>
                  <a:lnTo>
                    <a:pt x="103" y="158"/>
                  </a:lnTo>
                  <a:lnTo>
                    <a:pt x="146" y="117"/>
                  </a:lnTo>
                  <a:lnTo>
                    <a:pt x="132" y="104"/>
                  </a:lnTo>
                  <a:lnTo>
                    <a:pt x="119" y="91"/>
                  </a:lnTo>
                  <a:lnTo>
                    <a:pt x="107" y="77"/>
                  </a:lnTo>
                  <a:lnTo>
                    <a:pt x="96" y="62"/>
                  </a:lnTo>
                  <a:lnTo>
                    <a:pt x="83" y="47"/>
                  </a:lnTo>
                  <a:lnTo>
                    <a:pt x="74" y="31"/>
                  </a:lnTo>
                  <a:lnTo>
                    <a:pt x="64" y="1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6" name="Freeform 47"/>
            <p:cNvSpPr>
              <a:spLocks/>
            </p:cNvSpPr>
            <p:nvPr/>
          </p:nvSpPr>
          <p:spPr bwMode="auto">
            <a:xfrm>
              <a:off x="1067" y="1502"/>
              <a:ext cx="68" cy="170"/>
            </a:xfrm>
            <a:custGeom>
              <a:avLst/>
              <a:gdLst>
                <a:gd name="T0" fmla="*/ 68 w 68"/>
                <a:gd name="T1" fmla="*/ 9 h 170"/>
                <a:gd name="T2" fmla="*/ 8 w 68"/>
                <a:gd name="T3" fmla="*/ 0 h 170"/>
                <a:gd name="T4" fmla="*/ 4 w 68"/>
                <a:gd name="T5" fmla="*/ 20 h 170"/>
                <a:gd name="T6" fmla="*/ 3 w 68"/>
                <a:gd name="T7" fmla="*/ 41 h 170"/>
                <a:gd name="T8" fmla="*/ 0 w 68"/>
                <a:gd name="T9" fmla="*/ 62 h 170"/>
                <a:gd name="T10" fmla="*/ 0 w 68"/>
                <a:gd name="T11" fmla="*/ 83 h 170"/>
                <a:gd name="T12" fmla="*/ 0 w 68"/>
                <a:gd name="T13" fmla="*/ 105 h 170"/>
                <a:gd name="T14" fmla="*/ 3 w 68"/>
                <a:gd name="T15" fmla="*/ 127 h 170"/>
                <a:gd name="T16" fmla="*/ 4 w 68"/>
                <a:gd name="T17" fmla="*/ 148 h 170"/>
                <a:gd name="T18" fmla="*/ 8 w 68"/>
                <a:gd name="T19" fmla="*/ 170 h 170"/>
                <a:gd name="T20" fmla="*/ 68 w 68"/>
                <a:gd name="T21" fmla="*/ 161 h 170"/>
                <a:gd name="T22" fmla="*/ 65 w 68"/>
                <a:gd name="T23" fmla="*/ 141 h 170"/>
                <a:gd name="T24" fmla="*/ 62 w 68"/>
                <a:gd name="T25" fmla="*/ 122 h 170"/>
                <a:gd name="T26" fmla="*/ 61 w 68"/>
                <a:gd name="T27" fmla="*/ 102 h 170"/>
                <a:gd name="T28" fmla="*/ 61 w 68"/>
                <a:gd name="T29" fmla="*/ 83 h 170"/>
                <a:gd name="T30" fmla="*/ 61 w 68"/>
                <a:gd name="T31" fmla="*/ 65 h 170"/>
                <a:gd name="T32" fmla="*/ 62 w 68"/>
                <a:gd name="T33" fmla="*/ 45 h 170"/>
                <a:gd name="T34" fmla="*/ 65 w 68"/>
                <a:gd name="T35" fmla="*/ 27 h 170"/>
                <a:gd name="T36" fmla="*/ 68 w 68"/>
                <a:gd name="T37" fmla="*/ 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170">
                  <a:moveTo>
                    <a:pt x="68" y="9"/>
                  </a:moveTo>
                  <a:lnTo>
                    <a:pt x="8" y="0"/>
                  </a:lnTo>
                  <a:lnTo>
                    <a:pt x="4" y="20"/>
                  </a:lnTo>
                  <a:lnTo>
                    <a:pt x="3" y="41"/>
                  </a:lnTo>
                  <a:lnTo>
                    <a:pt x="0" y="62"/>
                  </a:lnTo>
                  <a:lnTo>
                    <a:pt x="0" y="83"/>
                  </a:lnTo>
                  <a:lnTo>
                    <a:pt x="0" y="105"/>
                  </a:lnTo>
                  <a:lnTo>
                    <a:pt x="3" y="127"/>
                  </a:lnTo>
                  <a:lnTo>
                    <a:pt x="4" y="148"/>
                  </a:lnTo>
                  <a:lnTo>
                    <a:pt x="8" y="170"/>
                  </a:lnTo>
                  <a:lnTo>
                    <a:pt x="68" y="161"/>
                  </a:lnTo>
                  <a:lnTo>
                    <a:pt x="65" y="141"/>
                  </a:lnTo>
                  <a:lnTo>
                    <a:pt x="62" y="122"/>
                  </a:lnTo>
                  <a:lnTo>
                    <a:pt x="61" y="102"/>
                  </a:lnTo>
                  <a:lnTo>
                    <a:pt x="61" y="83"/>
                  </a:lnTo>
                  <a:lnTo>
                    <a:pt x="61" y="65"/>
                  </a:lnTo>
                  <a:lnTo>
                    <a:pt x="62" y="45"/>
                  </a:lnTo>
                  <a:lnTo>
                    <a:pt x="65" y="27"/>
                  </a:lnTo>
                  <a:lnTo>
                    <a:pt x="68" y="9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1691" y="1065"/>
              <a:ext cx="168" cy="97"/>
            </a:xfrm>
            <a:custGeom>
              <a:avLst/>
              <a:gdLst>
                <a:gd name="T0" fmla="*/ 143 w 168"/>
                <a:gd name="T1" fmla="*/ 97 h 97"/>
                <a:gd name="T2" fmla="*/ 168 w 168"/>
                <a:gd name="T3" fmla="*/ 44 h 97"/>
                <a:gd name="T4" fmla="*/ 149 w 168"/>
                <a:gd name="T5" fmla="*/ 36 h 97"/>
                <a:gd name="T6" fmla="*/ 129 w 168"/>
                <a:gd name="T7" fmla="*/ 29 h 97"/>
                <a:gd name="T8" fmla="*/ 110 w 168"/>
                <a:gd name="T9" fmla="*/ 22 h 97"/>
                <a:gd name="T10" fmla="*/ 90 w 168"/>
                <a:gd name="T11" fmla="*/ 16 h 97"/>
                <a:gd name="T12" fmla="*/ 70 w 168"/>
                <a:gd name="T13" fmla="*/ 11 h 97"/>
                <a:gd name="T14" fmla="*/ 50 w 168"/>
                <a:gd name="T15" fmla="*/ 7 h 97"/>
                <a:gd name="T16" fmla="*/ 29 w 168"/>
                <a:gd name="T17" fmla="*/ 2 h 97"/>
                <a:gd name="T18" fmla="*/ 9 w 168"/>
                <a:gd name="T19" fmla="*/ 0 h 97"/>
                <a:gd name="T20" fmla="*/ 0 w 168"/>
                <a:gd name="T21" fmla="*/ 57 h 97"/>
                <a:gd name="T22" fmla="*/ 18 w 168"/>
                <a:gd name="T23" fmla="*/ 59 h 97"/>
                <a:gd name="T24" fmla="*/ 38 w 168"/>
                <a:gd name="T25" fmla="*/ 63 h 97"/>
                <a:gd name="T26" fmla="*/ 56 w 168"/>
                <a:gd name="T27" fmla="*/ 66 h 97"/>
                <a:gd name="T28" fmla="*/ 74 w 168"/>
                <a:gd name="T29" fmla="*/ 72 h 97"/>
                <a:gd name="T30" fmla="*/ 92 w 168"/>
                <a:gd name="T31" fmla="*/ 77 h 97"/>
                <a:gd name="T32" fmla="*/ 108 w 168"/>
                <a:gd name="T33" fmla="*/ 83 h 97"/>
                <a:gd name="T34" fmla="*/ 127 w 168"/>
                <a:gd name="T35" fmla="*/ 90 h 97"/>
                <a:gd name="T36" fmla="*/ 143 w 168"/>
                <a:gd name="T3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97">
                  <a:moveTo>
                    <a:pt x="143" y="97"/>
                  </a:moveTo>
                  <a:lnTo>
                    <a:pt x="168" y="44"/>
                  </a:lnTo>
                  <a:lnTo>
                    <a:pt x="149" y="36"/>
                  </a:lnTo>
                  <a:lnTo>
                    <a:pt x="129" y="29"/>
                  </a:lnTo>
                  <a:lnTo>
                    <a:pt x="110" y="22"/>
                  </a:lnTo>
                  <a:lnTo>
                    <a:pt x="90" y="16"/>
                  </a:lnTo>
                  <a:lnTo>
                    <a:pt x="70" y="11"/>
                  </a:lnTo>
                  <a:lnTo>
                    <a:pt x="50" y="7"/>
                  </a:lnTo>
                  <a:lnTo>
                    <a:pt x="29" y="2"/>
                  </a:lnTo>
                  <a:lnTo>
                    <a:pt x="9" y="0"/>
                  </a:lnTo>
                  <a:lnTo>
                    <a:pt x="0" y="57"/>
                  </a:lnTo>
                  <a:lnTo>
                    <a:pt x="18" y="59"/>
                  </a:lnTo>
                  <a:lnTo>
                    <a:pt x="38" y="63"/>
                  </a:lnTo>
                  <a:lnTo>
                    <a:pt x="56" y="66"/>
                  </a:lnTo>
                  <a:lnTo>
                    <a:pt x="74" y="72"/>
                  </a:lnTo>
                  <a:lnTo>
                    <a:pt x="92" y="77"/>
                  </a:lnTo>
                  <a:lnTo>
                    <a:pt x="108" y="83"/>
                  </a:lnTo>
                  <a:lnTo>
                    <a:pt x="127" y="90"/>
                  </a:lnTo>
                  <a:lnTo>
                    <a:pt x="143" y="97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1963" y="1201"/>
              <a:ext cx="147" cy="158"/>
            </a:xfrm>
            <a:custGeom>
              <a:avLst/>
              <a:gdLst>
                <a:gd name="T0" fmla="*/ 95 w 147"/>
                <a:gd name="T1" fmla="*/ 158 h 158"/>
                <a:gd name="T2" fmla="*/ 147 w 147"/>
                <a:gd name="T3" fmla="*/ 129 h 158"/>
                <a:gd name="T4" fmla="*/ 136 w 147"/>
                <a:gd name="T5" fmla="*/ 111 h 158"/>
                <a:gd name="T6" fmla="*/ 124 w 147"/>
                <a:gd name="T7" fmla="*/ 93 h 158"/>
                <a:gd name="T8" fmla="*/ 111 w 147"/>
                <a:gd name="T9" fmla="*/ 76 h 158"/>
                <a:gd name="T10" fmla="*/ 99 w 147"/>
                <a:gd name="T11" fmla="*/ 59 h 158"/>
                <a:gd name="T12" fmla="*/ 85 w 147"/>
                <a:gd name="T13" fmla="*/ 44 h 158"/>
                <a:gd name="T14" fmla="*/ 70 w 147"/>
                <a:gd name="T15" fmla="*/ 29 h 158"/>
                <a:gd name="T16" fmla="*/ 54 w 147"/>
                <a:gd name="T17" fmla="*/ 14 h 158"/>
                <a:gd name="T18" fmla="*/ 39 w 147"/>
                <a:gd name="T19" fmla="*/ 0 h 158"/>
                <a:gd name="T20" fmla="*/ 0 w 147"/>
                <a:gd name="T21" fmla="*/ 43 h 158"/>
                <a:gd name="T22" fmla="*/ 14 w 147"/>
                <a:gd name="T23" fmla="*/ 55 h 158"/>
                <a:gd name="T24" fmla="*/ 27 w 147"/>
                <a:gd name="T25" fmla="*/ 69 h 158"/>
                <a:gd name="T26" fmla="*/ 40 w 147"/>
                <a:gd name="T27" fmla="*/ 83 h 158"/>
                <a:gd name="T28" fmla="*/ 52 w 147"/>
                <a:gd name="T29" fmla="*/ 97 h 158"/>
                <a:gd name="T30" fmla="*/ 64 w 147"/>
                <a:gd name="T31" fmla="*/ 111 h 158"/>
                <a:gd name="T32" fmla="*/ 75 w 147"/>
                <a:gd name="T33" fmla="*/ 126 h 158"/>
                <a:gd name="T34" fmla="*/ 85 w 147"/>
                <a:gd name="T35" fmla="*/ 143 h 158"/>
                <a:gd name="T36" fmla="*/ 95 w 147"/>
                <a:gd name="T3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" h="158">
                  <a:moveTo>
                    <a:pt x="95" y="158"/>
                  </a:moveTo>
                  <a:lnTo>
                    <a:pt x="147" y="129"/>
                  </a:lnTo>
                  <a:lnTo>
                    <a:pt x="136" y="111"/>
                  </a:lnTo>
                  <a:lnTo>
                    <a:pt x="124" y="93"/>
                  </a:lnTo>
                  <a:lnTo>
                    <a:pt x="111" y="76"/>
                  </a:lnTo>
                  <a:lnTo>
                    <a:pt x="99" y="59"/>
                  </a:lnTo>
                  <a:lnTo>
                    <a:pt x="85" y="44"/>
                  </a:lnTo>
                  <a:lnTo>
                    <a:pt x="70" y="29"/>
                  </a:lnTo>
                  <a:lnTo>
                    <a:pt x="54" y="14"/>
                  </a:lnTo>
                  <a:lnTo>
                    <a:pt x="39" y="0"/>
                  </a:lnTo>
                  <a:lnTo>
                    <a:pt x="0" y="43"/>
                  </a:lnTo>
                  <a:lnTo>
                    <a:pt x="14" y="55"/>
                  </a:lnTo>
                  <a:lnTo>
                    <a:pt x="27" y="69"/>
                  </a:lnTo>
                  <a:lnTo>
                    <a:pt x="40" y="83"/>
                  </a:lnTo>
                  <a:lnTo>
                    <a:pt x="52" y="97"/>
                  </a:lnTo>
                  <a:lnTo>
                    <a:pt x="64" y="111"/>
                  </a:lnTo>
                  <a:lnTo>
                    <a:pt x="75" y="126"/>
                  </a:lnTo>
                  <a:lnTo>
                    <a:pt x="85" y="143"/>
                  </a:lnTo>
                  <a:lnTo>
                    <a:pt x="95" y="158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1371" y="1067"/>
              <a:ext cx="168" cy="103"/>
            </a:xfrm>
            <a:custGeom>
              <a:avLst/>
              <a:gdLst>
                <a:gd name="T0" fmla="*/ 168 w 168"/>
                <a:gd name="T1" fmla="*/ 57 h 103"/>
                <a:gd name="T2" fmla="*/ 159 w 168"/>
                <a:gd name="T3" fmla="*/ 0 h 103"/>
                <a:gd name="T4" fmla="*/ 139 w 168"/>
                <a:gd name="T5" fmla="*/ 5 h 103"/>
                <a:gd name="T6" fmla="*/ 118 w 168"/>
                <a:gd name="T7" fmla="*/ 9 h 103"/>
                <a:gd name="T8" fmla="*/ 97 w 168"/>
                <a:gd name="T9" fmla="*/ 14 h 103"/>
                <a:gd name="T10" fmla="*/ 76 w 168"/>
                <a:gd name="T11" fmla="*/ 20 h 103"/>
                <a:gd name="T12" fmla="*/ 57 w 168"/>
                <a:gd name="T13" fmla="*/ 27 h 103"/>
                <a:gd name="T14" fmla="*/ 37 w 168"/>
                <a:gd name="T15" fmla="*/ 34 h 103"/>
                <a:gd name="T16" fmla="*/ 18 w 168"/>
                <a:gd name="T17" fmla="*/ 42 h 103"/>
                <a:gd name="T18" fmla="*/ 0 w 168"/>
                <a:gd name="T19" fmla="*/ 50 h 103"/>
                <a:gd name="T20" fmla="*/ 25 w 168"/>
                <a:gd name="T21" fmla="*/ 103 h 103"/>
                <a:gd name="T22" fmla="*/ 41 w 168"/>
                <a:gd name="T23" fmla="*/ 95 h 103"/>
                <a:gd name="T24" fmla="*/ 59 w 168"/>
                <a:gd name="T25" fmla="*/ 88 h 103"/>
                <a:gd name="T26" fmla="*/ 76 w 168"/>
                <a:gd name="T27" fmla="*/ 81 h 103"/>
                <a:gd name="T28" fmla="*/ 94 w 168"/>
                <a:gd name="T29" fmla="*/ 75 h 103"/>
                <a:gd name="T30" fmla="*/ 112 w 168"/>
                <a:gd name="T31" fmla="*/ 70 h 103"/>
                <a:gd name="T32" fmla="*/ 130 w 168"/>
                <a:gd name="T33" fmla="*/ 64 h 103"/>
                <a:gd name="T34" fmla="*/ 150 w 168"/>
                <a:gd name="T35" fmla="*/ 60 h 103"/>
                <a:gd name="T36" fmla="*/ 168 w 168"/>
                <a:gd name="T37" fmla="*/ 5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103">
                  <a:moveTo>
                    <a:pt x="168" y="57"/>
                  </a:moveTo>
                  <a:lnTo>
                    <a:pt x="159" y="0"/>
                  </a:lnTo>
                  <a:lnTo>
                    <a:pt x="139" y="5"/>
                  </a:lnTo>
                  <a:lnTo>
                    <a:pt x="118" y="9"/>
                  </a:lnTo>
                  <a:lnTo>
                    <a:pt x="97" y="14"/>
                  </a:lnTo>
                  <a:lnTo>
                    <a:pt x="76" y="20"/>
                  </a:lnTo>
                  <a:lnTo>
                    <a:pt x="57" y="27"/>
                  </a:lnTo>
                  <a:lnTo>
                    <a:pt x="37" y="34"/>
                  </a:lnTo>
                  <a:lnTo>
                    <a:pt x="18" y="42"/>
                  </a:lnTo>
                  <a:lnTo>
                    <a:pt x="0" y="50"/>
                  </a:lnTo>
                  <a:lnTo>
                    <a:pt x="25" y="103"/>
                  </a:lnTo>
                  <a:lnTo>
                    <a:pt x="41" y="95"/>
                  </a:lnTo>
                  <a:lnTo>
                    <a:pt x="59" y="88"/>
                  </a:lnTo>
                  <a:lnTo>
                    <a:pt x="76" y="81"/>
                  </a:lnTo>
                  <a:lnTo>
                    <a:pt x="94" y="75"/>
                  </a:lnTo>
                  <a:lnTo>
                    <a:pt x="112" y="70"/>
                  </a:lnTo>
                  <a:lnTo>
                    <a:pt x="130" y="64"/>
                  </a:lnTo>
                  <a:lnTo>
                    <a:pt x="150" y="60"/>
                  </a:lnTo>
                  <a:lnTo>
                    <a:pt x="168" y="57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1129" y="1212"/>
              <a:ext cx="143" cy="159"/>
            </a:xfrm>
            <a:custGeom>
              <a:avLst/>
              <a:gdLst>
                <a:gd name="T0" fmla="*/ 143 w 143"/>
                <a:gd name="T1" fmla="*/ 43 h 159"/>
                <a:gd name="T2" fmla="*/ 103 w 143"/>
                <a:gd name="T3" fmla="*/ 0 h 159"/>
                <a:gd name="T4" fmla="*/ 88 w 143"/>
                <a:gd name="T5" fmla="*/ 15 h 159"/>
                <a:gd name="T6" fmla="*/ 73 w 143"/>
                <a:gd name="T7" fmla="*/ 30 h 159"/>
                <a:gd name="T8" fmla="*/ 59 w 143"/>
                <a:gd name="T9" fmla="*/ 46 h 159"/>
                <a:gd name="T10" fmla="*/ 46 w 143"/>
                <a:gd name="T11" fmla="*/ 62 h 159"/>
                <a:gd name="T12" fmla="*/ 34 w 143"/>
                <a:gd name="T13" fmla="*/ 79 h 159"/>
                <a:gd name="T14" fmla="*/ 21 w 143"/>
                <a:gd name="T15" fmla="*/ 97 h 159"/>
                <a:gd name="T16" fmla="*/ 10 w 143"/>
                <a:gd name="T17" fmla="*/ 115 h 159"/>
                <a:gd name="T18" fmla="*/ 0 w 143"/>
                <a:gd name="T19" fmla="*/ 133 h 159"/>
                <a:gd name="T20" fmla="*/ 54 w 143"/>
                <a:gd name="T21" fmla="*/ 159 h 159"/>
                <a:gd name="T22" fmla="*/ 64 w 143"/>
                <a:gd name="T23" fmla="*/ 144 h 159"/>
                <a:gd name="T24" fmla="*/ 74 w 143"/>
                <a:gd name="T25" fmla="*/ 127 h 159"/>
                <a:gd name="T26" fmla="*/ 84 w 143"/>
                <a:gd name="T27" fmla="*/ 112 h 159"/>
                <a:gd name="T28" fmla="*/ 95 w 143"/>
                <a:gd name="T29" fmla="*/ 98 h 159"/>
                <a:gd name="T30" fmla="*/ 106 w 143"/>
                <a:gd name="T31" fmla="*/ 83 h 159"/>
                <a:gd name="T32" fmla="*/ 117 w 143"/>
                <a:gd name="T33" fmla="*/ 69 h 159"/>
                <a:gd name="T34" fmla="*/ 129 w 143"/>
                <a:gd name="T35" fmla="*/ 57 h 159"/>
                <a:gd name="T36" fmla="*/ 143 w 143"/>
                <a:gd name="T37" fmla="*/ 4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3" h="159">
                  <a:moveTo>
                    <a:pt x="143" y="43"/>
                  </a:moveTo>
                  <a:lnTo>
                    <a:pt x="103" y="0"/>
                  </a:lnTo>
                  <a:lnTo>
                    <a:pt x="88" y="15"/>
                  </a:lnTo>
                  <a:lnTo>
                    <a:pt x="73" y="30"/>
                  </a:lnTo>
                  <a:lnTo>
                    <a:pt x="59" y="46"/>
                  </a:lnTo>
                  <a:lnTo>
                    <a:pt x="46" y="62"/>
                  </a:lnTo>
                  <a:lnTo>
                    <a:pt x="34" y="79"/>
                  </a:lnTo>
                  <a:lnTo>
                    <a:pt x="21" y="97"/>
                  </a:lnTo>
                  <a:lnTo>
                    <a:pt x="10" y="115"/>
                  </a:lnTo>
                  <a:lnTo>
                    <a:pt x="0" y="133"/>
                  </a:lnTo>
                  <a:lnTo>
                    <a:pt x="54" y="159"/>
                  </a:lnTo>
                  <a:lnTo>
                    <a:pt x="64" y="144"/>
                  </a:lnTo>
                  <a:lnTo>
                    <a:pt x="74" y="127"/>
                  </a:lnTo>
                  <a:lnTo>
                    <a:pt x="84" y="112"/>
                  </a:lnTo>
                  <a:lnTo>
                    <a:pt x="95" y="98"/>
                  </a:lnTo>
                  <a:lnTo>
                    <a:pt x="106" y="83"/>
                  </a:lnTo>
                  <a:lnTo>
                    <a:pt x="117" y="69"/>
                  </a:lnTo>
                  <a:lnTo>
                    <a:pt x="129" y="57"/>
                  </a:lnTo>
                  <a:lnTo>
                    <a:pt x="143" y="43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1972" y="1793"/>
              <a:ext cx="151" cy="166"/>
            </a:xfrm>
            <a:custGeom>
              <a:avLst/>
              <a:gdLst>
                <a:gd name="T0" fmla="*/ 151 w 151"/>
                <a:gd name="T1" fmla="*/ 25 h 166"/>
                <a:gd name="T2" fmla="*/ 97 w 151"/>
                <a:gd name="T3" fmla="*/ 0 h 166"/>
                <a:gd name="T4" fmla="*/ 87 w 151"/>
                <a:gd name="T5" fmla="*/ 18 h 166"/>
                <a:gd name="T6" fmla="*/ 76 w 151"/>
                <a:gd name="T7" fmla="*/ 35 h 166"/>
                <a:gd name="T8" fmla="*/ 65 w 151"/>
                <a:gd name="T9" fmla="*/ 51 h 166"/>
                <a:gd name="T10" fmla="*/ 54 w 151"/>
                <a:gd name="T11" fmla="*/ 67 h 166"/>
                <a:gd name="T12" fmla="*/ 41 w 151"/>
                <a:gd name="T13" fmla="*/ 82 h 166"/>
                <a:gd name="T14" fmla="*/ 27 w 151"/>
                <a:gd name="T15" fmla="*/ 97 h 166"/>
                <a:gd name="T16" fmla="*/ 13 w 151"/>
                <a:gd name="T17" fmla="*/ 112 h 166"/>
                <a:gd name="T18" fmla="*/ 0 w 151"/>
                <a:gd name="T19" fmla="*/ 126 h 166"/>
                <a:gd name="T20" fmla="*/ 43 w 151"/>
                <a:gd name="T21" fmla="*/ 166 h 166"/>
                <a:gd name="T22" fmla="*/ 59 w 151"/>
                <a:gd name="T23" fmla="*/ 151 h 166"/>
                <a:gd name="T24" fmla="*/ 74 w 151"/>
                <a:gd name="T25" fmla="*/ 135 h 166"/>
                <a:gd name="T26" fmla="*/ 88 w 151"/>
                <a:gd name="T27" fmla="*/ 118 h 166"/>
                <a:gd name="T28" fmla="*/ 104 w 151"/>
                <a:gd name="T29" fmla="*/ 100 h 166"/>
                <a:gd name="T30" fmla="*/ 116 w 151"/>
                <a:gd name="T31" fmla="*/ 82 h 166"/>
                <a:gd name="T32" fmla="*/ 129 w 151"/>
                <a:gd name="T33" fmla="*/ 64 h 166"/>
                <a:gd name="T34" fmla="*/ 140 w 151"/>
                <a:gd name="T35" fmla="*/ 44 h 166"/>
                <a:gd name="T36" fmla="*/ 151 w 151"/>
                <a:gd name="T37" fmla="*/ 2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166">
                  <a:moveTo>
                    <a:pt x="151" y="25"/>
                  </a:moveTo>
                  <a:lnTo>
                    <a:pt x="97" y="0"/>
                  </a:lnTo>
                  <a:lnTo>
                    <a:pt x="87" y="18"/>
                  </a:lnTo>
                  <a:lnTo>
                    <a:pt x="76" y="35"/>
                  </a:lnTo>
                  <a:lnTo>
                    <a:pt x="65" y="51"/>
                  </a:lnTo>
                  <a:lnTo>
                    <a:pt x="54" y="67"/>
                  </a:lnTo>
                  <a:lnTo>
                    <a:pt x="41" y="82"/>
                  </a:lnTo>
                  <a:lnTo>
                    <a:pt x="27" y="97"/>
                  </a:lnTo>
                  <a:lnTo>
                    <a:pt x="13" y="112"/>
                  </a:lnTo>
                  <a:lnTo>
                    <a:pt x="0" y="126"/>
                  </a:lnTo>
                  <a:lnTo>
                    <a:pt x="43" y="166"/>
                  </a:lnTo>
                  <a:lnTo>
                    <a:pt x="59" y="151"/>
                  </a:lnTo>
                  <a:lnTo>
                    <a:pt x="74" y="135"/>
                  </a:lnTo>
                  <a:lnTo>
                    <a:pt x="88" y="118"/>
                  </a:lnTo>
                  <a:lnTo>
                    <a:pt x="104" y="100"/>
                  </a:lnTo>
                  <a:lnTo>
                    <a:pt x="116" y="82"/>
                  </a:lnTo>
                  <a:lnTo>
                    <a:pt x="129" y="64"/>
                  </a:lnTo>
                  <a:lnTo>
                    <a:pt x="140" y="44"/>
                  </a:lnTo>
                  <a:lnTo>
                    <a:pt x="151" y="25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1371" y="2002"/>
              <a:ext cx="182" cy="103"/>
            </a:xfrm>
            <a:custGeom>
              <a:avLst/>
              <a:gdLst>
                <a:gd name="T0" fmla="*/ 29 w 182"/>
                <a:gd name="T1" fmla="*/ 0 h 103"/>
                <a:gd name="T2" fmla="*/ 0 w 182"/>
                <a:gd name="T3" fmla="*/ 52 h 103"/>
                <a:gd name="T4" fmla="*/ 21 w 182"/>
                <a:gd name="T5" fmla="*/ 62 h 103"/>
                <a:gd name="T6" fmla="*/ 41 w 182"/>
                <a:gd name="T7" fmla="*/ 70 h 103"/>
                <a:gd name="T8" fmla="*/ 62 w 182"/>
                <a:gd name="T9" fmla="*/ 77 h 103"/>
                <a:gd name="T10" fmla="*/ 84 w 182"/>
                <a:gd name="T11" fmla="*/ 84 h 103"/>
                <a:gd name="T12" fmla="*/ 107 w 182"/>
                <a:gd name="T13" fmla="*/ 89 h 103"/>
                <a:gd name="T14" fmla="*/ 129 w 182"/>
                <a:gd name="T15" fmla="*/ 95 h 103"/>
                <a:gd name="T16" fmla="*/ 151 w 182"/>
                <a:gd name="T17" fmla="*/ 99 h 103"/>
                <a:gd name="T18" fmla="*/ 175 w 182"/>
                <a:gd name="T19" fmla="*/ 103 h 103"/>
                <a:gd name="T20" fmla="*/ 182 w 182"/>
                <a:gd name="T21" fmla="*/ 46 h 103"/>
                <a:gd name="T22" fmla="*/ 161 w 182"/>
                <a:gd name="T23" fmla="*/ 44 h 103"/>
                <a:gd name="T24" fmla="*/ 141 w 182"/>
                <a:gd name="T25" fmla="*/ 39 h 103"/>
                <a:gd name="T26" fmla="*/ 122 w 182"/>
                <a:gd name="T27" fmla="*/ 35 h 103"/>
                <a:gd name="T28" fmla="*/ 102 w 182"/>
                <a:gd name="T29" fmla="*/ 30 h 103"/>
                <a:gd name="T30" fmla="*/ 83 w 182"/>
                <a:gd name="T31" fmla="*/ 24 h 103"/>
                <a:gd name="T32" fmla="*/ 65 w 182"/>
                <a:gd name="T33" fmla="*/ 17 h 103"/>
                <a:gd name="T34" fmla="*/ 47 w 182"/>
                <a:gd name="T35" fmla="*/ 9 h 103"/>
                <a:gd name="T36" fmla="*/ 29 w 182"/>
                <a:gd name="T3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2" h="103">
                  <a:moveTo>
                    <a:pt x="29" y="0"/>
                  </a:moveTo>
                  <a:lnTo>
                    <a:pt x="0" y="52"/>
                  </a:lnTo>
                  <a:lnTo>
                    <a:pt x="21" y="62"/>
                  </a:lnTo>
                  <a:lnTo>
                    <a:pt x="41" y="70"/>
                  </a:lnTo>
                  <a:lnTo>
                    <a:pt x="62" y="77"/>
                  </a:lnTo>
                  <a:lnTo>
                    <a:pt x="84" y="84"/>
                  </a:lnTo>
                  <a:lnTo>
                    <a:pt x="107" y="89"/>
                  </a:lnTo>
                  <a:lnTo>
                    <a:pt x="129" y="95"/>
                  </a:lnTo>
                  <a:lnTo>
                    <a:pt x="151" y="99"/>
                  </a:lnTo>
                  <a:lnTo>
                    <a:pt x="175" y="103"/>
                  </a:lnTo>
                  <a:lnTo>
                    <a:pt x="182" y="46"/>
                  </a:lnTo>
                  <a:lnTo>
                    <a:pt x="161" y="44"/>
                  </a:lnTo>
                  <a:lnTo>
                    <a:pt x="141" y="39"/>
                  </a:lnTo>
                  <a:lnTo>
                    <a:pt x="122" y="35"/>
                  </a:lnTo>
                  <a:lnTo>
                    <a:pt x="102" y="30"/>
                  </a:lnTo>
                  <a:lnTo>
                    <a:pt x="83" y="24"/>
                  </a:lnTo>
                  <a:lnTo>
                    <a:pt x="65" y="17"/>
                  </a:lnTo>
                  <a:lnTo>
                    <a:pt x="47" y="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1707" y="2004"/>
              <a:ext cx="169" cy="100"/>
            </a:xfrm>
            <a:custGeom>
              <a:avLst/>
              <a:gdLst>
                <a:gd name="T0" fmla="*/ 0 w 169"/>
                <a:gd name="T1" fmla="*/ 43 h 100"/>
                <a:gd name="T2" fmla="*/ 9 w 169"/>
                <a:gd name="T3" fmla="*/ 100 h 100"/>
                <a:gd name="T4" fmla="*/ 30 w 169"/>
                <a:gd name="T5" fmla="*/ 96 h 100"/>
                <a:gd name="T6" fmla="*/ 51 w 169"/>
                <a:gd name="T7" fmla="*/ 91 h 100"/>
                <a:gd name="T8" fmla="*/ 70 w 169"/>
                <a:gd name="T9" fmla="*/ 86 h 100"/>
                <a:gd name="T10" fmla="*/ 91 w 169"/>
                <a:gd name="T11" fmla="*/ 80 h 100"/>
                <a:gd name="T12" fmla="*/ 111 w 169"/>
                <a:gd name="T13" fmla="*/ 73 h 100"/>
                <a:gd name="T14" fmla="*/ 130 w 169"/>
                <a:gd name="T15" fmla="*/ 66 h 100"/>
                <a:gd name="T16" fmla="*/ 149 w 169"/>
                <a:gd name="T17" fmla="*/ 58 h 100"/>
                <a:gd name="T18" fmla="*/ 169 w 169"/>
                <a:gd name="T19" fmla="*/ 50 h 100"/>
                <a:gd name="T20" fmla="*/ 140 w 169"/>
                <a:gd name="T21" fmla="*/ 0 h 100"/>
                <a:gd name="T22" fmla="*/ 123 w 169"/>
                <a:gd name="T23" fmla="*/ 7 h 100"/>
                <a:gd name="T24" fmla="*/ 106 w 169"/>
                <a:gd name="T25" fmla="*/ 14 h 100"/>
                <a:gd name="T26" fmla="*/ 90 w 169"/>
                <a:gd name="T27" fmla="*/ 21 h 100"/>
                <a:gd name="T28" fmla="*/ 72 w 169"/>
                <a:gd name="T29" fmla="*/ 26 h 100"/>
                <a:gd name="T30" fmla="*/ 55 w 169"/>
                <a:gd name="T31" fmla="*/ 32 h 100"/>
                <a:gd name="T32" fmla="*/ 37 w 169"/>
                <a:gd name="T33" fmla="*/ 36 h 100"/>
                <a:gd name="T34" fmla="*/ 18 w 169"/>
                <a:gd name="T35" fmla="*/ 40 h 100"/>
                <a:gd name="T36" fmla="*/ 0 w 169"/>
                <a:gd name="T37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" h="100">
                  <a:moveTo>
                    <a:pt x="0" y="43"/>
                  </a:moveTo>
                  <a:lnTo>
                    <a:pt x="9" y="100"/>
                  </a:lnTo>
                  <a:lnTo>
                    <a:pt x="30" y="96"/>
                  </a:lnTo>
                  <a:lnTo>
                    <a:pt x="51" y="91"/>
                  </a:lnTo>
                  <a:lnTo>
                    <a:pt x="70" y="86"/>
                  </a:lnTo>
                  <a:lnTo>
                    <a:pt x="91" y="80"/>
                  </a:lnTo>
                  <a:lnTo>
                    <a:pt x="111" y="73"/>
                  </a:lnTo>
                  <a:lnTo>
                    <a:pt x="130" y="66"/>
                  </a:lnTo>
                  <a:lnTo>
                    <a:pt x="149" y="58"/>
                  </a:lnTo>
                  <a:lnTo>
                    <a:pt x="169" y="50"/>
                  </a:lnTo>
                  <a:lnTo>
                    <a:pt x="140" y="0"/>
                  </a:lnTo>
                  <a:lnTo>
                    <a:pt x="123" y="7"/>
                  </a:lnTo>
                  <a:lnTo>
                    <a:pt x="106" y="14"/>
                  </a:lnTo>
                  <a:lnTo>
                    <a:pt x="90" y="21"/>
                  </a:lnTo>
                  <a:lnTo>
                    <a:pt x="72" y="26"/>
                  </a:lnTo>
                  <a:lnTo>
                    <a:pt x="55" y="32"/>
                  </a:lnTo>
                  <a:lnTo>
                    <a:pt x="37" y="36"/>
                  </a:lnTo>
                  <a:lnTo>
                    <a:pt x="18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2110" y="1484"/>
              <a:ext cx="71" cy="176"/>
            </a:xfrm>
            <a:custGeom>
              <a:avLst/>
              <a:gdLst>
                <a:gd name="T0" fmla="*/ 4 w 71"/>
                <a:gd name="T1" fmla="*/ 168 h 176"/>
                <a:gd name="T2" fmla="*/ 65 w 71"/>
                <a:gd name="T3" fmla="*/ 176 h 176"/>
                <a:gd name="T4" fmla="*/ 67 w 71"/>
                <a:gd name="T5" fmla="*/ 156 h 176"/>
                <a:gd name="T6" fmla="*/ 70 w 71"/>
                <a:gd name="T7" fmla="*/ 138 h 176"/>
                <a:gd name="T8" fmla="*/ 71 w 71"/>
                <a:gd name="T9" fmla="*/ 119 h 176"/>
                <a:gd name="T10" fmla="*/ 71 w 71"/>
                <a:gd name="T11" fmla="*/ 101 h 176"/>
                <a:gd name="T12" fmla="*/ 70 w 71"/>
                <a:gd name="T13" fmla="*/ 75 h 176"/>
                <a:gd name="T14" fmla="*/ 68 w 71"/>
                <a:gd name="T15" fmla="*/ 50 h 176"/>
                <a:gd name="T16" fmla="*/ 64 w 71"/>
                <a:gd name="T17" fmla="*/ 25 h 176"/>
                <a:gd name="T18" fmla="*/ 60 w 71"/>
                <a:gd name="T19" fmla="*/ 0 h 176"/>
                <a:gd name="T20" fmla="*/ 0 w 71"/>
                <a:gd name="T21" fmla="*/ 12 h 176"/>
                <a:gd name="T22" fmla="*/ 4 w 71"/>
                <a:gd name="T23" fmla="*/ 34 h 176"/>
                <a:gd name="T24" fmla="*/ 7 w 71"/>
                <a:gd name="T25" fmla="*/ 57 h 176"/>
                <a:gd name="T26" fmla="*/ 10 w 71"/>
                <a:gd name="T27" fmla="*/ 79 h 176"/>
                <a:gd name="T28" fmla="*/ 10 w 71"/>
                <a:gd name="T29" fmla="*/ 101 h 176"/>
                <a:gd name="T30" fmla="*/ 10 w 71"/>
                <a:gd name="T31" fmla="*/ 119 h 176"/>
                <a:gd name="T32" fmla="*/ 9 w 71"/>
                <a:gd name="T33" fmla="*/ 136 h 176"/>
                <a:gd name="T34" fmla="*/ 7 w 71"/>
                <a:gd name="T35" fmla="*/ 152 h 176"/>
                <a:gd name="T36" fmla="*/ 4 w 71"/>
                <a:gd name="T37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176">
                  <a:moveTo>
                    <a:pt x="4" y="168"/>
                  </a:moveTo>
                  <a:lnTo>
                    <a:pt x="65" y="176"/>
                  </a:lnTo>
                  <a:lnTo>
                    <a:pt x="67" y="156"/>
                  </a:lnTo>
                  <a:lnTo>
                    <a:pt x="70" y="138"/>
                  </a:lnTo>
                  <a:lnTo>
                    <a:pt x="71" y="119"/>
                  </a:lnTo>
                  <a:lnTo>
                    <a:pt x="71" y="101"/>
                  </a:lnTo>
                  <a:lnTo>
                    <a:pt x="70" y="75"/>
                  </a:lnTo>
                  <a:lnTo>
                    <a:pt x="68" y="50"/>
                  </a:lnTo>
                  <a:lnTo>
                    <a:pt x="64" y="25"/>
                  </a:lnTo>
                  <a:lnTo>
                    <a:pt x="60" y="0"/>
                  </a:lnTo>
                  <a:lnTo>
                    <a:pt x="0" y="12"/>
                  </a:lnTo>
                  <a:lnTo>
                    <a:pt x="4" y="34"/>
                  </a:lnTo>
                  <a:lnTo>
                    <a:pt x="7" y="57"/>
                  </a:lnTo>
                  <a:lnTo>
                    <a:pt x="10" y="79"/>
                  </a:lnTo>
                  <a:lnTo>
                    <a:pt x="10" y="101"/>
                  </a:lnTo>
                  <a:lnTo>
                    <a:pt x="10" y="119"/>
                  </a:lnTo>
                  <a:lnTo>
                    <a:pt x="9" y="136"/>
                  </a:lnTo>
                  <a:lnTo>
                    <a:pt x="7" y="152"/>
                  </a:lnTo>
                  <a:lnTo>
                    <a:pt x="4" y="168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2477" y="1914"/>
              <a:ext cx="30" cy="65"/>
            </a:xfrm>
            <a:custGeom>
              <a:avLst/>
              <a:gdLst>
                <a:gd name="T0" fmla="*/ 1 w 30"/>
                <a:gd name="T1" fmla="*/ 65 h 65"/>
                <a:gd name="T2" fmla="*/ 8 w 30"/>
                <a:gd name="T3" fmla="*/ 50 h 65"/>
                <a:gd name="T4" fmla="*/ 16 w 30"/>
                <a:gd name="T5" fmla="*/ 33 h 65"/>
                <a:gd name="T6" fmla="*/ 23 w 30"/>
                <a:gd name="T7" fmla="*/ 16 h 65"/>
                <a:gd name="T8" fmla="*/ 30 w 30"/>
                <a:gd name="T9" fmla="*/ 0 h 65"/>
                <a:gd name="T10" fmla="*/ 23 w 30"/>
                <a:gd name="T11" fmla="*/ 16 h 65"/>
                <a:gd name="T12" fmla="*/ 15 w 30"/>
                <a:gd name="T13" fmla="*/ 33 h 65"/>
                <a:gd name="T14" fmla="*/ 8 w 30"/>
                <a:gd name="T15" fmla="*/ 50 h 65"/>
                <a:gd name="T16" fmla="*/ 0 w 30"/>
                <a:gd name="T17" fmla="*/ 65 h 65"/>
                <a:gd name="T18" fmla="*/ 1 w 30"/>
                <a:gd name="T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5">
                  <a:moveTo>
                    <a:pt x="1" y="65"/>
                  </a:moveTo>
                  <a:lnTo>
                    <a:pt x="8" y="50"/>
                  </a:lnTo>
                  <a:lnTo>
                    <a:pt x="16" y="33"/>
                  </a:lnTo>
                  <a:lnTo>
                    <a:pt x="23" y="16"/>
                  </a:lnTo>
                  <a:lnTo>
                    <a:pt x="30" y="0"/>
                  </a:lnTo>
                  <a:lnTo>
                    <a:pt x="23" y="16"/>
                  </a:lnTo>
                  <a:lnTo>
                    <a:pt x="15" y="33"/>
                  </a:lnTo>
                  <a:lnTo>
                    <a:pt x="8" y="50"/>
                  </a:lnTo>
                  <a:lnTo>
                    <a:pt x="0" y="65"/>
                  </a:lnTo>
                  <a:lnTo>
                    <a:pt x="1" y="65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2393" y="1138"/>
              <a:ext cx="158" cy="275"/>
            </a:xfrm>
            <a:custGeom>
              <a:avLst/>
              <a:gdLst>
                <a:gd name="T0" fmla="*/ 100 w 158"/>
                <a:gd name="T1" fmla="*/ 275 h 275"/>
                <a:gd name="T2" fmla="*/ 158 w 158"/>
                <a:gd name="T3" fmla="*/ 261 h 275"/>
                <a:gd name="T4" fmla="*/ 158 w 158"/>
                <a:gd name="T5" fmla="*/ 260 h 275"/>
                <a:gd name="T6" fmla="*/ 158 w 158"/>
                <a:gd name="T7" fmla="*/ 258 h 275"/>
                <a:gd name="T8" fmla="*/ 158 w 158"/>
                <a:gd name="T9" fmla="*/ 258 h 275"/>
                <a:gd name="T10" fmla="*/ 157 w 158"/>
                <a:gd name="T11" fmla="*/ 257 h 275"/>
                <a:gd name="T12" fmla="*/ 149 w 158"/>
                <a:gd name="T13" fmla="*/ 222 h 275"/>
                <a:gd name="T14" fmla="*/ 139 w 158"/>
                <a:gd name="T15" fmla="*/ 189 h 275"/>
                <a:gd name="T16" fmla="*/ 128 w 158"/>
                <a:gd name="T17" fmla="*/ 156 h 275"/>
                <a:gd name="T18" fmla="*/ 115 w 158"/>
                <a:gd name="T19" fmla="*/ 124 h 275"/>
                <a:gd name="T20" fmla="*/ 102 w 158"/>
                <a:gd name="T21" fmla="*/ 92 h 275"/>
                <a:gd name="T22" fmla="*/ 86 w 158"/>
                <a:gd name="T23" fmla="*/ 60 h 275"/>
                <a:gd name="T24" fmla="*/ 71 w 158"/>
                <a:gd name="T25" fmla="*/ 29 h 275"/>
                <a:gd name="T26" fmla="*/ 53 w 158"/>
                <a:gd name="T27" fmla="*/ 0 h 275"/>
                <a:gd name="T28" fmla="*/ 0 w 158"/>
                <a:gd name="T29" fmla="*/ 29 h 275"/>
                <a:gd name="T30" fmla="*/ 17 w 158"/>
                <a:gd name="T31" fmla="*/ 58 h 275"/>
                <a:gd name="T32" fmla="*/ 32 w 158"/>
                <a:gd name="T33" fmla="*/ 88 h 275"/>
                <a:gd name="T34" fmla="*/ 47 w 158"/>
                <a:gd name="T35" fmla="*/ 117 h 275"/>
                <a:gd name="T36" fmla="*/ 60 w 158"/>
                <a:gd name="T37" fmla="*/ 147 h 275"/>
                <a:gd name="T38" fmla="*/ 72 w 158"/>
                <a:gd name="T39" fmla="*/ 179 h 275"/>
                <a:gd name="T40" fmla="*/ 82 w 158"/>
                <a:gd name="T41" fmla="*/ 210 h 275"/>
                <a:gd name="T42" fmla="*/ 92 w 158"/>
                <a:gd name="T43" fmla="*/ 243 h 275"/>
                <a:gd name="T44" fmla="*/ 100 w 158"/>
                <a:gd name="T45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8" h="275">
                  <a:moveTo>
                    <a:pt x="100" y="275"/>
                  </a:moveTo>
                  <a:lnTo>
                    <a:pt x="158" y="261"/>
                  </a:lnTo>
                  <a:lnTo>
                    <a:pt x="158" y="260"/>
                  </a:lnTo>
                  <a:lnTo>
                    <a:pt x="158" y="258"/>
                  </a:lnTo>
                  <a:lnTo>
                    <a:pt x="158" y="258"/>
                  </a:lnTo>
                  <a:lnTo>
                    <a:pt x="157" y="257"/>
                  </a:lnTo>
                  <a:lnTo>
                    <a:pt x="149" y="222"/>
                  </a:lnTo>
                  <a:lnTo>
                    <a:pt x="139" y="189"/>
                  </a:lnTo>
                  <a:lnTo>
                    <a:pt x="128" y="156"/>
                  </a:lnTo>
                  <a:lnTo>
                    <a:pt x="115" y="124"/>
                  </a:lnTo>
                  <a:lnTo>
                    <a:pt x="102" y="92"/>
                  </a:lnTo>
                  <a:lnTo>
                    <a:pt x="86" y="60"/>
                  </a:lnTo>
                  <a:lnTo>
                    <a:pt x="71" y="29"/>
                  </a:lnTo>
                  <a:lnTo>
                    <a:pt x="53" y="0"/>
                  </a:lnTo>
                  <a:lnTo>
                    <a:pt x="0" y="29"/>
                  </a:lnTo>
                  <a:lnTo>
                    <a:pt x="17" y="58"/>
                  </a:lnTo>
                  <a:lnTo>
                    <a:pt x="32" y="88"/>
                  </a:lnTo>
                  <a:lnTo>
                    <a:pt x="47" y="117"/>
                  </a:lnTo>
                  <a:lnTo>
                    <a:pt x="60" y="147"/>
                  </a:lnTo>
                  <a:lnTo>
                    <a:pt x="72" y="179"/>
                  </a:lnTo>
                  <a:lnTo>
                    <a:pt x="82" y="210"/>
                  </a:lnTo>
                  <a:lnTo>
                    <a:pt x="92" y="243"/>
                  </a:lnTo>
                  <a:lnTo>
                    <a:pt x="100" y="275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2421" y="1700"/>
              <a:ext cx="146" cy="279"/>
            </a:xfrm>
            <a:custGeom>
              <a:avLst/>
              <a:gdLst>
                <a:gd name="T0" fmla="*/ 82 w 146"/>
                <a:gd name="T1" fmla="*/ 0 h 279"/>
                <a:gd name="T2" fmla="*/ 76 w 146"/>
                <a:gd name="T3" fmla="*/ 33 h 279"/>
                <a:gd name="T4" fmla="*/ 69 w 146"/>
                <a:gd name="T5" fmla="*/ 67 h 279"/>
                <a:gd name="T6" fmla="*/ 61 w 146"/>
                <a:gd name="T7" fmla="*/ 99 h 279"/>
                <a:gd name="T8" fmla="*/ 51 w 146"/>
                <a:gd name="T9" fmla="*/ 130 h 279"/>
                <a:gd name="T10" fmla="*/ 40 w 146"/>
                <a:gd name="T11" fmla="*/ 162 h 279"/>
                <a:gd name="T12" fmla="*/ 29 w 146"/>
                <a:gd name="T13" fmla="*/ 193 h 279"/>
                <a:gd name="T14" fmla="*/ 15 w 146"/>
                <a:gd name="T15" fmla="*/ 223 h 279"/>
                <a:gd name="T16" fmla="*/ 0 w 146"/>
                <a:gd name="T17" fmla="*/ 254 h 279"/>
                <a:gd name="T18" fmla="*/ 56 w 146"/>
                <a:gd name="T19" fmla="*/ 279 h 279"/>
                <a:gd name="T20" fmla="*/ 64 w 146"/>
                <a:gd name="T21" fmla="*/ 264 h 279"/>
                <a:gd name="T22" fmla="*/ 71 w 146"/>
                <a:gd name="T23" fmla="*/ 247 h 279"/>
                <a:gd name="T24" fmla="*/ 78 w 146"/>
                <a:gd name="T25" fmla="*/ 230 h 279"/>
                <a:gd name="T26" fmla="*/ 86 w 146"/>
                <a:gd name="T27" fmla="*/ 214 h 279"/>
                <a:gd name="T28" fmla="*/ 99 w 146"/>
                <a:gd name="T29" fmla="*/ 186 h 279"/>
                <a:gd name="T30" fmla="*/ 108 w 146"/>
                <a:gd name="T31" fmla="*/ 160 h 279"/>
                <a:gd name="T32" fmla="*/ 118 w 146"/>
                <a:gd name="T33" fmla="*/ 133 h 279"/>
                <a:gd name="T34" fmla="*/ 126 w 146"/>
                <a:gd name="T35" fmla="*/ 107 h 279"/>
                <a:gd name="T36" fmla="*/ 132 w 146"/>
                <a:gd name="T37" fmla="*/ 82 h 279"/>
                <a:gd name="T38" fmla="*/ 137 w 146"/>
                <a:gd name="T39" fmla="*/ 56 h 279"/>
                <a:gd name="T40" fmla="*/ 142 w 146"/>
                <a:gd name="T41" fmla="*/ 29 h 279"/>
                <a:gd name="T42" fmla="*/ 146 w 146"/>
                <a:gd name="T43" fmla="*/ 3 h 279"/>
                <a:gd name="T44" fmla="*/ 82 w 146"/>
                <a:gd name="T45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" h="279">
                  <a:moveTo>
                    <a:pt x="82" y="0"/>
                  </a:moveTo>
                  <a:lnTo>
                    <a:pt x="76" y="33"/>
                  </a:lnTo>
                  <a:lnTo>
                    <a:pt x="69" y="67"/>
                  </a:lnTo>
                  <a:lnTo>
                    <a:pt x="61" y="99"/>
                  </a:lnTo>
                  <a:lnTo>
                    <a:pt x="51" y="130"/>
                  </a:lnTo>
                  <a:lnTo>
                    <a:pt x="40" y="162"/>
                  </a:lnTo>
                  <a:lnTo>
                    <a:pt x="29" y="193"/>
                  </a:lnTo>
                  <a:lnTo>
                    <a:pt x="15" y="223"/>
                  </a:lnTo>
                  <a:lnTo>
                    <a:pt x="0" y="254"/>
                  </a:lnTo>
                  <a:lnTo>
                    <a:pt x="56" y="279"/>
                  </a:lnTo>
                  <a:lnTo>
                    <a:pt x="64" y="264"/>
                  </a:lnTo>
                  <a:lnTo>
                    <a:pt x="71" y="247"/>
                  </a:lnTo>
                  <a:lnTo>
                    <a:pt x="78" y="230"/>
                  </a:lnTo>
                  <a:lnTo>
                    <a:pt x="86" y="214"/>
                  </a:lnTo>
                  <a:lnTo>
                    <a:pt x="99" y="186"/>
                  </a:lnTo>
                  <a:lnTo>
                    <a:pt x="108" y="160"/>
                  </a:lnTo>
                  <a:lnTo>
                    <a:pt x="118" y="133"/>
                  </a:lnTo>
                  <a:lnTo>
                    <a:pt x="126" y="107"/>
                  </a:lnTo>
                  <a:lnTo>
                    <a:pt x="132" y="82"/>
                  </a:lnTo>
                  <a:lnTo>
                    <a:pt x="137" y="56"/>
                  </a:lnTo>
                  <a:lnTo>
                    <a:pt x="142" y="29"/>
                  </a:lnTo>
                  <a:lnTo>
                    <a:pt x="146" y="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710" y="1167"/>
              <a:ext cx="73" cy="172"/>
            </a:xfrm>
            <a:custGeom>
              <a:avLst/>
              <a:gdLst>
                <a:gd name="T0" fmla="*/ 71 w 73"/>
                <a:gd name="T1" fmla="*/ 0 h 172"/>
                <a:gd name="T2" fmla="*/ 60 w 73"/>
                <a:gd name="T3" fmla="*/ 21 h 172"/>
                <a:gd name="T4" fmla="*/ 50 w 73"/>
                <a:gd name="T5" fmla="*/ 42 h 172"/>
                <a:gd name="T6" fmla="*/ 41 w 73"/>
                <a:gd name="T7" fmla="*/ 63 h 172"/>
                <a:gd name="T8" fmla="*/ 31 w 73"/>
                <a:gd name="T9" fmla="*/ 84 h 172"/>
                <a:gd name="T10" fmla="*/ 23 w 73"/>
                <a:gd name="T11" fmla="*/ 106 h 172"/>
                <a:gd name="T12" fmla="*/ 14 w 73"/>
                <a:gd name="T13" fmla="*/ 128 h 172"/>
                <a:gd name="T14" fmla="*/ 7 w 73"/>
                <a:gd name="T15" fmla="*/ 150 h 172"/>
                <a:gd name="T16" fmla="*/ 0 w 73"/>
                <a:gd name="T17" fmla="*/ 172 h 172"/>
                <a:gd name="T18" fmla="*/ 7 w 73"/>
                <a:gd name="T19" fmla="*/ 150 h 172"/>
                <a:gd name="T20" fmla="*/ 16 w 73"/>
                <a:gd name="T21" fmla="*/ 128 h 172"/>
                <a:gd name="T22" fmla="*/ 23 w 73"/>
                <a:gd name="T23" fmla="*/ 106 h 172"/>
                <a:gd name="T24" fmla="*/ 32 w 73"/>
                <a:gd name="T25" fmla="*/ 85 h 172"/>
                <a:gd name="T26" fmla="*/ 41 w 73"/>
                <a:gd name="T27" fmla="*/ 64 h 172"/>
                <a:gd name="T28" fmla="*/ 50 w 73"/>
                <a:gd name="T29" fmla="*/ 43 h 172"/>
                <a:gd name="T30" fmla="*/ 61 w 73"/>
                <a:gd name="T31" fmla="*/ 23 h 172"/>
                <a:gd name="T32" fmla="*/ 73 w 73"/>
                <a:gd name="T33" fmla="*/ 2 h 172"/>
                <a:gd name="T34" fmla="*/ 71 w 73"/>
                <a:gd name="T3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172">
                  <a:moveTo>
                    <a:pt x="71" y="0"/>
                  </a:moveTo>
                  <a:lnTo>
                    <a:pt x="60" y="21"/>
                  </a:lnTo>
                  <a:lnTo>
                    <a:pt x="50" y="42"/>
                  </a:lnTo>
                  <a:lnTo>
                    <a:pt x="41" y="63"/>
                  </a:lnTo>
                  <a:lnTo>
                    <a:pt x="31" y="84"/>
                  </a:lnTo>
                  <a:lnTo>
                    <a:pt x="23" y="106"/>
                  </a:lnTo>
                  <a:lnTo>
                    <a:pt x="14" y="128"/>
                  </a:lnTo>
                  <a:lnTo>
                    <a:pt x="7" y="150"/>
                  </a:lnTo>
                  <a:lnTo>
                    <a:pt x="0" y="172"/>
                  </a:lnTo>
                  <a:lnTo>
                    <a:pt x="7" y="150"/>
                  </a:lnTo>
                  <a:lnTo>
                    <a:pt x="16" y="128"/>
                  </a:lnTo>
                  <a:lnTo>
                    <a:pt x="23" y="106"/>
                  </a:lnTo>
                  <a:lnTo>
                    <a:pt x="32" y="85"/>
                  </a:lnTo>
                  <a:lnTo>
                    <a:pt x="41" y="64"/>
                  </a:lnTo>
                  <a:lnTo>
                    <a:pt x="50" y="43"/>
                  </a:lnTo>
                  <a:lnTo>
                    <a:pt x="61" y="23"/>
                  </a:lnTo>
                  <a:lnTo>
                    <a:pt x="73" y="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963" y="2212"/>
              <a:ext cx="3" cy="4"/>
            </a:xfrm>
            <a:custGeom>
              <a:avLst/>
              <a:gdLst>
                <a:gd name="T0" fmla="*/ 0 w 3"/>
                <a:gd name="T1" fmla="*/ 3 h 4"/>
                <a:gd name="T2" fmla="*/ 1 w 3"/>
                <a:gd name="T3" fmla="*/ 3 h 4"/>
                <a:gd name="T4" fmla="*/ 1 w 3"/>
                <a:gd name="T5" fmla="*/ 3 h 4"/>
                <a:gd name="T6" fmla="*/ 1 w 3"/>
                <a:gd name="T7" fmla="*/ 4 h 4"/>
                <a:gd name="T8" fmla="*/ 3 w 3"/>
                <a:gd name="T9" fmla="*/ 4 h 4"/>
                <a:gd name="T10" fmla="*/ 1 w 3"/>
                <a:gd name="T11" fmla="*/ 0 h 4"/>
                <a:gd name="T12" fmla="*/ 0 w 3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3" y="4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688" y="1169"/>
              <a:ext cx="149" cy="277"/>
            </a:xfrm>
            <a:custGeom>
              <a:avLst/>
              <a:gdLst>
                <a:gd name="T0" fmla="*/ 60 w 149"/>
                <a:gd name="T1" fmla="*/ 277 h 277"/>
                <a:gd name="T2" fmla="*/ 67 w 149"/>
                <a:gd name="T3" fmla="*/ 244 h 277"/>
                <a:gd name="T4" fmla="*/ 74 w 149"/>
                <a:gd name="T5" fmla="*/ 212 h 277"/>
                <a:gd name="T6" fmla="*/ 83 w 149"/>
                <a:gd name="T7" fmla="*/ 179 h 277"/>
                <a:gd name="T8" fmla="*/ 95 w 149"/>
                <a:gd name="T9" fmla="*/ 148 h 277"/>
                <a:gd name="T10" fmla="*/ 106 w 149"/>
                <a:gd name="T11" fmla="*/ 116 h 277"/>
                <a:gd name="T12" fmla="*/ 118 w 149"/>
                <a:gd name="T13" fmla="*/ 86 h 277"/>
                <a:gd name="T14" fmla="*/ 133 w 149"/>
                <a:gd name="T15" fmla="*/ 57 h 277"/>
                <a:gd name="T16" fmla="*/ 149 w 149"/>
                <a:gd name="T17" fmla="*/ 27 h 277"/>
                <a:gd name="T18" fmla="*/ 95 w 149"/>
                <a:gd name="T19" fmla="*/ 0 h 277"/>
                <a:gd name="T20" fmla="*/ 83 w 149"/>
                <a:gd name="T21" fmla="*/ 21 h 277"/>
                <a:gd name="T22" fmla="*/ 72 w 149"/>
                <a:gd name="T23" fmla="*/ 41 h 277"/>
                <a:gd name="T24" fmla="*/ 63 w 149"/>
                <a:gd name="T25" fmla="*/ 62 h 277"/>
                <a:gd name="T26" fmla="*/ 54 w 149"/>
                <a:gd name="T27" fmla="*/ 83 h 277"/>
                <a:gd name="T28" fmla="*/ 45 w 149"/>
                <a:gd name="T29" fmla="*/ 104 h 277"/>
                <a:gd name="T30" fmla="*/ 38 w 149"/>
                <a:gd name="T31" fmla="*/ 126 h 277"/>
                <a:gd name="T32" fmla="*/ 29 w 149"/>
                <a:gd name="T33" fmla="*/ 148 h 277"/>
                <a:gd name="T34" fmla="*/ 22 w 149"/>
                <a:gd name="T35" fmla="*/ 170 h 277"/>
                <a:gd name="T36" fmla="*/ 15 w 149"/>
                <a:gd name="T37" fmla="*/ 194 h 277"/>
                <a:gd name="T38" fmla="*/ 10 w 149"/>
                <a:gd name="T39" fmla="*/ 219 h 277"/>
                <a:gd name="T40" fmla="*/ 4 w 149"/>
                <a:gd name="T41" fmla="*/ 243 h 277"/>
                <a:gd name="T42" fmla="*/ 0 w 149"/>
                <a:gd name="T43" fmla="*/ 267 h 277"/>
                <a:gd name="T44" fmla="*/ 60 w 149"/>
                <a:gd name="T45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277">
                  <a:moveTo>
                    <a:pt x="60" y="277"/>
                  </a:moveTo>
                  <a:lnTo>
                    <a:pt x="67" y="244"/>
                  </a:lnTo>
                  <a:lnTo>
                    <a:pt x="74" y="212"/>
                  </a:lnTo>
                  <a:lnTo>
                    <a:pt x="83" y="179"/>
                  </a:lnTo>
                  <a:lnTo>
                    <a:pt x="95" y="148"/>
                  </a:lnTo>
                  <a:lnTo>
                    <a:pt x="106" y="116"/>
                  </a:lnTo>
                  <a:lnTo>
                    <a:pt x="118" y="86"/>
                  </a:lnTo>
                  <a:lnTo>
                    <a:pt x="133" y="57"/>
                  </a:lnTo>
                  <a:lnTo>
                    <a:pt x="149" y="27"/>
                  </a:lnTo>
                  <a:lnTo>
                    <a:pt x="95" y="0"/>
                  </a:lnTo>
                  <a:lnTo>
                    <a:pt x="83" y="21"/>
                  </a:lnTo>
                  <a:lnTo>
                    <a:pt x="72" y="41"/>
                  </a:lnTo>
                  <a:lnTo>
                    <a:pt x="63" y="62"/>
                  </a:lnTo>
                  <a:lnTo>
                    <a:pt x="54" y="83"/>
                  </a:lnTo>
                  <a:lnTo>
                    <a:pt x="45" y="104"/>
                  </a:lnTo>
                  <a:lnTo>
                    <a:pt x="38" y="126"/>
                  </a:lnTo>
                  <a:lnTo>
                    <a:pt x="29" y="148"/>
                  </a:lnTo>
                  <a:lnTo>
                    <a:pt x="22" y="170"/>
                  </a:lnTo>
                  <a:lnTo>
                    <a:pt x="15" y="194"/>
                  </a:lnTo>
                  <a:lnTo>
                    <a:pt x="10" y="219"/>
                  </a:lnTo>
                  <a:lnTo>
                    <a:pt x="4" y="243"/>
                  </a:lnTo>
                  <a:lnTo>
                    <a:pt x="0" y="267"/>
                  </a:lnTo>
                  <a:lnTo>
                    <a:pt x="60" y="277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1" name="Freeform 62"/>
            <p:cNvSpPr>
              <a:spLocks/>
            </p:cNvSpPr>
            <p:nvPr/>
          </p:nvSpPr>
          <p:spPr bwMode="auto">
            <a:xfrm>
              <a:off x="685" y="1719"/>
              <a:ext cx="146" cy="274"/>
            </a:xfrm>
            <a:custGeom>
              <a:avLst/>
              <a:gdLst>
                <a:gd name="T0" fmla="*/ 61 w 146"/>
                <a:gd name="T1" fmla="*/ 0 h 274"/>
                <a:gd name="T2" fmla="*/ 0 w 146"/>
                <a:gd name="T3" fmla="*/ 9 h 274"/>
                <a:gd name="T4" fmla="*/ 7 w 146"/>
                <a:gd name="T5" fmla="*/ 43 h 274"/>
                <a:gd name="T6" fmla="*/ 16 w 146"/>
                <a:gd name="T7" fmla="*/ 78 h 274"/>
                <a:gd name="T8" fmla="*/ 25 w 146"/>
                <a:gd name="T9" fmla="*/ 113 h 274"/>
                <a:gd name="T10" fmla="*/ 36 w 146"/>
                <a:gd name="T11" fmla="*/ 146 h 274"/>
                <a:gd name="T12" fmla="*/ 48 w 146"/>
                <a:gd name="T13" fmla="*/ 179 h 274"/>
                <a:gd name="T14" fmla="*/ 61 w 146"/>
                <a:gd name="T15" fmla="*/ 211 h 274"/>
                <a:gd name="T16" fmla="*/ 75 w 146"/>
                <a:gd name="T17" fmla="*/ 243 h 274"/>
                <a:gd name="T18" fmla="*/ 92 w 146"/>
                <a:gd name="T19" fmla="*/ 274 h 274"/>
                <a:gd name="T20" fmla="*/ 146 w 146"/>
                <a:gd name="T21" fmla="*/ 247 h 274"/>
                <a:gd name="T22" fmla="*/ 132 w 146"/>
                <a:gd name="T23" fmla="*/ 218 h 274"/>
                <a:gd name="T24" fmla="*/ 118 w 146"/>
                <a:gd name="T25" fmla="*/ 189 h 274"/>
                <a:gd name="T26" fmla="*/ 106 w 146"/>
                <a:gd name="T27" fmla="*/ 159 h 274"/>
                <a:gd name="T28" fmla="*/ 95 w 146"/>
                <a:gd name="T29" fmla="*/ 128 h 274"/>
                <a:gd name="T30" fmla="*/ 84 w 146"/>
                <a:gd name="T31" fmla="*/ 98 h 274"/>
                <a:gd name="T32" fmla="*/ 75 w 146"/>
                <a:gd name="T33" fmla="*/ 66 h 274"/>
                <a:gd name="T34" fmla="*/ 68 w 146"/>
                <a:gd name="T35" fmla="*/ 32 h 274"/>
                <a:gd name="T36" fmla="*/ 61 w 146"/>
                <a:gd name="T3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274">
                  <a:moveTo>
                    <a:pt x="61" y="0"/>
                  </a:moveTo>
                  <a:lnTo>
                    <a:pt x="0" y="9"/>
                  </a:lnTo>
                  <a:lnTo>
                    <a:pt x="7" y="43"/>
                  </a:lnTo>
                  <a:lnTo>
                    <a:pt x="16" y="78"/>
                  </a:lnTo>
                  <a:lnTo>
                    <a:pt x="25" y="113"/>
                  </a:lnTo>
                  <a:lnTo>
                    <a:pt x="36" y="146"/>
                  </a:lnTo>
                  <a:lnTo>
                    <a:pt x="48" y="179"/>
                  </a:lnTo>
                  <a:lnTo>
                    <a:pt x="61" y="211"/>
                  </a:lnTo>
                  <a:lnTo>
                    <a:pt x="75" y="243"/>
                  </a:lnTo>
                  <a:lnTo>
                    <a:pt x="92" y="274"/>
                  </a:lnTo>
                  <a:lnTo>
                    <a:pt x="146" y="247"/>
                  </a:lnTo>
                  <a:lnTo>
                    <a:pt x="132" y="218"/>
                  </a:lnTo>
                  <a:lnTo>
                    <a:pt x="118" y="189"/>
                  </a:lnTo>
                  <a:lnTo>
                    <a:pt x="106" y="159"/>
                  </a:lnTo>
                  <a:lnTo>
                    <a:pt x="95" y="128"/>
                  </a:lnTo>
                  <a:lnTo>
                    <a:pt x="84" y="98"/>
                  </a:lnTo>
                  <a:lnTo>
                    <a:pt x="75" y="66"/>
                  </a:lnTo>
                  <a:lnTo>
                    <a:pt x="68" y="3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2" name="Freeform 63"/>
            <p:cNvSpPr>
              <a:spLocks/>
            </p:cNvSpPr>
            <p:nvPr/>
          </p:nvSpPr>
          <p:spPr bwMode="auto">
            <a:xfrm>
              <a:off x="1472" y="689"/>
              <a:ext cx="280" cy="68"/>
            </a:xfrm>
            <a:custGeom>
              <a:avLst/>
              <a:gdLst>
                <a:gd name="T0" fmla="*/ 151 w 280"/>
                <a:gd name="T1" fmla="*/ 57 h 68"/>
                <a:gd name="T2" fmla="*/ 167 w 280"/>
                <a:gd name="T3" fmla="*/ 57 h 68"/>
                <a:gd name="T4" fmla="*/ 182 w 280"/>
                <a:gd name="T5" fmla="*/ 57 h 68"/>
                <a:gd name="T6" fmla="*/ 197 w 280"/>
                <a:gd name="T7" fmla="*/ 58 h 68"/>
                <a:gd name="T8" fmla="*/ 212 w 280"/>
                <a:gd name="T9" fmla="*/ 58 h 68"/>
                <a:gd name="T10" fmla="*/ 228 w 280"/>
                <a:gd name="T11" fmla="*/ 59 h 68"/>
                <a:gd name="T12" fmla="*/ 243 w 280"/>
                <a:gd name="T13" fmla="*/ 61 h 68"/>
                <a:gd name="T14" fmla="*/ 257 w 280"/>
                <a:gd name="T15" fmla="*/ 64 h 68"/>
                <a:gd name="T16" fmla="*/ 272 w 280"/>
                <a:gd name="T17" fmla="*/ 65 h 68"/>
                <a:gd name="T18" fmla="*/ 280 w 280"/>
                <a:gd name="T19" fmla="*/ 8 h 68"/>
                <a:gd name="T20" fmla="*/ 265 w 280"/>
                <a:gd name="T21" fmla="*/ 7 h 68"/>
                <a:gd name="T22" fmla="*/ 248 w 280"/>
                <a:gd name="T23" fmla="*/ 4 h 68"/>
                <a:gd name="T24" fmla="*/ 233 w 280"/>
                <a:gd name="T25" fmla="*/ 2 h 68"/>
                <a:gd name="T26" fmla="*/ 217 w 280"/>
                <a:gd name="T27" fmla="*/ 1 h 68"/>
                <a:gd name="T28" fmla="*/ 201 w 280"/>
                <a:gd name="T29" fmla="*/ 1 h 68"/>
                <a:gd name="T30" fmla="*/ 185 w 280"/>
                <a:gd name="T31" fmla="*/ 0 h 68"/>
                <a:gd name="T32" fmla="*/ 168 w 280"/>
                <a:gd name="T33" fmla="*/ 0 h 68"/>
                <a:gd name="T34" fmla="*/ 151 w 280"/>
                <a:gd name="T35" fmla="*/ 0 h 68"/>
                <a:gd name="T36" fmla="*/ 132 w 280"/>
                <a:gd name="T37" fmla="*/ 0 h 68"/>
                <a:gd name="T38" fmla="*/ 112 w 280"/>
                <a:gd name="T39" fmla="*/ 1 h 68"/>
                <a:gd name="T40" fmla="*/ 93 w 280"/>
                <a:gd name="T41" fmla="*/ 1 h 68"/>
                <a:gd name="T42" fmla="*/ 75 w 280"/>
                <a:gd name="T43" fmla="*/ 2 h 68"/>
                <a:gd name="T44" fmla="*/ 56 w 280"/>
                <a:gd name="T45" fmla="*/ 4 h 68"/>
                <a:gd name="T46" fmla="*/ 38 w 280"/>
                <a:gd name="T47" fmla="*/ 7 h 68"/>
                <a:gd name="T48" fmla="*/ 18 w 280"/>
                <a:gd name="T49" fmla="*/ 8 h 68"/>
                <a:gd name="T50" fmla="*/ 0 w 280"/>
                <a:gd name="T51" fmla="*/ 11 h 68"/>
                <a:gd name="T52" fmla="*/ 8 w 280"/>
                <a:gd name="T53" fmla="*/ 68 h 68"/>
                <a:gd name="T54" fmla="*/ 26 w 280"/>
                <a:gd name="T55" fmla="*/ 65 h 68"/>
                <a:gd name="T56" fmla="*/ 44 w 280"/>
                <a:gd name="T57" fmla="*/ 64 h 68"/>
                <a:gd name="T58" fmla="*/ 61 w 280"/>
                <a:gd name="T59" fmla="*/ 61 h 68"/>
                <a:gd name="T60" fmla="*/ 79 w 280"/>
                <a:gd name="T61" fmla="*/ 59 h 68"/>
                <a:gd name="T62" fmla="*/ 97 w 280"/>
                <a:gd name="T63" fmla="*/ 58 h 68"/>
                <a:gd name="T64" fmla="*/ 115 w 280"/>
                <a:gd name="T65" fmla="*/ 58 h 68"/>
                <a:gd name="T66" fmla="*/ 133 w 280"/>
                <a:gd name="T67" fmla="*/ 57 h 68"/>
                <a:gd name="T68" fmla="*/ 151 w 280"/>
                <a:gd name="T69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0" h="68">
                  <a:moveTo>
                    <a:pt x="151" y="57"/>
                  </a:moveTo>
                  <a:lnTo>
                    <a:pt x="167" y="57"/>
                  </a:lnTo>
                  <a:lnTo>
                    <a:pt x="182" y="57"/>
                  </a:lnTo>
                  <a:lnTo>
                    <a:pt x="197" y="58"/>
                  </a:lnTo>
                  <a:lnTo>
                    <a:pt x="212" y="58"/>
                  </a:lnTo>
                  <a:lnTo>
                    <a:pt x="228" y="59"/>
                  </a:lnTo>
                  <a:lnTo>
                    <a:pt x="243" y="61"/>
                  </a:lnTo>
                  <a:lnTo>
                    <a:pt x="257" y="64"/>
                  </a:lnTo>
                  <a:lnTo>
                    <a:pt x="272" y="65"/>
                  </a:lnTo>
                  <a:lnTo>
                    <a:pt x="280" y="8"/>
                  </a:lnTo>
                  <a:lnTo>
                    <a:pt x="265" y="7"/>
                  </a:lnTo>
                  <a:lnTo>
                    <a:pt x="248" y="4"/>
                  </a:lnTo>
                  <a:lnTo>
                    <a:pt x="233" y="2"/>
                  </a:lnTo>
                  <a:lnTo>
                    <a:pt x="217" y="1"/>
                  </a:lnTo>
                  <a:lnTo>
                    <a:pt x="201" y="1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51" y="0"/>
                  </a:lnTo>
                  <a:lnTo>
                    <a:pt x="132" y="0"/>
                  </a:lnTo>
                  <a:lnTo>
                    <a:pt x="112" y="1"/>
                  </a:lnTo>
                  <a:lnTo>
                    <a:pt x="93" y="1"/>
                  </a:lnTo>
                  <a:lnTo>
                    <a:pt x="75" y="2"/>
                  </a:lnTo>
                  <a:lnTo>
                    <a:pt x="56" y="4"/>
                  </a:lnTo>
                  <a:lnTo>
                    <a:pt x="38" y="7"/>
                  </a:lnTo>
                  <a:lnTo>
                    <a:pt x="18" y="8"/>
                  </a:lnTo>
                  <a:lnTo>
                    <a:pt x="0" y="11"/>
                  </a:lnTo>
                  <a:lnTo>
                    <a:pt x="8" y="68"/>
                  </a:lnTo>
                  <a:lnTo>
                    <a:pt x="26" y="65"/>
                  </a:lnTo>
                  <a:lnTo>
                    <a:pt x="44" y="64"/>
                  </a:lnTo>
                  <a:lnTo>
                    <a:pt x="61" y="61"/>
                  </a:lnTo>
                  <a:lnTo>
                    <a:pt x="79" y="59"/>
                  </a:lnTo>
                  <a:lnTo>
                    <a:pt x="97" y="58"/>
                  </a:lnTo>
                  <a:lnTo>
                    <a:pt x="115" y="58"/>
                  </a:lnTo>
                  <a:lnTo>
                    <a:pt x="133" y="57"/>
                  </a:lnTo>
                  <a:lnTo>
                    <a:pt x="151" y="57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3" name="Freeform 64"/>
            <p:cNvSpPr>
              <a:spLocks/>
            </p:cNvSpPr>
            <p:nvPr/>
          </p:nvSpPr>
          <p:spPr bwMode="auto">
            <a:xfrm>
              <a:off x="1530" y="1061"/>
              <a:ext cx="170" cy="63"/>
            </a:xfrm>
            <a:custGeom>
              <a:avLst/>
              <a:gdLst>
                <a:gd name="T0" fmla="*/ 93 w 170"/>
                <a:gd name="T1" fmla="*/ 56 h 63"/>
                <a:gd name="T2" fmla="*/ 102 w 170"/>
                <a:gd name="T3" fmla="*/ 56 h 63"/>
                <a:gd name="T4" fmla="*/ 111 w 170"/>
                <a:gd name="T5" fmla="*/ 56 h 63"/>
                <a:gd name="T6" fmla="*/ 120 w 170"/>
                <a:gd name="T7" fmla="*/ 56 h 63"/>
                <a:gd name="T8" fmla="*/ 128 w 170"/>
                <a:gd name="T9" fmla="*/ 58 h 63"/>
                <a:gd name="T10" fmla="*/ 136 w 170"/>
                <a:gd name="T11" fmla="*/ 58 h 63"/>
                <a:gd name="T12" fmla="*/ 145 w 170"/>
                <a:gd name="T13" fmla="*/ 59 h 63"/>
                <a:gd name="T14" fmla="*/ 153 w 170"/>
                <a:gd name="T15" fmla="*/ 59 h 63"/>
                <a:gd name="T16" fmla="*/ 161 w 170"/>
                <a:gd name="T17" fmla="*/ 61 h 63"/>
                <a:gd name="T18" fmla="*/ 170 w 170"/>
                <a:gd name="T19" fmla="*/ 4 h 63"/>
                <a:gd name="T20" fmla="*/ 160 w 170"/>
                <a:gd name="T21" fmla="*/ 2 h 63"/>
                <a:gd name="T22" fmla="*/ 150 w 170"/>
                <a:gd name="T23" fmla="*/ 2 h 63"/>
                <a:gd name="T24" fmla="*/ 142 w 170"/>
                <a:gd name="T25" fmla="*/ 1 h 63"/>
                <a:gd name="T26" fmla="*/ 132 w 170"/>
                <a:gd name="T27" fmla="*/ 1 h 63"/>
                <a:gd name="T28" fmla="*/ 122 w 170"/>
                <a:gd name="T29" fmla="*/ 0 h 63"/>
                <a:gd name="T30" fmla="*/ 113 w 170"/>
                <a:gd name="T31" fmla="*/ 0 h 63"/>
                <a:gd name="T32" fmla="*/ 103 w 170"/>
                <a:gd name="T33" fmla="*/ 0 h 63"/>
                <a:gd name="T34" fmla="*/ 93 w 170"/>
                <a:gd name="T35" fmla="*/ 0 h 63"/>
                <a:gd name="T36" fmla="*/ 81 w 170"/>
                <a:gd name="T37" fmla="*/ 0 h 63"/>
                <a:gd name="T38" fmla="*/ 70 w 170"/>
                <a:gd name="T39" fmla="*/ 0 h 63"/>
                <a:gd name="T40" fmla="*/ 57 w 170"/>
                <a:gd name="T41" fmla="*/ 1 h 63"/>
                <a:gd name="T42" fmla="*/ 46 w 170"/>
                <a:gd name="T43" fmla="*/ 1 h 63"/>
                <a:gd name="T44" fmla="*/ 35 w 170"/>
                <a:gd name="T45" fmla="*/ 2 h 63"/>
                <a:gd name="T46" fmla="*/ 24 w 170"/>
                <a:gd name="T47" fmla="*/ 4 h 63"/>
                <a:gd name="T48" fmla="*/ 11 w 170"/>
                <a:gd name="T49" fmla="*/ 5 h 63"/>
                <a:gd name="T50" fmla="*/ 0 w 170"/>
                <a:gd name="T51" fmla="*/ 6 h 63"/>
                <a:gd name="T52" fmla="*/ 9 w 170"/>
                <a:gd name="T53" fmla="*/ 63 h 63"/>
                <a:gd name="T54" fmla="*/ 20 w 170"/>
                <a:gd name="T55" fmla="*/ 62 h 63"/>
                <a:gd name="T56" fmla="*/ 29 w 170"/>
                <a:gd name="T57" fmla="*/ 61 h 63"/>
                <a:gd name="T58" fmla="*/ 41 w 170"/>
                <a:gd name="T59" fmla="*/ 59 h 63"/>
                <a:gd name="T60" fmla="*/ 52 w 170"/>
                <a:gd name="T61" fmla="*/ 58 h 63"/>
                <a:gd name="T62" fmla="*/ 61 w 170"/>
                <a:gd name="T63" fmla="*/ 58 h 63"/>
                <a:gd name="T64" fmla="*/ 72 w 170"/>
                <a:gd name="T65" fmla="*/ 56 h 63"/>
                <a:gd name="T66" fmla="*/ 82 w 170"/>
                <a:gd name="T67" fmla="*/ 56 h 63"/>
                <a:gd name="T68" fmla="*/ 93 w 170"/>
                <a:gd name="T69" fmla="*/ 5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0" h="63">
                  <a:moveTo>
                    <a:pt x="93" y="56"/>
                  </a:moveTo>
                  <a:lnTo>
                    <a:pt x="102" y="56"/>
                  </a:lnTo>
                  <a:lnTo>
                    <a:pt x="111" y="56"/>
                  </a:lnTo>
                  <a:lnTo>
                    <a:pt x="120" y="56"/>
                  </a:lnTo>
                  <a:lnTo>
                    <a:pt x="128" y="58"/>
                  </a:lnTo>
                  <a:lnTo>
                    <a:pt x="136" y="58"/>
                  </a:lnTo>
                  <a:lnTo>
                    <a:pt x="145" y="59"/>
                  </a:lnTo>
                  <a:lnTo>
                    <a:pt x="153" y="59"/>
                  </a:lnTo>
                  <a:lnTo>
                    <a:pt x="161" y="61"/>
                  </a:lnTo>
                  <a:lnTo>
                    <a:pt x="170" y="4"/>
                  </a:lnTo>
                  <a:lnTo>
                    <a:pt x="160" y="2"/>
                  </a:lnTo>
                  <a:lnTo>
                    <a:pt x="150" y="2"/>
                  </a:lnTo>
                  <a:lnTo>
                    <a:pt x="142" y="1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0"/>
                  </a:lnTo>
                  <a:lnTo>
                    <a:pt x="81" y="0"/>
                  </a:lnTo>
                  <a:lnTo>
                    <a:pt x="70" y="0"/>
                  </a:lnTo>
                  <a:lnTo>
                    <a:pt x="57" y="1"/>
                  </a:lnTo>
                  <a:lnTo>
                    <a:pt x="46" y="1"/>
                  </a:lnTo>
                  <a:lnTo>
                    <a:pt x="35" y="2"/>
                  </a:lnTo>
                  <a:lnTo>
                    <a:pt x="24" y="4"/>
                  </a:lnTo>
                  <a:lnTo>
                    <a:pt x="11" y="5"/>
                  </a:lnTo>
                  <a:lnTo>
                    <a:pt x="0" y="6"/>
                  </a:lnTo>
                  <a:lnTo>
                    <a:pt x="9" y="63"/>
                  </a:lnTo>
                  <a:lnTo>
                    <a:pt x="20" y="62"/>
                  </a:lnTo>
                  <a:lnTo>
                    <a:pt x="29" y="61"/>
                  </a:lnTo>
                  <a:lnTo>
                    <a:pt x="41" y="59"/>
                  </a:lnTo>
                  <a:lnTo>
                    <a:pt x="52" y="58"/>
                  </a:lnTo>
                  <a:lnTo>
                    <a:pt x="61" y="58"/>
                  </a:lnTo>
                  <a:lnTo>
                    <a:pt x="72" y="56"/>
                  </a:lnTo>
                  <a:lnTo>
                    <a:pt x="82" y="56"/>
                  </a:lnTo>
                  <a:lnTo>
                    <a:pt x="93" y="5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1496" y="2413"/>
              <a:ext cx="283" cy="70"/>
            </a:xfrm>
            <a:custGeom>
              <a:avLst/>
              <a:gdLst>
                <a:gd name="T0" fmla="*/ 127 w 283"/>
                <a:gd name="T1" fmla="*/ 11 h 70"/>
                <a:gd name="T2" fmla="*/ 112 w 283"/>
                <a:gd name="T3" fmla="*/ 11 h 70"/>
                <a:gd name="T4" fmla="*/ 97 w 283"/>
                <a:gd name="T5" fmla="*/ 11 h 70"/>
                <a:gd name="T6" fmla="*/ 82 w 283"/>
                <a:gd name="T7" fmla="*/ 10 h 70"/>
                <a:gd name="T8" fmla="*/ 68 w 283"/>
                <a:gd name="T9" fmla="*/ 10 h 70"/>
                <a:gd name="T10" fmla="*/ 52 w 283"/>
                <a:gd name="T11" fmla="*/ 8 h 70"/>
                <a:gd name="T12" fmla="*/ 37 w 283"/>
                <a:gd name="T13" fmla="*/ 7 h 70"/>
                <a:gd name="T14" fmla="*/ 23 w 283"/>
                <a:gd name="T15" fmla="*/ 6 h 70"/>
                <a:gd name="T16" fmla="*/ 8 w 283"/>
                <a:gd name="T17" fmla="*/ 4 h 70"/>
                <a:gd name="T18" fmla="*/ 0 w 283"/>
                <a:gd name="T19" fmla="*/ 61 h 70"/>
                <a:gd name="T20" fmla="*/ 15 w 283"/>
                <a:gd name="T21" fmla="*/ 63 h 70"/>
                <a:gd name="T22" fmla="*/ 32 w 283"/>
                <a:gd name="T23" fmla="*/ 65 h 70"/>
                <a:gd name="T24" fmla="*/ 47 w 283"/>
                <a:gd name="T25" fmla="*/ 67 h 70"/>
                <a:gd name="T26" fmla="*/ 63 w 283"/>
                <a:gd name="T27" fmla="*/ 67 h 70"/>
                <a:gd name="T28" fmla="*/ 79 w 283"/>
                <a:gd name="T29" fmla="*/ 68 h 70"/>
                <a:gd name="T30" fmla="*/ 95 w 283"/>
                <a:gd name="T31" fmla="*/ 70 h 70"/>
                <a:gd name="T32" fmla="*/ 111 w 283"/>
                <a:gd name="T33" fmla="*/ 70 h 70"/>
                <a:gd name="T34" fmla="*/ 127 w 283"/>
                <a:gd name="T35" fmla="*/ 70 h 70"/>
                <a:gd name="T36" fmla="*/ 147 w 283"/>
                <a:gd name="T37" fmla="*/ 70 h 70"/>
                <a:gd name="T38" fmla="*/ 166 w 283"/>
                <a:gd name="T39" fmla="*/ 68 h 70"/>
                <a:gd name="T40" fmla="*/ 187 w 283"/>
                <a:gd name="T41" fmla="*/ 68 h 70"/>
                <a:gd name="T42" fmla="*/ 206 w 283"/>
                <a:gd name="T43" fmla="*/ 67 h 70"/>
                <a:gd name="T44" fmla="*/ 226 w 283"/>
                <a:gd name="T45" fmla="*/ 64 h 70"/>
                <a:gd name="T46" fmla="*/ 245 w 283"/>
                <a:gd name="T47" fmla="*/ 63 h 70"/>
                <a:gd name="T48" fmla="*/ 263 w 283"/>
                <a:gd name="T49" fmla="*/ 60 h 70"/>
                <a:gd name="T50" fmla="*/ 283 w 283"/>
                <a:gd name="T51" fmla="*/ 57 h 70"/>
                <a:gd name="T52" fmla="*/ 273 w 283"/>
                <a:gd name="T53" fmla="*/ 0 h 70"/>
                <a:gd name="T54" fmla="*/ 255 w 283"/>
                <a:gd name="T55" fmla="*/ 3 h 70"/>
                <a:gd name="T56" fmla="*/ 237 w 283"/>
                <a:gd name="T57" fmla="*/ 6 h 70"/>
                <a:gd name="T58" fmla="*/ 219 w 283"/>
                <a:gd name="T59" fmla="*/ 7 h 70"/>
                <a:gd name="T60" fmla="*/ 201 w 283"/>
                <a:gd name="T61" fmla="*/ 8 h 70"/>
                <a:gd name="T62" fmla="*/ 183 w 283"/>
                <a:gd name="T63" fmla="*/ 10 h 70"/>
                <a:gd name="T64" fmla="*/ 165 w 283"/>
                <a:gd name="T65" fmla="*/ 11 h 70"/>
                <a:gd name="T66" fmla="*/ 145 w 283"/>
                <a:gd name="T67" fmla="*/ 11 h 70"/>
                <a:gd name="T68" fmla="*/ 127 w 283"/>
                <a:gd name="T69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3" h="70">
                  <a:moveTo>
                    <a:pt x="127" y="11"/>
                  </a:moveTo>
                  <a:lnTo>
                    <a:pt x="112" y="11"/>
                  </a:lnTo>
                  <a:lnTo>
                    <a:pt x="97" y="11"/>
                  </a:lnTo>
                  <a:lnTo>
                    <a:pt x="82" y="10"/>
                  </a:lnTo>
                  <a:lnTo>
                    <a:pt x="68" y="10"/>
                  </a:lnTo>
                  <a:lnTo>
                    <a:pt x="52" y="8"/>
                  </a:lnTo>
                  <a:lnTo>
                    <a:pt x="37" y="7"/>
                  </a:lnTo>
                  <a:lnTo>
                    <a:pt x="23" y="6"/>
                  </a:lnTo>
                  <a:lnTo>
                    <a:pt x="8" y="4"/>
                  </a:lnTo>
                  <a:lnTo>
                    <a:pt x="0" y="61"/>
                  </a:lnTo>
                  <a:lnTo>
                    <a:pt x="15" y="63"/>
                  </a:lnTo>
                  <a:lnTo>
                    <a:pt x="32" y="65"/>
                  </a:lnTo>
                  <a:lnTo>
                    <a:pt x="47" y="67"/>
                  </a:lnTo>
                  <a:lnTo>
                    <a:pt x="63" y="67"/>
                  </a:lnTo>
                  <a:lnTo>
                    <a:pt x="79" y="68"/>
                  </a:lnTo>
                  <a:lnTo>
                    <a:pt x="95" y="70"/>
                  </a:lnTo>
                  <a:lnTo>
                    <a:pt x="111" y="70"/>
                  </a:lnTo>
                  <a:lnTo>
                    <a:pt x="127" y="70"/>
                  </a:lnTo>
                  <a:lnTo>
                    <a:pt x="147" y="70"/>
                  </a:lnTo>
                  <a:lnTo>
                    <a:pt x="166" y="68"/>
                  </a:lnTo>
                  <a:lnTo>
                    <a:pt x="187" y="68"/>
                  </a:lnTo>
                  <a:lnTo>
                    <a:pt x="206" y="67"/>
                  </a:lnTo>
                  <a:lnTo>
                    <a:pt x="226" y="64"/>
                  </a:lnTo>
                  <a:lnTo>
                    <a:pt x="245" y="63"/>
                  </a:lnTo>
                  <a:lnTo>
                    <a:pt x="263" y="60"/>
                  </a:lnTo>
                  <a:lnTo>
                    <a:pt x="283" y="57"/>
                  </a:lnTo>
                  <a:lnTo>
                    <a:pt x="273" y="0"/>
                  </a:lnTo>
                  <a:lnTo>
                    <a:pt x="255" y="3"/>
                  </a:lnTo>
                  <a:lnTo>
                    <a:pt x="237" y="6"/>
                  </a:lnTo>
                  <a:lnTo>
                    <a:pt x="219" y="7"/>
                  </a:lnTo>
                  <a:lnTo>
                    <a:pt x="201" y="8"/>
                  </a:lnTo>
                  <a:lnTo>
                    <a:pt x="183" y="10"/>
                  </a:lnTo>
                  <a:lnTo>
                    <a:pt x="165" y="11"/>
                  </a:lnTo>
                  <a:lnTo>
                    <a:pt x="145" y="11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1546" y="2047"/>
              <a:ext cx="170" cy="64"/>
            </a:xfrm>
            <a:custGeom>
              <a:avLst/>
              <a:gdLst>
                <a:gd name="T0" fmla="*/ 77 w 170"/>
                <a:gd name="T1" fmla="*/ 7 h 64"/>
                <a:gd name="T2" fmla="*/ 69 w 170"/>
                <a:gd name="T3" fmla="*/ 7 h 64"/>
                <a:gd name="T4" fmla="*/ 59 w 170"/>
                <a:gd name="T5" fmla="*/ 7 h 64"/>
                <a:gd name="T6" fmla="*/ 51 w 170"/>
                <a:gd name="T7" fmla="*/ 7 h 64"/>
                <a:gd name="T8" fmla="*/ 43 w 170"/>
                <a:gd name="T9" fmla="*/ 5 h 64"/>
                <a:gd name="T10" fmla="*/ 33 w 170"/>
                <a:gd name="T11" fmla="*/ 5 h 64"/>
                <a:gd name="T12" fmla="*/ 25 w 170"/>
                <a:gd name="T13" fmla="*/ 4 h 64"/>
                <a:gd name="T14" fmla="*/ 15 w 170"/>
                <a:gd name="T15" fmla="*/ 3 h 64"/>
                <a:gd name="T16" fmla="*/ 7 w 170"/>
                <a:gd name="T17" fmla="*/ 1 h 64"/>
                <a:gd name="T18" fmla="*/ 0 w 170"/>
                <a:gd name="T19" fmla="*/ 58 h 64"/>
                <a:gd name="T20" fmla="*/ 9 w 170"/>
                <a:gd name="T21" fmla="*/ 60 h 64"/>
                <a:gd name="T22" fmla="*/ 19 w 170"/>
                <a:gd name="T23" fmla="*/ 61 h 64"/>
                <a:gd name="T24" fmla="*/ 29 w 170"/>
                <a:gd name="T25" fmla="*/ 62 h 64"/>
                <a:gd name="T26" fmla="*/ 38 w 170"/>
                <a:gd name="T27" fmla="*/ 62 h 64"/>
                <a:gd name="T28" fmla="*/ 48 w 170"/>
                <a:gd name="T29" fmla="*/ 64 h 64"/>
                <a:gd name="T30" fmla="*/ 58 w 170"/>
                <a:gd name="T31" fmla="*/ 64 h 64"/>
                <a:gd name="T32" fmla="*/ 68 w 170"/>
                <a:gd name="T33" fmla="*/ 64 h 64"/>
                <a:gd name="T34" fmla="*/ 77 w 170"/>
                <a:gd name="T35" fmla="*/ 64 h 64"/>
                <a:gd name="T36" fmla="*/ 90 w 170"/>
                <a:gd name="T37" fmla="*/ 64 h 64"/>
                <a:gd name="T38" fmla="*/ 101 w 170"/>
                <a:gd name="T39" fmla="*/ 64 h 64"/>
                <a:gd name="T40" fmla="*/ 113 w 170"/>
                <a:gd name="T41" fmla="*/ 62 h 64"/>
                <a:gd name="T42" fmla="*/ 124 w 170"/>
                <a:gd name="T43" fmla="*/ 62 h 64"/>
                <a:gd name="T44" fmla="*/ 136 w 170"/>
                <a:gd name="T45" fmla="*/ 61 h 64"/>
                <a:gd name="T46" fmla="*/ 147 w 170"/>
                <a:gd name="T47" fmla="*/ 60 h 64"/>
                <a:gd name="T48" fmla="*/ 159 w 170"/>
                <a:gd name="T49" fmla="*/ 58 h 64"/>
                <a:gd name="T50" fmla="*/ 170 w 170"/>
                <a:gd name="T51" fmla="*/ 57 h 64"/>
                <a:gd name="T52" fmla="*/ 161 w 170"/>
                <a:gd name="T53" fmla="*/ 0 h 64"/>
                <a:gd name="T54" fmla="*/ 151 w 170"/>
                <a:gd name="T55" fmla="*/ 1 h 64"/>
                <a:gd name="T56" fmla="*/ 140 w 170"/>
                <a:gd name="T57" fmla="*/ 3 h 64"/>
                <a:gd name="T58" fmla="*/ 130 w 170"/>
                <a:gd name="T59" fmla="*/ 4 h 64"/>
                <a:gd name="T60" fmla="*/ 119 w 170"/>
                <a:gd name="T61" fmla="*/ 5 h 64"/>
                <a:gd name="T62" fmla="*/ 109 w 170"/>
                <a:gd name="T63" fmla="*/ 5 h 64"/>
                <a:gd name="T64" fmla="*/ 98 w 170"/>
                <a:gd name="T65" fmla="*/ 7 h 64"/>
                <a:gd name="T66" fmla="*/ 88 w 170"/>
                <a:gd name="T67" fmla="*/ 7 h 64"/>
                <a:gd name="T68" fmla="*/ 77 w 170"/>
                <a:gd name="T69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0" h="64">
                  <a:moveTo>
                    <a:pt x="77" y="7"/>
                  </a:moveTo>
                  <a:lnTo>
                    <a:pt x="69" y="7"/>
                  </a:lnTo>
                  <a:lnTo>
                    <a:pt x="59" y="7"/>
                  </a:lnTo>
                  <a:lnTo>
                    <a:pt x="51" y="7"/>
                  </a:lnTo>
                  <a:lnTo>
                    <a:pt x="43" y="5"/>
                  </a:lnTo>
                  <a:lnTo>
                    <a:pt x="33" y="5"/>
                  </a:lnTo>
                  <a:lnTo>
                    <a:pt x="25" y="4"/>
                  </a:lnTo>
                  <a:lnTo>
                    <a:pt x="15" y="3"/>
                  </a:lnTo>
                  <a:lnTo>
                    <a:pt x="7" y="1"/>
                  </a:lnTo>
                  <a:lnTo>
                    <a:pt x="0" y="58"/>
                  </a:lnTo>
                  <a:lnTo>
                    <a:pt x="9" y="60"/>
                  </a:lnTo>
                  <a:lnTo>
                    <a:pt x="19" y="61"/>
                  </a:lnTo>
                  <a:lnTo>
                    <a:pt x="29" y="62"/>
                  </a:lnTo>
                  <a:lnTo>
                    <a:pt x="38" y="62"/>
                  </a:lnTo>
                  <a:lnTo>
                    <a:pt x="48" y="64"/>
                  </a:lnTo>
                  <a:lnTo>
                    <a:pt x="58" y="64"/>
                  </a:lnTo>
                  <a:lnTo>
                    <a:pt x="68" y="64"/>
                  </a:lnTo>
                  <a:lnTo>
                    <a:pt x="77" y="64"/>
                  </a:lnTo>
                  <a:lnTo>
                    <a:pt x="90" y="64"/>
                  </a:lnTo>
                  <a:lnTo>
                    <a:pt x="101" y="64"/>
                  </a:lnTo>
                  <a:lnTo>
                    <a:pt x="113" y="62"/>
                  </a:lnTo>
                  <a:lnTo>
                    <a:pt x="124" y="62"/>
                  </a:lnTo>
                  <a:lnTo>
                    <a:pt x="136" y="61"/>
                  </a:lnTo>
                  <a:lnTo>
                    <a:pt x="147" y="60"/>
                  </a:lnTo>
                  <a:lnTo>
                    <a:pt x="159" y="58"/>
                  </a:lnTo>
                  <a:lnTo>
                    <a:pt x="170" y="57"/>
                  </a:lnTo>
                  <a:lnTo>
                    <a:pt x="161" y="0"/>
                  </a:lnTo>
                  <a:lnTo>
                    <a:pt x="151" y="1"/>
                  </a:lnTo>
                  <a:lnTo>
                    <a:pt x="140" y="3"/>
                  </a:lnTo>
                  <a:lnTo>
                    <a:pt x="130" y="4"/>
                  </a:lnTo>
                  <a:lnTo>
                    <a:pt x="119" y="5"/>
                  </a:lnTo>
                  <a:lnTo>
                    <a:pt x="109" y="5"/>
                  </a:lnTo>
                  <a:lnTo>
                    <a:pt x="98" y="7"/>
                  </a:lnTo>
                  <a:lnTo>
                    <a:pt x="88" y="7"/>
                  </a:lnTo>
                  <a:lnTo>
                    <a:pt x="77" y="7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6" name="Freeform 67"/>
            <p:cNvSpPr>
              <a:spLocks/>
            </p:cNvSpPr>
            <p:nvPr/>
          </p:nvSpPr>
          <p:spPr bwMode="auto">
            <a:xfrm>
              <a:off x="1992" y="768"/>
              <a:ext cx="261" cy="194"/>
            </a:xfrm>
            <a:custGeom>
              <a:avLst/>
              <a:gdLst>
                <a:gd name="T0" fmla="*/ 226 w 261"/>
                <a:gd name="T1" fmla="*/ 194 h 194"/>
                <a:gd name="T2" fmla="*/ 261 w 261"/>
                <a:gd name="T3" fmla="*/ 155 h 194"/>
                <a:gd name="T4" fmla="*/ 249 w 261"/>
                <a:gd name="T5" fmla="*/ 144 h 194"/>
                <a:gd name="T6" fmla="*/ 236 w 261"/>
                <a:gd name="T7" fmla="*/ 133 h 194"/>
                <a:gd name="T8" fmla="*/ 224 w 261"/>
                <a:gd name="T9" fmla="*/ 122 h 194"/>
                <a:gd name="T10" fmla="*/ 211 w 261"/>
                <a:gd name="T11" fmla="*/ 111 h 194"/>
                <a:gd name="T12" fmla="*/ 197 w 261"/>
                <a:gd name="T13" fmla="*/ 100 h 194"/>
                <a:gd name="T14" fmla="*/ 183 w 261"/>
                <a:gd name="T15" fmla="*/ 90 h 194"/>
                <a:gd name="T16" fmla="*/ 170 w 261"/>
                <a:gd name="T17" fmla="*/ 79 h 194"/>
                <a:gd name="T18" fmla="*/ 156 w 261"/>
                <a:gd name="T19" fmla="*/ 69 h 194"/>
                <a:gd name="T20" fmla="*/ 140 w 261"/>
                <a:gd name="T21" fmla="*/ 59 h 194"/>
                <a:gd name="T22" fmla="*/ 124 w 261"/>
                <a:gd name="T23" fmla="*/ 50 h 194"/>
                <a:gd name="T24" fmla="*/ 109 w 261"/>
                <a:gd name="T25" fmla="*/ 41 h 194"/>
                <a:gd name="T26" fmla="*/ 92 w 261"/>
                <a:gd name="T27" fmla="*/ 32 h 194"/>
                <a:gd name="T28" fmla="*/ 75 w 261"/>
                <a:gd name="T29" fmla="*/ 23 h 194"/>
                <a:gd name="T30" fmla="*/ 59 w 261"/>
                <a:gd name="T31" fmla="*/ 15 h 194"/>
                <a:gd name="T32" fmla="*/ 42 w 261"/>
                <a:gd name="T33" fmla="*/ 8 h 194"/>
                <a:gd name="T34" fmla="*/ 25 w 261"/>
                <a:gd name="T35" fmla="*/ 0 h 194"/>
                <a:gd name="T36" fmla="*/ 0 w 261"/>
                <a:gd name="T37" fmla="*/ 53 h 194"/>
                <a:gd name="T38" fmla="*/ 16 w 261"/>
                <a:gd name="T39" fmla="*/ 59 h 194"/>
                <a:gd name="T40" fmla="*/ 31 w 261"/>
                <a:gd name="T41" fmla="*/ 66 h 194"/>
                <a:gd name="T42" fmla="*/ 46 w 261"/>
                <a:gd name="T43" fmla="*/ 75 h 194"/>
                <a:gd name="T44" fmla="*/ 61 w 261"/>
                <a:gd name="T45" fmla="*/ 82 h 194"/>
                <a:gd name="T46" fmla="*/ 77 w 261"/>
                <a:gd name="T47" fmla="*/ 90 h 194"/>
                <a:gd name="T48" fmla="*/ 91 w 261"/>
                <a:gd name="T49" fmla="*/ 98 h 194"/>
                <a:gd name="T50" fmla="*/ 106 w 261"/>
                <a:gd name="T51" fmla="*/ 107 h 194"/>
                <a:gd name="T52" fmla="*/ 120 w 261"/>
                <a:gd name="T53" fmla="*/ 115 h 194"/>
                <a:gd name="T54" fmla="*/ 134 w 261"/>
                <a:gd name="T55" fmla="*/ 125 h 194"/>
                <a:gd name="T56" fmla="*/ 147 w 261"/>
                <a:gd name="T57" fmla="*/ 134 h 194"/>
                <a:gd name="T58" fmla="*/ 161 w 261"/>
                <a:gd name="T59" fmla="*/ 143 h 194"/>
                <a:gd name="T60" fmla="*/ 175 w 261"/>
                <a:gd name="T61" fmla="*/ 152 h 194"/>
                <a:gd name="T62" fmla="*/ 188 w 261"/>
                <a:gd name="T63" fmla="*/ 163 h 194"/>
                <a:gd name="T64" fmla="*/ 202 w 261"/>
                <a:gd name="T65" fmla="*/ 173 h 194"/>
                <a:gd name="T66" fmla="*/ 214 w 261"/>
                <a:gd name="T67" fmla="*/ 183 h 194"/>
                <a:gd name="T68" fmla="*/ 226 w 261"/>
                <a:gd name="T6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1" h="194">
                  <a:moveTo>
                    <a:pt x="226" y="194"/>
                  </a:moveTo>
                  <a:lnTo>
                    <a:pt x="261" y="155"/>
                  </a:lnTo>
                  <a:lnTo>
                    <a:pt x="249" y="144"/>
                  </a:lnTo>
                  <a:lnTo>
                    <a:pt x="236" y="133"/>
                  </a:lnTo>
                  <a:lnTo>
                    <a:pt x="224" y="122"/>
                  </a:lnTo>
                  <a:lnTo>
                    <a:pt x="211" y="111"/>
                  </a:lnTo>
                  <a:lnTo>
                    <a:pt x="197" y="100"/>
                  </a:lnTo>
                  <a:lnTo>
                    <a:pt x="183" y="90"/>
                  </a:lnTo>
                  <a:lnTo>
                    <a:pt x="170" y="79"/>
                  </a:lnTo>
                  <a:lnTo>
                    <a:pt x="156" y="69"/>
                  </a:lnTo>
                  <a:lnTo>
                    <a:pt x="140" y="59"/>
                  </a:lnTo>
                  <a:lnTo>
                    <a:pt x="124" y="50"/>
                  </a:lnTo>
                  <a:lnTo>
                    <a:pt x="109" y="41"/>
                  </a:lnTo>
                  <a:lnTo>
                    <a:pt x="92" y="32"/>
                  </a:lnTo>
                  <a:lnTo>
                    <a:pt x="75" y="23"/>
                  </a:lnTo>
                  <a:lnTo>
                    <a:pt x="59" y="15"/>
                  </a:lnTo>
                  <a:lnTo>
                    <a:pt x="42" y="8"/>
                  </a:lnTo>
                  <a:lnTo>
                    <a:pt x="25" y="0"/>
                  </a:lnTo>
                  <a:lnTo>
                    <a:pt x="0" y="53"/>
                  </a:lnTo>
                  <a:lnTo>
                    <a:pt x="16" y="59"/>
                  </a:lnTo>
                  <a:lnTo>
                    <a:pt x="31" y="66"/>
                  </a:lnTo>
                  <a:lnTo>
                    <a:pt x="46" y="75"/>
                  </a:lnTo>
                  <a:lnTo>
                    <a:pt x="61" y="82"/>
                  </a:lnTo>
                  <a:lnTo>
                    <a:pt x="77" y="90"/>
                  </a:lnTo>
                  <a:lnTo>
                    <a:pt x="91" y="98"/>
                  </a:lnTo>
                  <a:lnTo>
                    <a:pt x="106" y="107"/>
                  </a:lnTo>
                  <a:lnTo>
                    <a:pt x="120" y="115"/>
                  </a:lnTo>
                  <a:lnTo>
                    <a:pt x="134" y="125"/>
                  </a:lnTo>
                  <a:lnTo>
                    <a:pt x="147" y="134"/>
                  </a:lnTo>
                  <a:lnTo>
                    <a:pt x="161" y="143"/>
                  </a:lnTo>
                  <a:lnTo>
                    <a:pt x="175" y="152"/>
                  </a:lnTo>
                  <a:lnTo>
                    <a:pt x="188" y="163"/>
                  </a:lnTo>
                  <a:lnTo>
                    <a:pt x="202" y="173"/>
                  </a:lnTo>
                  <a:lnTo>
                    <a:pt x="214" y="183"/>
                  </a:lnTo>
                  <a:lnTo>
                    <a:pt x="226" y="194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1834" y="1109"/>
              <a:ext cx="168" cy="135"/>
            </a:xfrm>
            <a:custGeom>
              <a:avLst/>
              <a:gdLst>
                <a:gd name="T0" fmla="*/ 129 w 168"/>
                <a:gd name="T1" fmla="*/ 135 h 135"/>
                <a:gd name="T2" fmla="*/ 168 w 168"/>
                <a:gd name="T3" fmla="*/ 92 h 135"/>
                <a:gd name="T4" fmla="*/ 153 w 168"/>
                <a:gd name="T5" fmla="*/ 78 h 135"/>
                <a:gd name="T6" fmla="*/ 136 w 168"/>
                <a:gd name="T7" fmla="*/ 65 h 135"/>
                <a:gd name="T8" fmla="*/ 118 w 168"/>
                <a:gd name="T9" fmla="*/ 53 h 135"/>
                <a:gd name="T10" fmla="*/ 101 w 168"/>
                <a:gd name="T11" fmla="*/ 40 h 135"/>
                <a:gd name="T12" fmla="*/ 82 w 168"/>
                <a:gd name="T13" fmla="*/ 29 h 135"/>
                <a:gd name="T14" fmla="*/ 64 w 168"/>
                <a:gd name="T15" fmla="*/ 19 h 135"/>
                <a:gd name="T16" fmla="*/ 45 w 168"/>
                <a:gd name="T17" fmla="*/ 10 h 135"/>
                <a:gd name="T18" fmla="*/ 25 w 168"/>
                <a:gd name="T19" fmla="*/ 0 h 135"/>
                <a:gd name="T20" fmla="*/ 0 w 168"/>
                <a:gd name="T21" fmla="*/ 53 h 135"/>
                <a:gd name="T22" fmla="*/ 18 w 168"/>
                <a:gd name="T23" fmla="*/ 61 h 135"/>
                <a:gd name="T24" fmla="*/ 36 w 168"/>
                <a:gd name="T25" fmla="*/ 69 h 135"/>
                <a:gd name="T26" fmla="*/ 53 w 168"/>
                <a:gd name="T27" fmla="*/ 79 h 135"/>
                <a:gd name="T28" fmla="*/ 70 w 168"/>
                <a:gd name="T29" fmla="*/ 89 h 135"/>
                <a:gd name="T30" fmla="*/ 85 w 168"/>
                <a:gd name="T31" fmla="*/ 100 h 135"/>
                <a:gd name="T32" fmla="*/ 100 w 168"/>
                <a:gd name="T33" fmla="*/ 111 h 135"/>
                <a:gd name="T34" fmla="*/ 115 w 168"/>
                <a:gd name="T35" fmla="*/ 122 h 135"/>
                <a:gd name="T36" fmla="*/ 129 w 168"/>
                <a:gd name="T3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135">
                  <a:moveTo>
                    <a:pt x="129" y="135"/>
                  </a:moveTo>
                  <a:lnTo>
                    <a:pt x="168" y="92"/>
                  </a:lnTo>
                  <a:lnTo>
                    <a:pt x="153" y="78"/>
                  </a:lnTo>
                  <a:lnTo>
                    <a:pt x="136" y="65"/>
                  </a:lnTo>
                  <a:lnTo>
                    <a:pt x="118" y="53"/>
                  </a:lnTo>
                  <a:lnTo>
                    <a:pt x="101" y="40"/>
                  </a:lnTo>
                  <a:lnTo>
                    <a:pt x="82" y="29"/>
                  </a:lnTo>
                  <a:lnTo>
                    <a:pt x="64" y="19"/>
                  </a:lnTo>
                  <a:lnTo>
                    <a:pt x="45" y="10"/>
                  </a:lnTo>
                  <a:lnTo>
                    <a:pt x="25" y="0"/>
                  </a:lnTo>
                  <a:lnTo>
                    <a:pt x="0" y="53"/>
                  </a:lnTo>
                  <a:lnTo>
                    <a:pt x="18" y="61"/>
                  </a:lnTo>
                  <a:lnTo>
                    <a:pt x="36" y="69"/>
                  </a:lnTo>
                  <a:lnTo>
                    <a:pt x="53" y="79"/>
                  </a:lnTo>
                  <a:lnTo>
                    <a:pt x="70" y="89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15" y="122"/>
                  </a:lnTo>
                  <a:lnTo>
                    <a:pt x="129" y="135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968" y="782"/>
              <a:ext cx="260" cy="197"/>
            </a:xfrm>
            <a:custGeom>
              <a:avLst/>
              <a:gdLst>
                <a:gd name="T0" fmla="*/ 260 w 260"/>
                <a:gd name="T1" fmla="*/ 51 h 197"/>
                <a:gd name="T2" fmla="*/ 235 w 260"/>
                <a:gd name="T3" fmla="*/ 0 h 197"/>
                <a:gd name="T4" fmla="*/ 218 w 260"/>
                <a:gd name="T5" fmla="*/ 8 h 197"/>
                <a:gd name="T6" fmla="*/ 203 w 260"/>
                <a:gd name="T7" fmla="*/ 15 h 197"/>
                <a:gd name="T8" fmla="*/ 186 w 260"/>
                <a:gd name="T9" fmla="*/ 23 h 197"/>
                <a:gd name="T10" fmla="*/ 171 w 260"/>
                <a:gd name="T11" fmla="*/ 32 h 197"/>
                <a:gd name="T12" fmla="*/ 156 w 260"/>
                <a:gd name="T13" fmla="*/ 41 h 197"/>
                <a:gd name="T14" fmla="*/ 141 w 260"/>
                <a:gd name="T15" fmla="*/ 50 h 197"/>
                <a:gd name="T16" fmla="*/ 125 w 260"/>
                <a:gd name="T17" fmla="*/ 59 h 197"/>
                <a:gd name="T18" fmla="*/ 110 w 260"/>
                <a:gd name="T19" fmla="*/ 69 h 197"/>
                <a:gd name="T20" fmla="*/ 96 w 260"/>
                <a:gd name="T21" fmla="*/ 79 h 197"/>
                <a:gd name="T22" fmla="*/ 81 w 260"/>
                <a:gd name="T23" fmla="*/ 88 h 197"/>
                <a:gd name="T24" fmla="*/ 67 w 260"/>
                <a:gd name="T25" fmla="*/ 100 h 197"/>
                <a:gd name="T26" fmla="*/ 53 w 260"/>
                <a:gd name="T27" fmla="*/ 111 h 197"/>
                <a:gd name="T28" fmla="*/ 39 w 260"/>
                <a:gd name="T29" fmla="*/ 120 h 197"/>
                <a:gd name="T30" fmla="*/ 27 w 260"/>
                <a:gd name="T31" fmla="*/ 131 h 197"/>
                <a:gd name="T32" fmla="*/ 13 w 260"/>
                <a:gd name="T33" fmla="*/ 144 h 197"/>
                <a:gd name="T34" fmla="*/ 0 w 260"/>
                <a:gd name="T35" fmla="*/ 155 h 197"/>
                <a:gd name="T36" fmla="*/ 41 w 260"/>
                <a:gd name="T37" fmla="*/ 197 h 197"/>
                <a:gd name="T38" fmla="*/ 66 w 260"/>
                <a:gd name="T39" fmla="*/ 176 h 197"/>
                <a:gd name="T40" fmla="*/ 91 w 260"/>
                <a:gd name="T41" fmla="*/ 155 h 197"/>
                <a:gd name="T42" fmla="*/ 117 w 260"/>
                <a:gd name="T43" fmla="*/ 136 h 197"/>
                <a:gd name="T44" fmla="*/ 145 w 260"/>
                <a:gd name="T45" fmla="*/ 116 h 197"/>
                <a:gd name="T46" fmla="*/ 172 w 260"/>
                <a:gd name="T47" fmla="*/ 98 h 197"/>
                <a:gd name="T48" fmla="*/ 200 w 260"/>
                <a:gd name="T49" fmla="*/ 82 h 197"/>
                <a:gd name="T50" fmla="*/ 229 w 260"/>
                <a:gd name="T51" fmla="*/ 66 h 197"/>
                <a:gd name="T52" fmla="*/ 260 w 260"/>
                <a:gd name="T53" fmla="*/ 5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0" h="197">
                  <a:moveTo>
                    <a:pt x="260" y="51"/>
                  </a:moveTo>
                  <a:lnTo>
                    <a:pt x="235" y="0"/>
                  </a:lnTo>
                  <a:lnTo>
                    <a:pt x="218" y="8"/>
                  </a:lnTo>
                  <a:lnTo>
                    <a:pt x="203" y="15"/>
                  </a:lnTo>
                  <a:lnTo>
                    <a:pt x="186" y="23"/>
                  </a:lnTo>
                  <a:lnTo>
                    <a:pt x="171" y="32"/>
                  </a:lnTo>
                  <a:lnTo>
                    <a:pt x="156" y="41"/>
                  </a:lnTo>
                  <a:lnTo>
                    <a:pt x="141" y="50"/>
                  </a:lnTo>
                  <a:lnTo>
                    <a:pt x="125" y="59"/>
                  </a:lnTo>
                  <a:lnTo>
                    <a:pt x="110" y="69"/>
                  </a:lnTo>
                  <a:lnTo>
                    <a:pt x="96" y="79"/>
                  </a:lnTo>
                  <a:lnTo>
                    <a:pt x="81" y="88"/>
                  </a:lnTo>
                  <a:lnTo>
                    <a:pt x="67" y="100"/>
                  </a:lnTo>
                  <a:lnTo>
                    <a:pt x="53" y="111"/>
                  </a:lnTo>
                  <a:lnTo>
                    <a:pt x="39" y="120"/>
                  </a:lnTo>
                  <a:lnTo>
                    <a:pt x="27" y="131"/>
                  </a:lnTo>
                  <a:lnTo>
                    <a:pt x="13" y="144"/>
                  </a:lnTo>
                  <a:lnTo>
                    <a:pt x="0" y="155"/>
                  </a:lnTo>
                  <a:lnTo>
                    <a:pt x="41" y="197"/>
                  </a:lnTo>
                  <a:lnTo>
                    <a:pt x="66" y="176"/>
                  </a:lnTo>
                  <a:lnTo>
                    <a:pt x="91" y="155"/>
                  </a:lnTo>
                  <a:lnTo>
                    <a:pt x="117" y="136"/>
                  </a:lnTo>
                  <a:lnTo>
                    <a:pt x="145" y="116"/>
                  </a:lnTo>
                  <a:lnTo>
                    <a:pt x="172" y="98"/>
                  </a:lnTo>
                  <a:lnTo>
                    <a:pt x="200" y="82"/>
                  </a:lnTo>
                  <a:lnTo>
                    <a:pt x="229" y="66"/>
                  </a:lnTo>
                  <a:lnTo>
                    <a:pt x="260" y="51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9" name="Freeform 70"/>
            <p:cNvSpPr>
              <a:spLocks/>
            </p:cNvSpPr>
            <p:nvPr/>
          </p:nvSpPr>
          <p:spPr bwMode="auto">
            <a:xfrm>
              <a:off x="1232" y="1117"/>
              <a:ext cx="164" cy="138"/>
            </a:xfrm>
            <a:custGeom>
              <a:avLst/>
              <a:gdLst>
                <a:gd name="T0" fmla="*/ 164 w 164"/>
                <a:gd name="T1" fmla="*/ 53 h 138"/>
                <a:gd name="T2" fmla="*/ 139 w 164"/>
                <a:gd name="T3" fmla="*/ 0 h 138"/>
                <a:gd name="T4" fmla="*/ 119 w 164"/>
                <a:gd name="T5" fmla="*/ 10 h 138"/>
                <a:gd name="T6" fmla="*/ 101 w 164"/>
                <a:gd name="T7" fmla="*/ 20 h 138"/>
                <a:gd name="T8" fmla="*/ 83 w 164"/>
                <a:gd name="T9" fmla="*/ 31 h 138"/>
                <a:gd name="T10" fmla="*/ 65 w 164"/>
                <a:gd name="T11" fmla="*/ 43 h 138"/>
                <a:gd name="T12" fmla="*/ 49 w 164"/>
                <a:gd name="T13" fmla="*/ 55 h 138"/>
                <a:gd name="T14" fmla="*/ 32 w 164"/>
                <a:gd name="T15" fmla="*/ 68 h 138"/>
                <a:gd name="T16" fmla="*/ 15 w 164"/>
                <a:gd name="T17" fmla="*/ 81 h 138"/>
                <a:gd name="T18" fmla="*/ 0 w 164"/>
                <a:gd name="T19" fmla="*/ 95 h 138"/>
                <a:gd name="T20" fmla="*/ 40 w 164"/>
                <a:gd name="T21" fmla="*/ 138 h 138"/>
                <a:gd name="T22" fmla="*/ 54 w 164"/>
                <a:gd name="T23" fmla="*/ 125 h 138"/>
                <a:gd name="T24" fmla="*/ 68 w 164"/>
                <a:gd name="T25" fmla="*/ 113 h 138"/>
                <a:gd name="T26" fmla="*/ 83 w 164"/>
                <a:gd name="T27" fmla="*/ 102 h 138"/>
                <a:gd name="T28" fmla="*/ 99 w 164"/>
                <a:gd name="T29" fmla="*/ 91 h 138"/>
                <a:gd name="T30" fmla="*/ 114 w 164"/>
                <a:gd name="T31" fmla="*/ 81 h 138"/>
                <a:gd name="T32" fmla="*/ 130 w 164"/>
                <a:gd name="T33" fmla="*/ 71 h 138"/>
                <a:gd name="T34" fmla="*/ 147 w 164"/>
                <a:gd name="T35" fmla="*/ 61 h 138"/>
                <a:gd name="T36" fmla="*/ 164 w 164"/>
                <a:gd name="T37" fmla="*/ 5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4" h="138">
                  <a:moveTo>
                    <a:pt x="164" y="53"/>
                  </a:moveTo>
                  <a:lnTo>
                    <a:pt x="139" y="0"/>
                  </a:lnTo>
                  <a:lnTo>
                    <a:pt x="119" y="10"/>
                  </a:lnTo>
                  <a:lnTo>
                    <a:pt x="101" y="20"/>
                  </a:lnTo>
                  <a:lnTo>
                    <a:pt x="83" y="31"/>
                  </a:lnTo>
                  <a:lnTo>
                    <a:pt x="65" y="43"/>
                  </a:lnTo>
                  <a:lnTo>
                    <a:pt x="49" y="55"/>
                  </a:lnTo>
                  <a:lnTo>
                    <a:pt x="32" y="68"/>
                  </a:lnTo>
                  <a:lnTo>
                    <a:pt x="15" y="81"/>
                  </a:lnTo>
                  <a:lnTo>
                    <a:pt x="0" y="95"/>
                  </a:lnTo>
                  <a:lnTo>
                    <a:pt x="40" y="138"/>
                  </a:lnTo>
                  <a:lnTo>
                    <a:pt x="54" y="125"/>
                  </a:lnTo>
                  <a:lnTo>
                    <a:pt x="68" y="113"/>
                  </a:lnTo>
                  <a:lnTo>
                    <a:pt x="83" y="102"/>
                  </a:lnTo>
                  <a:lnTo>
                    <a:pt x="99" y="91"/>
                  </a:lnTo>
                  <a:lnTo>
                    <a:pt x="114" y="81"/>
                  </a:lnTo>
                  <a:lnTo>
                    <a:pt x="130" y="71"/>
                  </a:lnTo>
                  <a:lnTo>
                    <a:pt x="147" y="61"/>
                  </a:lnTo>
                  <a:lnTo>
                    <a:pt x="164" y="53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2058" y="1330"/>
              <a:ext cx="112" cy="166"/>
            </a:xfrm>
            <a:custGeom>
              <a:avLst/>
              <a:gdLst>
                <a:gd name="T0" fmla="*/ 52 w 112"/>
                <a:gd name="T1" fmla="*/ 166 h 166"/>
                <a:gd name="T2" fmla="*/ 112 w 112"/>
                <a:gd name="T3" fmla="*/ 154 h 166"/>
                <a:gd name="T4" fmla="*/ 108 w 112"/>
                <a:gd name="T5" fmla="*/ 133 h 166"/>
                <a:gd name="T6" fmla="*/ 102 w 112"/>
                <a:gd name="T7" fmla="*/ 113 h 166"/>
                <a:gd name="T8" fmla="*/ 95 w 112"/>
                <a:gd name="T9" fmla="*/ 93 h 166"/>
                <a:gd name="T10" fmla="*/ 88 w 112"/>
                <a:gd name="T11" fmla="*/ 73 h 166"/>
                <a:gd name="T12" fmla="*/ 80 w 112"/>
                <a:gd name="T13" fmla="*/ 55 h 166"/>
                <a:gd name="T14" fmla="*/ 72 w 112"/>
                <a:gd name="T15" fmla="*/ 36 h 166"/>
                <a:gd name="T16" fmla="*/ 62 w 112"/>
                <a:gd name="T17" fmla="*/ 18 h 166"/>
                <a:gd name="T18" fmla="*/ 52 w 112"/>
                <a:gd name="T19" fmla="*/ 0 h 166"/>
                <a:gd name="T20" fmla="*/ 0 w 112"/>
                <a:gd name="T21" fmla="*/ 29 h 166"/>
                <a:gd name="T22" fmla="*/ 9 w 112"/>
                <a:gd name="T23" fmla="*/ 45 h 166"/>
                <a:gd name="T24" fmla="*/ 18 w 112"/>
                <a:gd name="T25" fmla="*/ 62 h 166"/>
                <a:gd name="T26" fmla="*/ 25 w 112"/>
                <a:gd name="T27" fmla="*/ 79 h 166"/>
                <a:gd name="T28" fmla="*/ 31 w 112"/>
                <a:gd name="T29" fmla="*/ 95 h 166"/>
                <a:gd name="T30" fmla="*/ 38 w 112"/>
                <a:gd name="T31" fmla="*/ 112 h 166"/>
                <a:gd name="T32" fmla="*/ 44 w 112"/>
                <a:gd name="T33" fmla="*/ 130 h 166"/>
                <a:gd name="T34" fmla="*/ 48 w 112"/>
                <a:gd name="T35" fmla="*/ 148 h 166"/>
                <a:gd name="T36" fmla="*/ 52 w 112"/>
                <a:gd name="T3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166">
                  <a:moveTo>
                    <a:pt x="52" y="166"/>
                  </a:moveTo>
                  <a:lnTo>
                    <a:pt x="112" y="154"/>
                  </a:lnTo>
                  <a:lnTo>
                    <a:pt x="108" y="133"/>
                  </a:lnTo>
                  <a:lnTo>
                    <a:pt x="102" y="113"/>
                  </a:lnTo>
                  <a:lnTo>
                    <a:pt x="95" y="93"/>
                  </a:lnTo>
                  <a:lnTo>
                    <a:pt x="88" y="73"/>
                  </a:lnTo>
                  <a:lnTo>
                    <a:pt x="80" y="55"/>
                  </a:lnTo>
                  <a:lnTo>
                    <a:pt x="72" y="36"/>
                  </a:lnTo>
                  <a:lnTo>
                    <a:pt x="62" y="18"/>
                  </a:lnTo>
                  <a:lnTo>
                    <a:pt x="52" y="0"/>
                  </a:lnTo>
                  <a:lnTo>
                    <a:pt x="0" y="29"/>
                  </a:lnTo>
                  <a:lnTo>
                    <a:pt x="9" y="45"/>
                  </a:lnTo>
                  <a:lnTo>
                    <a:pt x="18" y="62"/>
                  </a:lnTo>
                  <a:lnTo>
                    <a:pt x="25" y="79"/>
                  </a:lnTo>
                  <a:lnTo>
                    <a:pt x="31" y="95"/>
                  </a:lnTo>
                  <a:lnTo>
                    <a:pt x="38" y="112"/>
                  </a:lnTo>
                  <a:lnTo>
                    <a:pt x="44" y="130"/>
                  </a:lnTo>
                  <a:lnTo>
                    <a:pt x="48" y="148"/>
                  </a:lnTo>
                  <a:lnTo>
                    <a:pt x="52" y="16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2069" y="1652"/>
              <a:ext cx="106" cy="166"/>
            </a:xfrm>
            <a:custGeom>
              <a:avLst/>
              <a:gdLst>
                <a:gd name="T0" fmla="*/ 0 w 106"/>
                <a:gd name="T1" fmla="*/ 141 h 166"/>
                <a:gd name="T2" fmla="*/ 54 w 106"/>
                <a:gd name="T3" fmla="*/ 166 h 166"/>
                <a:gd name="T4" fmla="*/ 63 w 106"/>
                <a:gd name="T5" fmla="*/ 148 h 166"/>
                <a:gd name="T6" fmla="*/ 72 w 106"/>
                <a:gd name="T7" fmla="*/ 129 h 166"/>
                <a:gd name="T8" fmla="*/ 80 w 106"/>
                <a:gd name="T9" fmla="*/ 109 h 166"/>
                <a:gd name="T10" fmla="*/ 87 w 106"/>
                <a:gd name="T11" fmla="*/ 90 h 166"/>
                <a:gd name="T12" fmla="*/ 93 w 106"/>
                <a:gd name="T13" fmla="*/ 69 h 166"/>
                <a:gd name="T14" fmla="*/ 98 w 106"/>
                <a:gd name="T15" fmla="*/ 49 h 166"/>
                <a:gd name="T16" fmla="*/ 102 w 106"/>
                <a:gd name="T17" fmla="*/ 29 h 166"/>
                <a:gd name="T18" fmla="*/ 106 w 106"/>
                <a:gd name="T19" fmla="*/ 8 h 166"/>
                <a:gd name="T20" fmla="*/ 45 w 106"/>
                <a:gd name="T21" fmla="*/ 0 h 166"/>
                <a:gd name="T22" fmla="*/ 43 w 106"/>
                <a:gd name="T23" fmla="*/ 18 h 166"/>
                <a:gd name="T24" fmla="*/ 39 w 106"/>
                <a:gd name="T25" fmla="*/ 37 h 166"/>
                <a:gd name="T26" fmla="*/ 34 w 106"/>
                <a:gd name="T27" fmla="*/ 55 h 166"/>
                <a:gd name="T28" fmla="*/ 29 w 106"/>
                <a:gd name="T29" fmla="*/ 73 h 166"/>
                <a:gd name="T30" fmla="*/ 22 w 106"/>
                <a:gd name="T31" fmla="*/ 91 h 166"/>
                <a:gd name="T32" fmla="*/ 15 w 106"/>
                <a:gd name="T33" fmla="*/ 108 h 166"/>
                <a:gd name="T34" fmla="*/ 8 w 106"/>
                <a:gd name="T35" fmla="*/ 124 h 166"/>
                <a:gd name="T36" fmla="*/ 0 w 106"/>
                <a:gd name="T37" fmla="*/ 14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6" h="166">
                  <a:moveTo>
                    <a:pt x="0" y="141"/>
                  </a:moveTo>
                  <a:lnTo>
                    <a:pt x="54" y="166"/>
                  </a:lnTo>
                  <a:lnTo>
                    <a:pt x="63" y="148"/>
                  </a:lnTo>
                  <a:lnTo>
                    <a:pt x="72" y="129"/>
                  </a:lnTo>
                  <a:lnTo>
                    <a:pt x="80" y="109"/>
                  </a:lnTo>
                  <a:lnTo>
                    <a:pt x="87" y="90"/>
                  </a:lnTo>
                  <a:lnTo>
                    <a:pt x="93" y="69"/>
                  </a:lnTo>
                  <a:lnTo>
                    <a:pt x="98" y="49"/>
                  </a:lnTo>
                  <a:lnTo>
                    <a:pt x="102" y="29"/>
                  </a:lnTo>
                  <a:lnTo>
                    <a:pt x="106" y="8"/>
                  </a:lnTo>
                  <a:lnTo>
                    <a:pt x="45" y="0"/>
                  </a:lnTo>
                  <a:lnTo>
                    <a:pt x="43" y="18"/>
                  </a:lnTo>
                  <a:lnTo>
                    <a:pt x="39" y="37"/>
                  </a:lnTo>
                  <a:lnTo>
                    <a:pt x="34" y="55"/>
                  </a:lnTo>
                  <a:lnTo>
                    <a:pt x="29" y="73"/>
                  </a:lnTo>
                  <a:lnTo>
                    <a:pt x="22" y="91"/>
                  </a:lnTo>
                  <a:lnTo>
                    <a:pt x="15" y="108"/>
                  </a:lnTo>
                  <a:lnTo>
                    <a:pt x="8" y="124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2033" y="2180"/>
              <a:ext cx="260" cy="201"/>
            </a:xfrm>
            <a:custGeom>
              <a:avLst/>
              <a:gdLst>
                <a:gd name="T0" fmla="*/ 217 w 260"/>
                <a:gd name="T1" fmla="*/ 0 h 201"/>
                <a:gd name="T2" fmla="*/ 202 w 260"/>
                <a:gd name="T3" fmla="*/ 14 h 201"/>
                <a:gd name="T4" fmla="*/ 187 w 260"/>
                <a:gd name="T5" fmla="*/ 28 h 201"/>
                <a:gd name="T6" fmla="*/ 170 w 260"/>
                <a:gd name="T7" fmla="*/ 42 h 201"/>
                <a:gd name="T8" fmla="*/ 154 w 260"/>
                <a:gd name="T9" fmla="*/ 56 h 201"/>
                <a:gd name="T10" fmla="*/ 137 w 260"/>
                <a:gd name="T11" fmla="*/ 68 h 201"/>
                <a:gd name="T12" fmla="*/ 120 w 260"/>
                <a:gd name="T13" fmla="*/ 81 h 201"/>
                <a:gd name="T14" fmla="*/ 104 w 260"/>
                <a:gd name="T15" fmla="*/ 92 h 201"/>
                <a:gd name="T16" fmla="*/ 86 w 260"/>
                <a:gd name="T17" fmla="*/ 103 h 201"/>
                <a:gd name="T18" fmla="*/ 75 w 260"/>
                <a:gd name="T19" fmla="*/ 110 h 201"/>
                <a:gd name="T20" fmla="*/ 65 w 260"/>
                <a:gd name="T21" fmla="*/ 115 h 201"/>
                <a:gd name="T22" fmla="*/ 54 w 260"/>
                <a:gd name="T23" fmla="*/ 122 h 201"/>
                <a:gd name="T24" fmla="*/ 43 w 260"/>
                <a:gd name="T25" fmla="*/ 128 h 201"/>
                <a:gd name="T26" fmla="*/ 33 w 260"/>
                <a:gd name="T27" fmla="*/ 135 h 201"/>
                <a:gd name="T28" fmla="*/ 22 w 260"/>
                <a:gd name="T29" fmla="*/ 140 h 201"/>
                <a:gd name="T30" fmla="*/ 11 w 260"/>
                <a:gd name="T31" fmla="*/ 146 h 201"/>
                <a:gd name="T32" fmla="*/ 0 w 260"/>
                <a:gd name="T33" fmla="*/ 151 h 201"/>
                <a:gd name="T34" fmla="*/ 29 w 260"/>
                <a:gd name="T35" fmla="*/ 201 h 201"/>
                <a:gd name="T36" fmla="*/ 34 w 260"/>
                <a:gd name="T37" fmla="*/ 198 h 201"/>
                <a:gd name="T38" fmla="*/ 40 w 260"/>
                <a:gd name="T39" fmla="*/ 196 h 201"/>
                <a:gd name="T40" fmla="*/ 45 w 260"/>
                <a:gd name="T41" fmla="*/ 193 h 201"/>
                <a:gd name="T42" fmla="*/ 51 w 260"/>
                <a:gd name="T43" fmla="*/ 190 h 201"/>
                <a:gd name="T44" fmla="*/ 56 w 260"/>
                <a:gd name="T45" fmla="*/ 187 h 201"/>
                <a:gd name="T46" fmla="*/ 62 w 260"/>
                <a:gd name="T47" fmla="*/ 183 h 201"/>
                <a:gd name="T48" fmla="*/ 68 w 260"/>
                <a:gd name="T49" fmla="*/ 180 h 201"/>
                <a:gd name="T50" fmla="*/ 73 w 260"/>
                <a:gd name="T51" fmla="*/ 178 h 201"/>
                <a:gd name="T52" fmla="*/ 97 w 260"/>
                <a:gd name="T53" fmla="*/ 164 h 201"/>
                <a:gd name="T54" fmla="*/ 120 w 260"/>
                <a:gd name="T55" fmla="*/ 150 h 201"/>
                <a:gd name="T56" fmla="*/ 142 w 260"/>
                <a:gd name="T57" fmla="*/ 136 h 201"/>
                <a:gd name="T58" fmla="*/ 166 w 260"/>
                <a:gd name="T59" fmla="*/ 119 h 201"/>
                <a:gd name="T60" fmla="*/ 187 w 260"/>
                <a:gd name="T61" fmla="*/ 104 h 201"/>
                <a:gd name="T62" fmla="*/ 209 w 260"/>
                <a:gd name="T63" fmla="*/ 87 h 201"/>
                <a:gd name="T64" fmla="*/ 230 w 260"/>
                <a:gd name="T65" fmla="*/ 71 h 201"/>
                <a:gd name="T66" fmla="*/ 249 w 260"/>
                <a:gd name="T67" fmla="*/ 53 h 201"/>
                <a:gd name="T68" fmla="*/ 252 w 260"/>
                <a:gd name="T69" fmla="*/ 50 h 201"/>
                <a:gd name="T70" fmla="*/ 255 w 260"/>
                <a:gd name="T71" fmla="*/ 46 h 201"/>
                <a:gd name="T72" fmla="*/ 258 w 260"/>
                <a:gd name="T73" fmla="*/ 43 h 201"/>
                <a:gd name="T74" fmla="*/ 260 w 260"/>
                <a:gd name="T75" fmla="*/ 40 h 201"/>
                <a:gd name="T76" fmla="*/ 217 w 260"/>
                <a:gd name="T7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0" h="201">
                  <a:moveTo>
                    <a:pt x="217" y="0"/>
                  </a:moveTo>
                  <a:lnTo>
                    <a:pt x="202" y="14"/>
                  </a:lnTo>
                  <a:lnTo>
                    <a:pt x="187" y="28"/>
                  </a:lnTo>
                  <a:lnTo>
                    <a:pt x="170" y="42"/>
                  </a:lnTo>
                  <a:lnTo>
                    <a:pt x="154" y="56"/>
                  </a:lnTo>
                  <a:lnTo>
                    <a:pt x="137" y="68"/>
                  </a:lnTo>
                  <a:lnTo>
                    <a:pt x="120" y="81"/>
                  </a:lnTo>
                  <a:lnTo>
                    <a:pt x="104" y="92"/>
                  </a:lnTo>
                  <a:lnTo>
                    <a:pt x="86" y="103"/>
                  </a:lnTo>
                  <a:lnTo>
                    <a:pt x="75" y="110"/>
                  </a:lnTo>
                  <a:lnTo>
                    <a:pt x="65" y="115"/>
                  </a:lnTo>
                  <a:lnTo>
                    <a:pt x="54" y="122"/>
                  </a:lnTo>
                  <a:lnTo>
                    <a:pt x="43" y="128"/>
                  </a:lnTo>
                  <a:lnTo>
                    <a:pt x="33" y="135"/>
                  </a:lnTo>
                  <a:lnTo>
                    <a:pt x="22" y="140"/>
                  </a:lnTo>
                  <a:lnTo>
                    <a:pt x="11" y="146"/>
                  </a:lnTo>
                  <a:lnTo>
                    <a:pt x="0" y="151"/>
                  </a:lnTo>
                  <a:lnTo>
                    <a:pt x="29" y="201"/>
                  </a:lnTo>
                  <a:lnTo>
                    <a:pt x="34" y="198"/>
                  </a:lnTo>
                  <a:lnTo>
                    <a:pt x="40" y="196"/>
                  </a:lnTo>
                  <a:lnTo>
                    <a:pt x="45" y="193"/>
                  </a:lnTo>
                  <a:lnTo>
                    <a:pt x="51" y="190"/>
                  </a:lnTo>
                  <a:lnTo>
                    <a:pt x="56" y="187"/>
                  </a:lnTo>
                  <a:lnTo>
                    <a:pt x="62" y="183"/>
                  </a:lnTo>
                  <a:lnTo>
                    <a:pt x="68" y="180"/>
                  </a:lnTo>
                  <a:lnTo>
                    <a:pt x="73" y="178"/>
                  </a:lnTo>
                  <a:lnTo>
                    <a:pt x="97" y="164"/>
                  </a:lnTo>
                  <a:lnTo>
                    <a:pt x="120" y="150"/>
                  </a:lnTo>
                  <a:lnTo>
                    <a:pt x="142" y="136"/>
                  </a:lnTo>
                  <a:lnTo>
                    <a:pt x="166" y="119"/>
                  </a:lnTo>
                  <a:lnTo>
                    <a:pt x="187" y="104"/>
                  </a:lnTo>
                  <a:lnTo>
                    <a:pt x="209" y="87"/>
                  </a:lnTo>
                  <a:lnTo>
                    <a:pt x="230" y="71"/>
                  </a:lnTo>
                  <a:lnTo>
                    <a:pt x="249" y="53"/>
                  </a:lnTo>
                  <a:lnTo>
                    <a:pt x="252" y="50"/>
                  </a:lnTo>
                  <a:lnTo>
                    <a:pt x="255" y="46"/>
                  </a:lnTo>
                  <a:lnTo>
                    <a:pt x="258" y="43"/>
                  </a:lnTo>
                  <a:lnTo>
                    <a:pt x="260" y="4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1847" y="1919"/>
              <a:ext cx="168" cy="135"/>
            </a:xfrm>
            <a:custGeom>
              <a:avLst/>
              <a:gdLst>
                <a:gd name="T0" fmla="*/ 0 w 168"/>
                <a:gd name="T1" fmla="*/ 85 h 135"/>
                <a:gd name="T2" fmla="*/ 29 w 168"/>
                <a:gd name="T3" fmla="*/ 135 h 135"/>
                <a:gd name="T4" fmla="*/ 48 w 168"/>
                <a:gd name="T5" fmla="*/ 125 h 135"/>
                <a:gd name="T6" fmla="*/ 66 w 168"/>
                <a:gd name="T7" fmla="*/ 115 h 135"/>
                <a:gd name="T8" fmla="*/ 84 w 168"/>
                <a:gd name="T9" fmla="*/ 104 h 135"/>
                <a:gd name="T10" fmla="*/ 102 w 168"/>
                <a:gd name="T11" fmla="*/ 92 h 135"/>
                <a:gd name="T12" fmla="*/ 119 w 168"/>
                <a:gd name="T13" fmla="*/ 81 h 135"/>
                <a:gd name="T14" fmla="*/ 136 w 168"/>
                <a:gd name="T15" fmla="*/ 67 h 135"/>
                <a:gd name="T16" fmla="*/ 152 w 168"/>
                <a:gd name="T17" fmla="*/ 54 h 135"/>
                <a:gd name="T18" fmla="*/ 168 w 168"/>
                <a:gd name="T19" fmla="*/ 40 h 135"/>
                <a:gd name="T20" fmla="*/ 125 w 168"/>
                <a:gd name="T21" fmla="*/ 0 h 135"/>
                <a:gd name="T22" fmla="*/ 111 w 168"/>
                <a:gd name="T23" fmla="*/ 13 h 135"/>
                <a:gd name="T24" fmla="*/ 97 w 168"/>
                <a:gd name="T25" fmla="*/ 24 h 135"/>
                <a:gd name="T26" fmla="*/ 82 w 168"/>
                <a:gd name="T27" fmla="*/ 36 h 135"/>
                <a:gd name="T28" fmla="*/ 66 w 168"/>
                <a:gd name="T29" fmla="*/ 46 h 135"/>
                <a:gd name="T30" fmla="*/ 51 w 168"/>
                <a:gd name="T31" fmla="*/ 57 h 135"/>
                <a:gd name="T32" fmla="*/ 34 w 168"/>
                <a:gd name="T33" fmla="*/ 67 h 135"/>
                <a:gd name="T34" fmla="*/ 18 w 168"/>
                <a:gd name="T35" fmla="*/ 77 h 135"/>
                <a:gd name="T36" fmla="*/ 0 w 168"/>
                <a:gd name="T37" fmla="*/ 8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135">
                  <a:moveTo>
                    <a:pt x="0" y="85"/>
                  </a:moveTo>
                  <a:lnTo>
                    <a:pt x="29" y="135"/>
                  </a:lnTo>
                  <a:lnTo>
                    <a:pt x="48" y="125"/>
                  </a:lnTo>
                  <a:lnTo>
                    <a:pt x="66" y="115"/>
                  </a:lnTo>
                  <a:lnTo>
                    <a:pt x="84" y="104"/>
                  </a:lnTo>
                  <a:lnTo>
                    <a:pt x="102" y="92"/>
                  </a:lnTo>
                  <a:lnTo>
                    <a:pt x="119" y="81"/>
                  </a:lnTo>
                  <a:lnTo>
                    <a:pt x="136" y="67"/>
                  </a:lnTo>
                  <a:lnTo>
                    <a:pt x="152" y="54"/>
                  </a:lnTo>
                  <a:lnTo>
                    <a:pt x="168" y="40"/>
                  </a:lnTo>
                  <a:lnTo>
                    <a:pt x="125" y="0"/>
                  </a:lnTo>
                  <a:lnTo>
                    <a:pt x="111" y="13"/>
                  </a:lnTo>
                  <a:lnTo>
                    <a:pt x="97" y="24"/>
                  </a:lnTo>
                  <a:lnTo>
                    <a:pt x="82" y="36"/>
                  </a:lnTo>
                  <a:lnTo>
                    <a:pt x="66" y="46"/>
                  </a:lnTo>
                  <a:lnTo>
                    <a:pt x="51" y="57"/>
                  </a:lnTo>
                  <a:lnTo>
                    <a:pt x="34" y="67"/>
                  </a:lnTo>
                  <a:lnTo>
                    <a:pt x="18" y="77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4" name="Freeform 75"/>
            <p:cNvSpPr>
              <a:spLocks/>
            </p:cNvSpPr>
            <p:nvPr/>
          </p:nvSpPr>
          <p:spPr bwMode="auto">
            <a:xfrm>
              <a:off x="1075" y="1345"/>
              <a:ext cx="108" cy="166"/>
            </a:xfrm>
            <a:custGeom>
              <a:avLst/>
              <a:gdLst>
                <a:gd name="T0" fmla="*/ 60 w 108"/>
                <a:gd name="T1" fmla="*/ 166 h 166"/>
                <a:gd name="T2" fmla="*/ 64 w 108"/>
                <a:gd name="T3" fmla="*/ 148 h 166"/>
                <a:gd name="T4" fmla="*/ 68 w 108"/>
                <a:gd name="T5" fmla="*/ 129 h 166"/>
                <a:gd name="T6" fmla="*/ 72 w 108"/>
                <a:gd name="T7" fmla="*/ 111 h 166"/>
                <a:gd name="T8" fmla="*/ 78 w 108"/>
                <a:gd name="T9" fmla="*/ 94 h 166"/>
                <a:gd name="T10" fmla="*/ 85 w 108"/>
                <a:gd name="T11" fmla="*/ 76 h 166"/>
                <a:gd name="T12" fmla="*/ 92 w 108"/>
                <a:gd name="T13" fmla="*/ 60 h 166"/>
                <a:gd name="T14" fmla="*/ 100 w 108"/>
                <a:gd name="T15" fmla="*/ 43 h 166"/>
                <a:gd name="T16" fmla="*/ 108 w 108"/>
                <a:gd name="T17" fmla="*/ 26 h 166"/>
                <a:gd name="T18" fmla="*/ 54 w 108"/>
                <a:gd name="T19" fmla="*/ 0 h 166"/>
                <a:gd name="T20" fmla="*/ 45 w 108"/>
                <a:gd name="T21" fmla="*/ 18 h 166"/>
                <a:gd name="T22" fmla="*/ 36 w 108"/>
                <a:gd name="T23" fmla="*/ 36 h 166"/>
                <a:gd name="T24" fmla="*/ 28 w 108"/>
                <a:gd name="T25" fmla="*/ 55 h 166"/>
                <a:gd name="T26" fmla="*/ 21 w 108"/>
                <a:gd name="T27" fmla="*/ 75 h 166"/>
                <a:gd name="T28" fmla="*/ 14 w 108"/>
                <a:gd name="T29" fmla="*/ 94 h 166"/>
                <a:gd name="T30" fmla="*/ 9 w 108"/>
                <a:gd name="T31" fmla="*/ 115 h 166"/>
                <a:gd name="T32" fmla="*/ 4 w 108"/>
                <a:gd name="T33" fmla="*/ 136 h 166"/>
                <a:gd name="T34" fmla="*/ 0 w 108"/>
                <a:gd name="T35" fmla="*/ 157 h 166"/>
                <a:gd name="T36" fmla="*/ 60 w 108"/>
                <a:gd name="T3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6">
                  <a:moveTo>
                    <a:pt x="60" y="166"/>
                  </a:moveTo>
                  <a:lnTo>
                    <a:pt x="64" y="148"/>
                  </a:lnTo>
                  <a:lnTo>
                    <a:pt x="68" y="129"/>
                  </a:lnTo>
                  <a:lnTo>
                    <a:pt x="72" y="111"/>
                  </a:lnTo>
                  <a:lnTo>
                    <a:pt x="78" y="94"/>
                  </a:lnTo>
                  <a:lnTo>
                    <a:pt x="85" y="76"/>
                  </a:lnTo>
                  <a:lnTo>
                    <a:pt x="92" y="60"/>
                  </a:lnTo>
                  <a:lnTo>
                    <a:pt x="100" y="43"/>
                  </a:lnTo>
                  <a:lnTo>
                    <a:pt x="108" y="26"/>
                  </a:lnTo>
                  <a:lnTo>
                    <a:pt x="54" y="0"/>
                  </a:lnTo>
                  <a:lnTo>
                    <a:pt x="45" y="18"/>
                  </a:lnTo>
                  <a:lnTo>
                    <a:pt x="36" y="36"/>
                  </a:lnTo>
                  <a:lnTo>
                    <a:pt x="28" y="55"/>
                  </a:lnTo>
                  <a:lnTo>
                    <a:pt x="21" y="75"/>
                  </a:lnTo>
                  <a:lnTo>
                    <a:pt x="14" y="94"/>
                  </a:lnTo>
                  <a:lnTo>
                    <a:pt x="9" y="115"/>
                  </a:lnTo>
                  <a:lnTo>
                    <a:pt x="4" y="136"/>
                  </a:lnTo>
                  <a:lnTo>
                    <a:pt x="0" y="157"/>
                  </a:lnTo>
                  <a:lnTo>
                    <a:pt x="60" y="16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5" name="Freeform 76"/>
            <p:cNvSpPr>
              <a:spLocks/>
            </p:cNvSpPr>
            <p:nvPr/>
          </p:nvSpPr>
          <p:spPr bwMode="auto">
            <a:xfrm>
              <a:off x="964" y="2181"/>
              <a:ext cx="253" cy="202"/>
            </a:xfrm>
            <a:custGeom>
              <a:avLst/>
              <a:gdLst>
                <a:gd name="T0" fmla="*/ 34 w 253"/>
                <a:gd name="T1" fmla="*/ 0 h 202"/>
                <a:gd name="T2" fmla="*/ 0 w 253"/>
                <a:gd name="T3" fmla="*/ 31 h 202"/>
                <a:gd name="T4" fmla="*/ 2 w 253"/>
                <a:gd name="T5" fmla="*/ 35 h 202"/>
                <a:gd name="T6" fmla="*/ 3 w 253"/>
                <a:gd name="T7" fmla="*/ 52 h 202"/>
                <a:gd name="T8" fmla="*/ 16 w 253"/>
                <a:gd name="T9" fmla="*/ 63 h 202"/>
                <a:gd name="T10" fmla="*/ 27 w 253"/>
                <a:gd name="T11" fmla="*/ 73 h 202"/>
                <a:gd name="T12" fmla="*/ 39 w 253"/>
                <a:gd name="T13" fmla="*/ 84 h 202"/>
                <a:gd name="T14" fmla="*/ 52 w 253"/>
                <a:gd name="T15" fmla="*/ 93 h 202"/>
                <a:gd name="T16" fmla="*/ 65 w 253"/>
                <a:gd name="T17" fmla="*/ 103 h 202"/>
                <a:gd name="T18" fmla="*/ 78 w 253"/>
                <a:gd name="T19" fmla="*/ 113 h 202"/>
                <a:gd name="T20" fmla="*/ 90 w 253"/>
                <a:gd name="T21" fmla="*/ 123 h 202"/>
                <a:gd name="T22" fmla="*/ 104 w 253"/>
                <a:gd name="T23" fmla="*/ 132 h 202"/>
                <a:gd name="T24" fmla="*/ 118 w 253"/>
                <a:gd name="T25" fmla="*/ 142 h 202"/>
                <a:gd name="T26" fmla="*/ 133 w 253"/>
                <a:gd name="T27" fmla="*/ 152 h 202"/>
                <a:gd name="T28" fmla="*/ 147 w 253"/>
                <a:gd name="T29" fmla="*/ 160 h 202"/>
                <a:gd name="T30" fmla="*/ 163 w 253"/>
                <a:gd name="T31" fmla="*/ 170 h 202"/>
                <a:gd name="T32" fmla="*/ 178 w 253"/>
                <a:gd name="T33" fmla="*/ 178 h 202"/>
                <a:gd name="T34" fmla="*/ 195 w 253"/>
                <a:gd name="T35" fmla="*/ 186 h 202"/>
                <a:gd name="T36" fmla="*/ 210 w 253"/>
                <a:gd name="T37" fmla="*/ 195 h 202"/>
                <a:gd name="T38" fmla="*/ 225 w 253"/>
                <a:gd name="T39" fmla="*/ 202 h 202"/>
                <a:gd name="T40" fmla="*/ 253 w 253"/>
                <a:gd name="T41" fmla="*/ 152 h 202"/>
                <a:gd name="T42" fmla="*/ 222 w 253"/>
                <a:gd name="T43" fmla="*/ 136 h 202"/>
                <a:gd name="T44" fmla="*/ 193 w 253"/>
                <a:gd name="T45" fmla="*/ 120 h 202"/>
                <a:gd name="T46" fmla="*/ 165 w 253"/>
                <a:gd name="T47" fmla="*/ 102 h 202"/>
                <a:gd name="T48" fmla="*/ 138 w 253"/>
                <a:gd name="T49" fmla="*/ 84 h 202"/>
                <a:gd name="T50" fmla="*/ 110 w 253"/>
                <a:gd name="T51" fmla="*/ 64 h 202"/>
                <a:gd name="T52" fmla="*/ 84 w 253"/>
                <a:gd name="T53" fmla="*/ 43 h 202"/>
                <a:gd name="T54" fmla="*/ 59 w 253"/>
                <a:gd name="T55" fmla="*/ 23 h 202"/>
                <a:gd name="T56" fmla="*/ 34 w 253"/>
                <a:gd name="T5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3" h="202">
                  <a:moveTo>
                    <a:pt x="34" y="0"/>
                  </a:moveTo>
                  <a:lnTo>
                    <a:pt x="0" y="31"/>
                  </a:lnTo>
                  <a:lnTo>
                    <a:pt x="2" y="35"/>
                  </a:lnTo>
                  <a:lnTo>
                    <a:pt x="3" y="52"/>
                  </a:lnTo>
                  <a:lnTo>
                    <a:pt x="16" y="63"/>
                  </a:lnTo>
                  <a:lnTo>
                    <a:pt x="27" y="73"/>
                  </a:lnTo>
                  <a:lnTo>
                    <a:pt x="39" y="84"/>
                  </a:lnTo>
                  <a:lnTo>
                    <a:pt x="52" y="93"/>
                  </a:lnTo>
                  <a:lnTo>
                    <a:pt x="65" y="103"/>
                  </a:lnTo>
                  <a:lnTo>
                    <a:pt x="78" y="113"/>
                  </a:lnTo>
                  <a:lnTo>
                    <a:pt x="90" y="123"/>
                  </a:lnTo>
                  <a:lnTo>
                    <a:pt x="104" y="132"/>
                  </a:lnTo>
                  <a:lnTo>
                    <a:pt x="118" y="142"/>
                  </a:lnTo>
                  <a:lnTo>
                    <a:pt x="133" y="152"/>
                  </a:lnTo>
                  <a:lnTo>
                    <a:pt x="147" y="160"/>
                  </a:lnTo>
                  <a:lnTo>
                    <a:pt x="163" y="170"/>
                  </a:lnTo>
                  <a:lnTo>
                    <a:pt x="178" y="178"/>
                  </a:lnTo>
                  <a:lnTo>
                    <a:pt x="195" y="186"/>
                  </a:lnTo>
                  <a:lnTo>
                    <a:pt x="210" y="195"/>
                  </a:lnTo>
                  <a:lnTo>
                    <a:pt x="225" y="202"/>
                  </a:lnTo>
                  <a:lnTo>
                    <a:pt x="253" y="152"/>
                  </a:lnTo>
                  <a:lnTo>
                    <a:pt x="222" y="136"/>
                  </a:lnTo>
                  <a:lnTo>
                    <a:pt x="193" y="120"/>
                  </a:lnTo>
                  <a:lnTo>
                    <a:pt x="165" y="102"/>
                  </a:lnTo>
                  <a:lnTo>
                    <a:pt x="138" y="84"/>
                  </a:lnTo>
                  <a:lnTo>
                    <a:pt x="110" y="64"/>
                  </a:lnTo>
                  <a:lnTo>
                    <a:pt x="84" y="43"/>
                  </a:lnTo>
                  <a:lnTo>
                    <a:pt x="59" y="2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1231" y="1916"/>
              <a:ext cx="169" cy="138"/>
            </a:xfrm>
            <a:custGeom>
              <a:avLst/>
              <a:gdLst>
                <a:gd name="T0" fmla="*/ 169 w 169"/>
                <a:gd name="T1" fmla="*/ 86 h 138"/>
                <a:gd name="T2" fmla="*/ 151 w 169"/>
                <a:gd name="T3" fmla="*/ 78 h 138"/>
                <a:gd name="T4" fmla="*/ 134 w 169"/>
                <a:gd name="T5" fmla="*/ 68 h 138"/>
                <a:gd name="T6" fmla="*/ 118 w 169"/>
                <a:gd name="T7" fmla="*/ 59 h 138"/>
                <a:gd name="T8" fmla="*/ 102 w 169"/>
                <a:gd name="T9" fmla="*/ 48 h 138"/>
                <a:gd name="T10" fmla="*/ 86 w 169"/>
                <a:gd name="T11" fmla="*/ 37 h 138"/>
                <a:gd name="T12" fmla="*/ 70 w 169"/>
                <a:gd name="T13" fmla="*/ 25 h 138"/>
                <a:gd name="T14" fmla="*/ 57 w 169"/>
                <a:gd name="T15" fmla="*/ 13 h 138"/>
                <a:gd name="T16" fmla="*/ 43 w 169"/>
                <a:gd name="T17" fmla="*/ 0 h 138"/>
                <a:gd name="T18" fmla="*/ 0 w 169"/>
                <a:gd name="T19" fmla="*/ 41 h 138"/>
                <a:gd name="T20" fmla="*/ 15 w 169"/>
                <a:gd name="T21" fmla="*/ 55 h 138"/>
                <a:gd name="T22" fmla="*/ 32 w 169"/>
                <a:gd name="T23" fmla="*/ 68 h 138"/>
                <a:gd name="T24" fmla="*/ 48 w 169"/>
                <a:gd name="T25" fmla="*/ 82 h 138"/>
                <a:gd name="T26" fmla="*/ 66 w 169"/>
                <a:gd name="T27" fmla="*/ 95 h 138"/>
                <a:gd name="T28" fmla="*/ 84 w 169"/>
                <a:gd name="T29" fmla="*/ 106 h 138"/>
                <a:gd name="T30" fmla="*/ 102 w 169"/>
                <a:gd name="T31" fmla="*/ 117 h 138"/>
                <a:gd name="T32" fmla="*/ 120 w 169"/>
                <a:gd name="T33" fmla="*/ 128 h 138"/>
                <a:gd name="T34" fmla="*/ 140 w 169"/>
                <a:gd name="T35" fmla="*/ 138 h 138"/>
                <a:gd name="T36" fmla="*/ 169 w 169"/>
                <a:gd name="T37" fmla="*/ 8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" h="138">
                  <a:moveTo>
                    <a:pt x="169" y="86"/>
                  </a:moveTo>
                  <a:lnTo>
                    <a:pt x="151" y="78"/>
                  </a:lnTo>
                  <a:lnTo>
                    <a:pt x="134" y="68"/>
                  </a:lnTo>
                  <a:lnTo>
                    <a:pt x="118" y="59"/>
                  </a:lnTo>
                  <a:lnTo>
                    <a:pt x="102" y="48"/>
                  </a:lnTo>
                  <a:lnTo>
                    <a:pt x="86" y="37"/>
                  </a:lnTo>
                  <a:lnTo>
                    <a:pt x="70" y="25"/>
                  </a:lnTo>
                  <a:lnTo>
                    <a:pt x="57" y="13"/>
                  </a:lnTo>
                  <a:lnTo>
                    <a:pt x="43" y="0"/>
                  </a:lnTo>
                  <a:lnTo>
                    <a:pt x="0" y="41"/>
                  </a:lnTo>
                  <a:lnTo>
                    <a:pt x="15" y="55"/>
                  </a:lnTo>
                  <a:lnTo>
                    <a:pt x="32" y="68"/>
                  </a:lnTo>
                  <a:lnTo>
                    <a:pt x="48" y="82"/>
                  </a:lnTo>
                  <a:lnTo>
                    <a:pt x="66" y="95"/>
                  </a:lnTo>
                  <a:lnTo>
                    <a:pt x="84" y="106"/>
                  </a:lnTo>
                  <a:lnTo>
                    <a:pt x="102" y="117"/>
                  </a:lnTo>
                  <a:lnTo>
                    <a:pt x="120" y="128"/>
                  </a:lnTo>
                  <a:lnTo>
                    <a:pt x="140" y="138"/>
                  </a:lnTo>
                  <a:lnTo>
                    <a:pt x="169" y="8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1075" y="1663"/>
              <a:ext cx="107" cy="162"/>
            </a:xfrm>
            <a:custGeom>
              <a:avLst/>
              <a:gdLst>
                <a:gd name="T0" fmla="*/ 60 w 107"/>
                <a:gd name="T1" fmla="*/ 0 h 162"/>
                <a:gd name="T2" fmla="*/ 0 w 107"/>
                <a:gd name="T3" fmla="*/ 9 h 162"/>
                <a:gd name="T4" fmla="*/ 4 w 107"/>
                <a:gd name="T5" fmla="*/ 30 h 162"/>
                <a:gd name="T6" fmla="*/ 9 w 107"/>
                <a:gd name="T7" fmla="*/ 50 h 162"/>
                <a:gd name="T8" fmla="*/ 14 w 107"/>
                <a:gd name="T9" fmla="*/ 69 h 162"/>
                <a:gd name="T10" fmla="*/ 21 w 107"/>
                <a:gd name="T11" fmla="*/ 88 h 162"/>
                <a:gd name="T12" fmla="*/ 28 w 107"/>
                <a:gd name="T13" fmla="*/ 108 h 162"/>
                <a:gd name="T14" fmla="*/ 35 w 107"/>
                <a:gd name="T15" fmla="*/ 126 h 162"/>
                <a:gd name="T16" fmla="*/ 43 w 107"/>
                <a:gd name="T17" fmla="*/ 144 h 162"/>
                <a:gd name="T18" fmla="*/ 53 w 107"/>
                <a:gd name="T19" fmla="*/ 162 h 162"/>
                <a:gd name="T20" fmla="*/ 107 w 107"/>
                <a:gd name="T21" fmla="*/ 136 h 162"/>
                <a:gd name="T22" fmla="*/ 99 w 107"/>
                <a:gd name="T23" fmla="*/ 120 h 162"/>
                <a:gd name="T24" fmla="*/ 92 w 107"/>
                <a:gd name="T25" fmla="*/ 104 h 162"/>
                <a:gd name="T26" fmla="*/ 85 w 107"/>
                <a:gd name="T27" fmla="*/ 87 h 162"/>
                <a:gd name="T28" fmla="*/ 78 w 107"/>
                <a:gd name="T29" fmla="*/ 70 h 162"/>
                <a:gd name="T30" fmla="*/ 72 w 107"/>
                <a:gd name="T31" fmla="*/ 52 h 162"/>
                <a:gd name="T32" fmla="*/ 68 w 107"/>
                <a:gd name="T33" fmla="*/ 36 h 162"/>
                <a:gd name="T34" fmla="*/ 64 w 107"/>
                <a:gd name="T35" fmla="*/ 18 h 162"/>
                <a:gd name="T36" fmla="*/ 60 w 107"/>
                <a:gd name="T3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" h="162">
                  <a:moveTo>
                    <a:pt x="60" y="0"/>
                  </a:moveTo>
                  <a:lnTo>
                    <a:pt x="0" y="9"/>
                  </a:lnTo>
                  <a:lnTo>
                    <a:pt x="4" y="30"/>
                  </a:lnTo>
                  <a:lnTo>
                    <a:pt x="9" y="50"/>
                  </a:lnTo>
                  <a:lnTo>
                    <a:pt x="14" y="69"/>
                  </a:lnTo>
                  <a:lnTo>
                    <a:pt x="21" y="88"/>
                  </a:lnTo>
                  <a:lnTo>
                    <a:pt x="28" y="108"/>
                  </a:lnTo>
                  <a:lnTo>
                    <a:pt x="35" y="126"/>
                  </a:lnTo>
                  <a:lnTo>
                    <a:pt x="43" y="144"/>
                  </a:lnTo>
                  <a:lnTo>
                    <a:pt x="53" y="162"/>
                  </a:lnTo>
                  <a:lnTo>
                    <a:pt x="107" y="136"/>
                  </a:lnTo>
                  <a:lnTo>
                    <a:pt x="99" y="120"/>
                  </a:lnTo>
                  <a:lnTo>
                    <a:pt x="92" y="104"/>
                  </a:lnTo>
                  <a:lnTo>
                    <a:pt x="85" y="87"/>
                  </a:lnTo>
                  <a:lnTo>
                    <a:pt x="78" y="70"/>
                  </a:lnTo>
                  <a:lnTo>
                    <a:pt x="72" y="52"/>
                  </a:lnTo>
                  <a:lnTo>
                    <a:pt x="68" y="36"/>
                  </a:lnTo>
                  <a:lnTo>
                    <a:pt x="64" y="1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8" name="Freeform 79"/>
            <p:cNvSpPr>
              <a:spLocks/>
            </p:cNvSpPr>
            <p:nvPr/>
          </p:nvSpPr>
          <p:spPr bwMode="auto">
            <a:xfrm>
              <a:off x="1480" y="746"/>
              <a:ext cx="264" cy="321"/>
            </a:xfrm>
            <a:custGeom>
              <a:avLst/>
              <a:gdLst>
                <a:gd name="T0" fmla="*/ 143 w 264"/>
                <a:gd name="T1" fmla="*/ 315 h 321"/>
                <a:gd name="T2" fmla="*/ 153 w 264"/>
                <a:gd name="T3" fmla="*/ 315 h 321"/>
                <a:gd name="T4" fmla="*/ 163 w 264"/>
                <a:gd name="T5" fmla="*/ 315 h 321"/>
                <a:gd name="T6" fmla="*/ 172 w 264"/>
                <a:gd name="T7" fmla="*/ 315 h 321"/>
                <a:gd name="T8" fmla="*/ 182 w 264"/>
                <a:gd name="T9" fmla="*/ 316 h 321"/>
                <a:gd name="T10" fmla="*/ 192 w 264"/>
                <a:gd name="T11" fmla="*/ 316 h 321"/>
                <a:gd name="T12" fmla="*/ 200 w 264"/>
                <a:gd name="T13" fmla="*/ 317 h 321"/>
                <a:gd name="T14" fmla="*/ 210 w 264"/>
                <a:gd name="T15" fmla="*/ 317 h 321"/>
                <a:gd name="T16" fmla="*/ 220 w 264"/>
                <a:gd name="T17" fmla="*/ 319 h 321"/>
                <a:gd name="T18" fmla="*/ 264 w 264"/>
                <a:gd name="T19" fmla="*/ 8 h 321"/>
                <a:gd name="T20" fmla="*/ 249 w 264"/>
                <a:gd name="T21" fmla="*/ 7 h 321"/>
                <a:gd name="T22" fmla="*/ 235 w 264"/>
                <a:gd name="T23" fmla="*/ 4 h 321"/>
                <a:gd name="T24" fmla="*/ 220 w 264"/>
                <a:gd name="T25" fmla="*/ 2 h 321"/>
                <a:gd name="T26" fmla="*/ 204 w 264"/>
                <a:gd name="T27" fmla="*/ 1 h 321"/>
                <a:gd name="T28" fmla="*/ 189 w 264"/>
                <a:gd name="T29" fmla="*/ 1 h 321"/>
                <a:gd name="T30" fmla="*/ 174 w 264"/>
                <a:gd name="T31" fmla="*/ 0 h 321"/>
                <a:gd name="T32" fmla="*/ 159 w 264"/>
                <a:gd name="T33" fmla="*/ 0 h 321"/>
                <a:gd name="T34" fmla="*/ 143 w 264"/>
                <a:gd name="T35" fmla="*/ 0 h 321"/>
                <a:gd name="T36" fmla="*/ 125 w 264"/>
                <a:gd name="T37" fmla="*/ 0 h 321"/>
                <a:gd name="T38" fmla="*/ 107 w 264"/>
                <a:gd name="T39" fmla="*/ 1 h 321"/>
                <a:gd name="T40" fmla="*/ 89 w 264"/>
                <a:gd name="T41" fmla="*/ 1 h 321"/>
                <a:gd name="T42" fmla="*/ 71 w 264"/>
                <a:gd name="T43" fmla="*/ 2 h 321"/>
                <a:gd name="T44" fmla="*/ 53 w 264"/>
                <a:gd name="T45" fmla="*/ 4 h 321"/>
                <a:gd name="T46" fmla="*/ 36 w 264"/>
                <a:gd name="T47" fmla="*/ 7 h 321"/>
                <a:gd name="T48" fmla="*/ 18 w 264"/>
                <a:gd name="T49" fmla="*/ 8 h 321"/>
                <a:gd name="T50" fmla="*/ 0 w 264"/>
                <a:gd name="T51" fmla="*/ 11 h 321"/>
                <a:gd name="T52" fmla="*/ 50 w 264"/>
                <a:gd name="T53" fmla="*/ 321 h 321"/>
                <a:gd name="T54" fmla="*/ 61 w 264"/>
                <a:gd name="T55" fmla="*/ 320 h 321"/>
                <a:gd name="T56" fmla="*/ 74 w 264"/>
                <a:gd name="T57" fmla="*/ 319 h 321"/>
                <a:gd name="T58" fmla="*/ 85 w 264"/>
                <a:gd name="T59" fmla="*/ 317 h 321"/>
                <a:gd name="T60" fmla="*/ 96 w 264"/>
                <a:gd name="T61" fmla="*/ 316 h 321"/>
                <a:gd name="T62" fmla="*/ 107 w 264"/>
                <a:gd name="T63" fmla="*/ 316 h 321"/>
                <a:gd name="T64" fmla="*/ 120 w 264"/>
                <a:gd name="T65" fmla="*/ 315 h 321"/>
                <a:gd name="T66" fmla="*/ 131 w 264"/>
                <a:gd name="T67" fmla="*/ 315 h 321"/>
                <a:gd name="T68" fmla="*/ 143 w 264"/>
                <a:gd name="T69" fmla="*/ 315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4" h="321">
                  <a:moveTo>
                    <a:pt x="143" y="315"/>
                  </a:moveTo>
                  <a:lnTo>
                    <a:pt x="153" y="315"/>
                  </a:lnTo>
                  <a:lnTo>
                    <a:pt x="163" y="315"/>
                  </a:lnTo>
                  <a:lnTo>
                    <a:pt x="172" y="315"/>
                  </a:lnTo>
                  <a:lnTo>
                    <a:pt x="182" y="316"/>
                  </a:lnTo>
                  <a:lnTo>
                    <a:pt x="192" y="316"/>
                  </a:lnTo>
                  <a:lnTo>
                    <a:pt x="200" y="317"/>
                  </a:lnTo>
                  <a:lnTo>
                    <a:pt x="210" y="317"/>
                  </a:lnTo>
                  <a:lnTo>
                    <a:pt x="220" y="319"/>
                  </a:lnTo>
                  <a:lnTo>
                    <a:pt x="264" y="8"/>
                  </a:lnTo>
                  <a:lnTo>
                    <a:pt x="249" y="7"/>
                  </a:lnTo>
                  <a:lnTo>
                    <a:pt x="235" y="4"/>
                  </a:lnTo>
                  <a:lnTo>
                    <a:pt x="220" y="2"/>
                  </a:lnTo>
                  <a:lnTo>
                    <a:pt x="204" y="1"/>
                  </a:lnTo>
                  <a:lnTo>
                    <a:pt x="189" y="1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3" y="0"/>
                  </a:lnTo>
                  <a:lnTo>
                    <a:pt x="125" y="0"/>
                  </a:lnTo>
                  <a:lnTo>
                    <a:pt x="107" y="1"/>
                  </a:lnTo>
                  <a:lnTo>
                    <a:pt x="89" y="1"/>
                  </a:lnTo>
                  <a:lnTo>
                    <a:pt x="71" y="2"/>
                  </a:lnTo>
                  <a:lnTo>
                    <a:pt x="53" y="4"/>
                  </a:lnTo>
                  <a:lnTo>
                    <a:pt x="36" y="7"/>
                  </a:lnTo>
                  <a:lnTo>
                    <a:pt x="18" y="8"/>
                  </a:lnTo>
                  <a:lnTo>
                    <a:pt x="0" y="11"/>
                  </a:lnTo>
                  <a:lnTo>
                    <a:pt x="50" y="321"/>
                  </a:lnTo>
                  <a:lnTo>
                    <a:pt x="61" y="320"/>
                  </a:lnTo>
                  <a:lnTo>
                    <a:pt x="74" y="319"/>
                  </a:lnTo>
                  <a:lnTo>
                    <a:pt x="85" y="317"/>
                  </a:lnTo>
                  <a:lnTo>
                    <a:pt x="96" y="316"/>
                  </a:lnTo>
                  <a:lnTo>
                    <a:pt x="107" y="316"/>
                  </a:lnTo>
                  <a:lnTo>
                    <a:pt x="120" y="315"/>
                  </a:lnTo>
                  <a:lnTo>
                    <a:pt x="131" y="315"/>
                  </a:lnTo>
                  <a:lnTo>
                    <a:pt x="143" y="315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1539" y="1117"/>
              <a:ext cx="152" cy="410"/>
            </a:xfrm>
            <a:custGeom>
              <a:avLst/>
              <a:gdLst>
                <a:gd name="T0" fmla="*/ 84 w 152"/>
                <a:gd name="T1" fmla="*/ 407 h 410"/>
                <a:gd name="T2" fmla="*/ 87 w 152"/>
                <a:gd name="T3" fmla="*/ 407 h 410"/>
                <a:gd name="T4" fmla="*/ 90 w 152"/>
                <a:gd name="T5" fmla="*/ 407 h 410"/>
                <a:gd name="T6" fmla="*/ 91 w 152"/>
                <a:gd name="T7" fmla="*/ 407 h 410"/>
                <a:gd name="T8" fmla="*/ 94 w 152"/>
                <a:gd name="T9" fmla="*/ 407 h 410"/>
                <a:gd name="T10" fmla="*/ 152 w 152"/>
                <a:gd name="T11" fmla="*/ 5 h 410"/>
                <a:gd name="T12" fmla="*/ 144 w 152"/>
                <a:gd name="T13" fmla="*/ 3 h 410"/>
                <a:gd name="T14" fmla="*/ 136 w 152"/>
                <a:gd name="T15" fmla="*/ 3 h 410"/>
                <a:gd name="T16" fmla="*/ 127 w 152"/>
                <a:gd name="T17" fmla="*/ 2 h 410"/>
                <a:gd name="T18" fmla="*/ 119 w 152"/>
                <a:gd name="T19" fmla="*/ 2 h 410"/>
                <a:gd name="T20" fmla="*/ 111 w 152"/>
                <a:gd name="T21" fmla="*/ 0 h 410"/>
                <a:gd name="T22" fmla="*/ 102 w 152"/>
                <a:gd name="T23" fmla="*/ 0 h 410"/>
                <a:gd name="T24" fmla="*/ 93 w 152"/>
                <a:gd name="T25" fmla="*/ 0 h 410"/>
                <a:gd name="T26" fmla="*/ 84 w 152"/>
                <a:gd name="T27" fmla="*/ 0 h 410"/>
                <a:gd name="T28" fmla="*/ 73 w 152"/>
                <a:gd name="T29" fmla="*/ 0 h 410"/>
                <a:gd name="T30" fmla="*/ 63 w 152"/>
                <a:gd name="T31" fmla="*/ 0 h 410"/>
                <a:gd name="T32" fmla="*/ 52 w 152"/>
                <a:gd name="T33" fmla="*/ 2 h 410"/>
                <a:gd name="T34" fmla="*/ 43 w 152"/>
                <a:gd name="T35" fmla="*/ 2 h 410"/>
                <a:gd name="T36" fmla="*/ 32 w 152"/>
                <a:gd name="T37" fmla="*/ 3 h 410"/>
                <a:gd name="T38" fmla="*/ 20 w 152"/>
                <a:gd name="T39" fmla="*/ 5 h 410"/>
                <a:gd name="T40" fmla="*/ 11 w 152"/>
                <a:gd name="T41" fmla="*/ 6 h 410"/>
                <a:gd name="T42" fmla="*/ 0 w 152"/>
                <a:gd name="T43" fmla="*/ 7 h 410"/>
                <a:gd name="T44" fmla="*/ 65 w 152"/>
                <a:gd name="T45" fmla="*/ 410 h 410"/>
                <a:gd name="T46" fmla="*/ 69 w 152"/>
                <a:gd name="T47" fmla="*/ 408 h 410"/>
                <a:gd name="T48" fmla="*/ 75 w 152"/>
                <a:gd name="T49" fmla="*/ 408 h 410"/>
                <a:gd name="T50" fmla="*/ 79 w 152"/>
                <a:gd name="T51" fmla="*/ 407 h 410"/>
                <a:gd name="T52" fmla="*/ 84 w 152"/>
                <a:gd name="T53" fmla="*/ 40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2" h="410">
                  <a:moveTo>
                    <a:pt x="84" y="407"/>
                  </a:moveTo>
                  <a:lnTo>
                    <a:pt x="87" y="407"/>
                  </a:lnTo>
                  <a:lnTo>
                    <a:pt x="90" y="407"/>
                  </a:lnTo>
                  <a:lnTo>
                    <a:pt x="91" y="407"/>
                  </a:lnTo>
                  <a:lnTo>
                    <a:pt x="94" y="407"/>
                  </a:lnTo>
                  <a:lnTo>
                    <a:pt x="152" y="5"/>
                  </a:lnTo>
                  <a:lnTo>
                    <a:pt x="144" y="3"/>
                  </a:lnTo>
                  <a:lnTo>
                    <a:pt x="136" y="3"/>
                  </a:lnTo>
                  <a:lnTo>
                    <a:pt x="127" y="2"/>
                  </a:lnTo>
                  <a:lnTo>
                    <a:pt x="119" y="2"/>
                  </a:lnTo>
                  <a:lnTo>
                    <a:pt x="111" y="0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3" y="0"/>
                  </a:lnTo>
                  <a:lnTo>
                    <a:pt x="63" y="0"/>
                  </a:lnTo>
                  <a:lnTo>
                    <a:pt x="52" y="2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0" y="5"/>
                  </a:lnTo>
                  <a:lnTo>
                    <a:pt x="11" y="6"/>
                  </a:lnTo>
                  <a:lnTo>
                    <a:pt x="0" y="7"/>
                  </a:lnTo>
                  <a:lnTo>
                    <a:pt x="65" y="410"/>
                  </a:lnTo>
                  <a:lnTo>
                    <a:pt x="69" y="408"/>
                  </a:lnTo>
                  <a:lnTo>
                    <a:pt x="75" y="408"/>
                  </a:lnTo>
                  <a:lnTo>
                    <a:pt x="79" y="407"/>
                  </a:lnTo>
                  <a:lnTo>
                    <a:pt x="84" y="407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1504" y="2104"/>
              <a:ext cx="265" cy="320"/>
            </a:xfrm>
            <a:custGeom>
              <a:avLst/>
              <a:gdLst>
                <a:gd name="T0" fmla="*/ 119 w 265"/>
                <a:gd name="T1" fmla="*/ 7 h 320"/>
                <a:gd name="T2" fmla="*/ 110 w 265"/>
                <a:gd name="T3" fmla="*/ 7 h 320"/>
                <a:gd name="T4" fmla="*/ 100 w 265"/>
                <a:gd name="T5" fmla="*/ 7 h 320"/>
                <a:gd name="T6" fmla="*/ 90 w 265"/>
                <a:gd name="T7" fmla="*/ 7 h 320"/>
                <a:gd name="T8" fmla="*/ 80 w 265"/>
                <a:gd name="T9" fmla="*/ 5 h 320"/>
                <a:gd name="T10" fmla="*/ 71 w 265"/>
                <a:gd name="T11" fmla="*/ 5 h 320"/>
                <a:gd name="T12" fmla="*/ 61 w 265"/>
                <a:gd name="T13" fmla="*/ 4 h 320"/>
                <a:gd name="T14" fmla="*/ 51 w 265"/>
                <a:gd name="T15" fmla="*/ 3 h 320"/>
                <a:gd name="T16" fmla="*/ 42 w 265"/>
                <a:gd name="T17" fmla="*/ 1 h 320"/>
                <a:gd name="T18" fmla="*/ 0 w 265"/>
                <a:gd name="T19" fmla="*/ 313 h 320"/>
                <a:gd name="T20" fmla="*/ 15 w 265"/>
                <a:gd name="T21" fmla="*/ 315 h 320"/>
                <a:gd name="T22" fmla="*/ 29 w 265"/>
                <a:gd name="T23" fmla="*/ 316 h 320"/>
                <a:gd name="T24" fmla="*/ 44 w 265"/>
                <a:gd name="T25" fmla="*/ 317 h 320"/>
                <a:gd name="T26" fmla="*/ 60 w 265"/>
                <a:gd name="T27" fmla="*/ 319 h 320"/>
                <a:gd name="T28" fmla="*/ 74 w 265"/>
                <a:gd name="T29" fmla="*/ 319 h 320"/>
                <a:gd name="T30" fmla="*/ 89 w 265"/>
                <a:gd name="T31" fmla="*/ 320 h 320"/>
                <a:gd name="T32" fmla="*/ 104 w 265"/>
                <a:gd name="T33" fmla="*/ 320 h 320"/>
                <a:gd name="T34" fmla="*/ 119 w 265"/>
                <a:gd name="T35" fmla="*/ 320 h 320"/>
                <a:gd name="T36" fmla="*/ 137 w 265"/>
                <a:gd name="T37" fmla="*/ 320 h 320"/>
                <a:gd name="T38" fmla="*/ 157 w 265"/>
                <a:gd name="T39" fmla="*/ 320 h 320"/>
                <a:gd name="T40" fmla="*/ 175 w 265"/>
                <a:gd name="T41" fmla="*/ 319 h 320"/>
                <a:gd name="T42" fmla="*/ 193 w 265"/>
                <a:gd name="T43" fmla="*/ 317 h 320"/>
                <a:gd name="T44" fmla="*/ 211 w 265"/>
                <a:gd name="T45" fmla="*/ 316 h 320"/>
                <a:gd name="T46" fmla="*/ 229 w 265"/>
                <a:gd name="T47" fmla="*/ 315 h 320"/>
                <a:gd name="T48" fmla="*/ 247 w 265"/>
                <a:gd name="T49" fmla="*/ 312 h 320"/>
                <a:gd name="T50" fmla="*/ 265 w 265"/>
                <a:gd name="T51" fmla="*/ 309 h 320"/>
                <a:gd name="T52" fmla="*/ 212 w 265"/>
                <a:gd name="T53" fmla="*/ 0 h 320"/>
                <a:gd name="T54" fmla="*/ 201 w 265"/>
                <a:gd name="T55" fmla="*/ 1 h 320"/>
                <a:gd name="T56" fmla="*/ 189 w 265"/>
                <a:gd name="T57" fmla="*/ 3 h 320"/>
                <a:gd name="T58" fmla="*/ 178 w 265"/>
                <a:gd name="T59" fmla="*/ 4 h 320"/>
                <a:gd name="T60" fmla="*/ 166 w 265"/>
                <a:gd name="T61" fmla="*/ 5 h 320"/>
                <a:gd name="T62" fmla="*/ 155 w 265"/>
                <a:gd name="T63" fmla="*/ 5 h 320"/>
                <a:gd name="T64" fmla="*/ 143 w 265"/>
                <a:gd name="T65" fmla="*/ 7 h 320"/>
                <a:gd name="T66" fmla="*/ 132 w 265"/>
                <a:gd name="T67" fmla="*/ 7 h 320"/>
                <a:gd name="T68" fmla="*/ 119 w 265"/>
                <a:gd name="T69" fmla="*/ 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5" h="320">
                  <a:moveTo>
                    <a:pt x="119" y="7"/>
                  </a:moveTo>
                  <a:lnTo>
                    <a:pt x="110" y="7"/>
                  </a:lnTo>
                  <a:lnTo>
                    <a:pt x="100" y="7"/>
                  </a:lnTo>
                  <a:lnTo>
                    <a:pt x="90" y="7"/>
                  </a:lnTo>
                  <a:lnTo>
                    <a:pt x="80" y="5"/>
                  </a:lnTo>
                  <a:lnTo>
                    <a:pt x="71" y="5"/>
                  </a:lnTo>
                  <a:lnTo>
                    <a:pt x="61" y="4"/>
                  </a:lnTo>
                  <a:lnTo>
                    <a:pt x="51" y="3"/>
                  </a:lnTo>
                  <a:lnTo>
                    <a:pt x="42" y="1"/>
                  </a:lnTo>
                  <a:lnTo>
                    <a:pt x="0" y="313"/>
                  </a:lnTo>
                  <a:lnTo>
                    <a:pt x="15" y="315"/>
                  </a:lnTo>
                  <a:lnTo>
                    <a:pt x="29" y="316"/>
                  </a:lnTo>
                  <a:lnTo>
                    <a:pt x="44" y="317"/>
                  </a:lnTo>
                  <a:lnTo>
                    <a:pt x="60" y="319"/>
                  </a:lnTo>
                  <a:lnTo>
                    <a:pt x="74" y="319"/>
                  </a:lnTo>
                  <a:lnTo>
                    <a:pt x="89" y="320"/>
                  </a:lnTo>
                  <a:lnTo>
                    <a:pt x="104" y="320"/>
                  </a:lnTo>
                  <a:lnTo>
                    <a:pt x="119" y="320"/>
                  </a:lnTo>
                  <a:lnTo>
                    <a:pt x="137" y="320"/>
                  </a:lnTo>
                  <a:lnTo>
                    <a:pt x="157" y="320"/>
                  </a:lnTo>
                  <a:lnTo>
                    <a:pt x="175" y="319"/>
                  </a:lnTo>
                  <a:lnTo>
                    <a:pt x="193" y="317"/>
                  </a:lnTo>
                  <a:lnTo>
                    <a:pt x="211" y="316"/>
                  </a:lnTo>
                  <a:lnTo>
                    <a:pt x="229" y="315"/>
                  </a:lnTo>
                  <a:lnTo>
                    <a:pt x="247" y="312"/>
                  </a:lnTo>
                  <a:lnTo>
                    <a:pt x="265" y="309"/>
                  </a:lnTo>
                  <a:lnTo>
                    <a:pt x="212" y="0"/>
                  </a:lnTo>
                  <a:lnTo>
                    <a:pt x="201" y="1"/>
                  </a:lnTo>
                  <a:lnTo>
                    <a:pt x="189" y="3"/>
                  </a:lnTo>
                  <a:lnTo>
                    <a:pt x="178" y="4"/>
                  </a:lnTo>
                  <a:lnTo>
                    <a:pt x="166" y="5"/>
                  </a:lnTo>
                  <a:lnTo>
                    <a:pt x="155" y="5"/>
                  </a:lnTo>
                  <a:lnTo>
                    <a:pt x="143" y="7"/>
                  </a:lnTo>
                  <a:lnTo>
                    <a:pt x="132" y="7"/>
                  </a:lnTo>
                  <a:lnTo>
                    <a:pt x="119" y="7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1553" y="1645"/>
              <a:ext cx="154" cy="409"/>
            </a:xfrm>
            <a:custGeom>
              <a:avLst/>
              <a:gdLst>
                <a:gd name="T0" fmla="*/ 70 w 154"/>
                <a:gd name="T1" fmla="*/ 2 h 409"/>
                <a:gd name="T2" fmla="*/ 66 w 154"/>
                <a:gd name="T3" fmla="*/ 2 h 409"/>
                <a:gd name="T4" fmla="*/ 62 w 154"/>
                <a:gd name="T5" fmla="*/ 1 h 409"/>
                <a:gd name="T6" fmla="*/ 58 w 154"/>
                <a:gd name="T7" fmla="*/ 1 h 409"/>
                <a:gd name="T8" fmla="*/ 54 w 154"/>
                <a:gd name="T9" fmla="*/ 0 h 409"/>
                <a:gd name="T10" fmla="*/ 0 w 154"/>
                <a:gd name="T11" fmla="*/ 403 h 409"/>
                <a:gd name="T12" fmla="*/ 8 w 154"/>
                <a:gd name="T13" fmla="*/ 405 h 409"/>
                <a:gd name="T14" fmla="*/ 18 w 154"/>
                <a:gd name="T15" fmla="*/ 406 h 409"/>
                <a:gd name="T16" fmla="*/ 26 w 154"/>
                <a:gd name="T17" fmla="*/ 407 h 409"/>
                <a:gd name="T18" fmla="*/ 36 w 154"/>
                <a:gd name="T19" fmla="*/ 407 h 409"/>
                <a:gd name="T20" fmla="*/ 44 w 154"/>
                <a:gd name="T21" fmla="*/ 409 h 409"/>
                <a:gd name="T22" fmla="*/ 52 w 154"/>
                <a:gd name="T23" fmla="*/ 409 h 409"/>
                <a:gd name="T24" fmla="*/ 62 w 154"/>
                <a:gd name="T25" fmla="*/ 409 h 409"/>
                <a:gd name="T26" fmla="*/ 70 w 154"/>
                <a:gd name="T27" fmla="*/ 409 h 409"/>
                <a:gd name="T28" fmla="*/ 81 w 154"/>
                <a:gd name="T29" fmla="*/ 409 h 409"/>
                <a:gd name="T30" fmla="*/ 91 w 154"/>
                <a:gd name="T31" fmla="*/ 409 h 409"/>
                <a:gd name="T32" fmla="*/ 102 w 154"/>
                <a:gd name="T33" fmla="*/ 407 h 409"/>
                <a:gd name="T34" fmla="*/ 112 w 154"/>
                <a:gd name="T35" fmla="*/ 407 h 409"/>
                <a:gd name="T36" fmla="*/ 123 w 154"/>
                <a:gd name="T37" fmla="*/ 406 h 409"/>
                <a:gd name="T38" fmla="*/ 133 w 154"/>
                <a:gd name="T39" fmla="*/ 405 h 409"/>
                <a:gd name="T40" fmla="*/ 144 w 154"/>
                <a:gd name="T41" fmla="*/ 403 h 409"/>
                <a:gd name="T42" fmla="*/ 154 w 154"/>
                <a:gd name="T43" fmla="*/ 402 h 409"/>
                <a:gd name="T44" fmla="*/ 84 w 154"/>
                <a:gd name="T45" fmla="*/ 1 h 409"/>
                <a:gd name="T46" fmla="*/ 81 w 154"/>
                <a:gd name="T47" fmla="*/ 1 h 409"/>
                <a:gd name="T48" fmla="*/ 77 w 154"/>
                <a:gd name="T49" fmla="*/ 1 h 409"/>
                <a:gd name="T50" fmla="*/ 74 w 154"/>
                <a:gd name="T51" fmla="*/ 2 h 409"/>
                <a:gd name="T52" fmla="*/ 70 w 154"/>
                <a:gd name="T53" fmla="*/ 2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409">
                  <a:moveTo>
                    <a:pt x="70" y="2"/>
                  </a:moveTo>
                  <a:lnTo>
                    <a:pt x="66" y="2"/>
                  </a:lnTo>
                  <a:lnTo>
                    <a:pt x="62" y="1"/>
                  </a:lnTo>
                  <a:lnTo>
                    <a:pt x="58" y="1"/>
                  </a:lnTo>
                  <a:lnTo>
                    <a:pt x="54" y="0"/>
                  </a:lnTo>
                  <a:lnTo>
                    <a:pt x="0" y="403"/>
                  </a:lnTo>
                  <a:lnTo>
                    <a:pt x="8" y="405"/>
                  </a:lnTo>
                  <a:lnTo>
                    <a:pt x="18" y="406"/>
                  </a:lnTo>
                  <a:lnTo>
                    <a:pt x="26" y="407"/>
                  </a:lnTo>
                  <a:lnTo>
                    <a:pt x="36" y="407"/>
                  </a:lnTo>
                  <a:lnTo>
                    <a:pt x="44" y="409"/>
                  </a:lnTo>
                  <a:lnTo>
                    <a:pt x="52" y="409"/>
                  </a:lnTo>
                  <a:lnTo>
                    <a:pt x="62" y="409"/>
                  </a:lnTo>
                  <a:lnTo>
                    <a:pt x="70" y="409"/>
                  </a:lnTo>
                  <a:lnTo>
                    <a:pt x="81" y="409"/>
                  </a:lnTo>
                  <a:lnTo>
                    <a:pt x="91" y="409"/>
                  </a:lnTo>
                  <a:lnTo>
                    <a:pt x="102" y="407"/>
                  </a:lnTo>
                  <a:lnTo>
                    <a:pt x="112" y="407"/>
                  </a:lnTo>
                  <a:lnTo>
                    <a:pt x="123" y="406"/>
                  </a:lnTo>
                  <a:lnTo>
                    <a:pt x="133" y="405"/>
                  </a:lnTo>
                  <a:lnTo>
                    <a:pt x="144" y="403"/>
                  </a:lnTo>
                  <a:lnTo>
                    <a:pt x="154" y="402"/>
                  </a:lnTo>
                  <a:lnTo>
                    <a:pt x="84" y="1"/>
                  </a:lnTo>
                  <a:lnTo>
                    <a:pt x="81" y="1"/>
                  </a:lnTo>
                  <a:lnTo>
                    <a:pt x="77" y="1"/>
                  </a:lnTo>
                  <a:lnTo>
                    <a:pt x="74" y="2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1859" y="821"/>
              <a:ext cx="359" cy="380"/>
            </a:xfrm>
            <a:custGeom>
              <a:avLst/>
              <a:gdLst>
                <a:gd name="T0" fmla="*/ 143 w 359"/>
                <a:gd name="T1" fmla="*/ 380 h 380"/>
                <a:gd name="T2" fmla="*/ 359 w 359"/>
                <a:gd name="T3" fmla="*/ 141 h 380"/>
                <a:gd name="T4" fmla="*/ 347 w 359"/>
                <a:gd name="T5" fmla="*/ 130 h 380"/>
                <a:gd name="T6" fmla="*/ 335 w 359"/>
                <a:gd name="T7" fmla="*/ 120 h 380"/>
                <a:gd name="T8" fmla="*/ 321 w 359"/>
                <a:gd name="T9" fmla="*/ 110 h 380"/>
                <a:gd name="T10" fmla="*/ 308 w 359"/>
                <a:gd name="T11" fmla="*/ 99 h 380"/>
                <a:gd name="T12" fmla="*/ 294 w 359"/>
                <a:gd name="T13" fmla="*/ 90 h 380"/>
                <a:gd name="T14" fmla="*/ 280 w 359"/>
                <a:gd name="T15" fmla="*/ 81 h 380"/>
                <a:gd name="T16" fmla="*/ 267 w 359"/>
                <a:gd name="T17" fmla="*/ 72 h 380"/>
                <a:gd name="T18" fmla="*/ 253 w 359"/>
                <a:gd name="T19" fmla="*/ 62 h 380"/>
                <a:gd name="T20" fmla="*/ 239 w 359"/>
                <a:gd name="T21" fmla="*/ 54 h 380"/>
                <a:gd name="T22" fmla="*/ 224 w 359"/>
                <a:gd name="T23" fmla="*/ 45 h 380"/>
                <a:gd name="T24" fmla="*/ 210 w 359"/>
                <a:gd name="T25" fmla="*/ 37 h 380"/>
                <a:gd name="T26" fmla="*/ 194 w 359"/>
                <a:gd name="T27" fmla="*/ 29 h 380"/>
                <a:gd name="T28" fmla="*/ 179 w 359"/>
                <a:gd name="T29" fmla="*/ 22 h 380"/>
                <a:gd name="T30" fmla="*/ 164 w 359"/>
                <a:gd name="T31" fmla="*/ 13 h 380"/>
                <a:gd name="T32" fmla="*/ 149 w 359"/>
                <a:gd name="T33" fmla="*/ 6 h 380"/>
                <a:gd name="T34" fmla="*/ 133 w 359"/>
                <a:gd name="T35" fmla="*/ 0 h 380"/>
                <a:gd name="T36" fmla="*/ 0 w 359"/>
                <a:gd name="T37" fmla="*/ 288 h 380"/>
                <a:gd name="T38" fmla="*/ 20 w 359"/>
                <a:gd name="T39" fmla="*/ 298 h 380"/>
                <a:gd name="T40" fmla="*/ 39 w 359"/>
                <a:gd name="T41" fmla="*/ 307 h 380"/>
                <a:gd name="T42" fmla="*/ 57 w 359"/>
                <a:gd name="T43" fmla="*/ 317 h 380"/>
                <a:gd name="T44" fmla="*/ 76 w 359"/>
                <a:gd name="T45" fmla="*/ 328 h 380"/>
                <a:gd name="T46" fmla="*/ 93 w 359"/>
                <a:gd name="T47" fmla="*/ 341 h 380"/>
                <a:gd name="T48" fmla="*/ 111 w 359"/>
                <a:gd name="T49" fmla="*/ 353 h 380"/>
                <a:gd name="T50" fmla="*/ 128 w 359"/>
                <a:gd name="T51" fmla="*/ 366 h 380"/>
                <a:gd name="T52" fmla="*/ 143 w 359"/>
                <a:gd name="T5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9" h="380">
                  <a:moveTo>
                    <a:pt x="143" y="380"/>
                  </a:moveTo>
                  <a:lnTo>
                    <a:pt x="359" y="141"/>
                  </a:lnTo>
                  <a:lnTo>
                    <a:pt x="347" y="130"/>
                  </a:lnTo>
                  <a:lnTo>
                    <a:pt x="335" y="120"/>
                  </a:lnTo>
                  <a:lnTo>
                    <a:pt x="321" y="110"/>
                  </a:lnTo>
                  <a:lnTo>
                    <a:pt x="308" y="99"/>
                  </a:lnTo>
                  <a:lnTo>
                    <a:pt x="294" y="90"/>
                  </a:lnTo>
                  <a:lnTo>
                    <a:pt x="280" y="81"/>
                  </a:lnTo>
                  <a:lnTo>
                    <a:pt x="267" y="72"/>
                  </a:lnTo>
                  <a:lnTo>
                    <a:pt x="253" y="62"/>
                  </a:lnTo>
                  <a:lnTo>
                    <a:pt x="239" y="54"/>
                  </a:lnTo>
                  <a:lnTo>
                    <a:pt x="224" y="45"/>
                  </a:lnTo>
                  <a:lnTo>
                    <a:pt x="210" y="37"/>
                  </a:lnTo>
                  <a:lnTo>
                    <a:pt x="194" y="29"/>
                  </a:lnTo>
                  <a:lnTo>
                    <a:pt x="179" y="22"/>
                  </a:lnTo>
                  <a:lnTo>
                    <a:pt x="164" y="13"/>
                  </a:lnTo>
                  <a:lnTo>
                    <a:pt x="149" y="6"/>
                  </a:lnTo>
                  <a:lnTo>
                    <a:pt x="133" y="0"/>
                  </a:lnTo>
                  <a:lnTo>
                    <a:pt x="0" y="288"/>
                  </a:lnTo>
                  <a:lnTo>
                    <a:pt x="20" y="298"/>
                  </a:lnTo>
                  <a:lnTo>
                    <a:pt x="39" y="307"/>
                  </a:lnTo>
                  <a:lnTo>
                    <a:pt x="57" y="317"/>
                  </a:lnTo>
                  <a:lnTo>
                    <a:pt x="76" y="328"/>
                  </a:lnTo>
                  <a:lnTo>
                    <a:pt x="93" y="341"/>
                  </a:lnTo>
                  <a:lnTo>
                    <a:pt x="111" y="353"/>
                  </a:lnTo>
                  <a:lnTo>
                    <a:pt x="128" y="366"/>
                  </a:lnTo>
                  <a:lnTo>
                    <a:pt x="143" y="38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1662" y="1162"/>
              <a:ext cx="301" cy="391"/>
            </a:xfrm>
            <a:custGeom>
              <a:avLst/>
              <a:gdLst>
                <a:gd name="T0" fmla="*/ 21 w 301"/>
                <a:gd name="T1" fmla="*/ 391 h 391"/>
                <a:gd name="T2" fmla="*/ 301 w 301"/>
                <a:gd name="T3" fmla="*/ 82 h 391"/>
                <a:gd name="T4" fmla="*/ 287 w 301"/>
                <a:gd name="T5" fmla="*/ 69 h 391"/>
                <a:gd name="T6" fmla="*/ 272 w 301"/>
                <a:gd name="T7" fmla="*/ 58 h 391"/>
                <a:gd name="T8" fmla="*/ 257 w 301"/>
                <a:gd name="T9" fmla="*/ 47 h 391"/>
                <a:gd name="T10" fmla="*/ 242 w 301"/>
                <a:gd name="T11" fmla="*/ 36 h 391"/>
                <a:gd name="T12" fmla="*/ 225 w 301"/>
                <a:gd name="T13" fmla="*/ 26 h 391"/>
                <a:gd name="T14" fmla="*/ 208 w 301"/>
                <a:gd name="T15" fmla="*/ 16 h 391"/>
                <a:gd name="T16" fmla="*/ 190 w 301"/>
                <a:gd name="T17" fmla="*/ 8 h 391"/>
                <a:gd name="T18" fmla="*/ 172 w 301"/>
                <a:gd name="T19" fmla="*/ 0 h 391"/>
                <a:gd name="T20" fmla="*/ 0 w 301"/>
                <a:gd name="T21" fmla="*/ 372 h 391"/>
                <a:gd name="T22" fmla="*/ 6 w 301"/>
                <a:gd name="T23" fmla="*/ 376 h 391"/>
                <a:gd name="T24" fmla="*/ 11 w 301"/>
                <a:gd name="T25" fmla="*/ 381 h 391"/>
                <a:gd name="T26" fmla="*/ 17 w 301"/>
                <a:gd name="T27" fmla="*/ 385 h 391"/>
                <a:gd name="T28" fmla="*/ 21 w 301"/>
                <a:gd name="T29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1" h="391">
                  <a:moveTo>
                    <a:pt x="21" y="391"/>
                  </a:moveTo>
                  <a:lnTo>
                    <a:pt x="301" y="82"/>
                  </a:lnTo>
                  <a:lnTo>
                    <a:pt x="287" y="69"/>
                  </a:lnTo>
                  <a:lnTo>
                    <a:pt x="272" y="58"/>
                  </a:lnTo>
                  <a:lnTo>
                    <a:pt x="257" y="47"/>
                  </a:lnTo>
                  <a:lnTo>
                    <a:pt x="242" y="36"/>
                  </a:lnTo>
                  <a:lnTo>
                    <a:pt x="225" y="26"/>
                  </a:lnTo>
                  <a:lnTo>
                    <a:pt x="208" y="16"/>
                  </a:lnTo>
                  <a:lnTo>
                    <a:pt x="190" y="8"/>
                  </a:lnTo>
                  <a:lnTo>
                    <a:pt x="172" y="0"/>
                  </a:lnTo>
                  <a:lnTo>
                    <a:pt x="0" y="372"/>
                  </a:lnTo>
                  <a:lnTo>
                    <a:pt x="6" y="376"/>
                  </a:lnTo>
                  <a:lnTo>
                    <a:pt x="11" y="381"/>
                  </a:lnTo>
                  <a:lnTo>
                    <a:pt x="17" y="385"/>
                  </a:lnTo>
                  <a:lnTo>
                    <a:pt x="21" y="391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1009" y="833"/>
              <a:ext cx="362" cy="379"/>
            </a:xfrm>
            <a:custGeom>
              <a:avLst/>
              <a:gdLst>
                <a:gd name="T0" fmla="*/ 362 w 362"/>
                <a:gd name="T1" fmla="*/ 284 h 379"/>
                <a:gd name="T2" fmla="*/ 219 w 362"/>
                <a:gd name="T3" fmla="*/ 0 h 379"/>
                <a:gd name="T4" fmla="*/ 188 w 362"/>
                <a:gd name="T5" fmla="*/ 15 h 379"/>
                <a:gd name="T6" fmla="*/ 159 w 362"/>
                <a:gd name="T7" fmla="*/ 31 h 379"/>
                <a:gd name="T8" fmla="*/ 131 w 362"/>
                <a:gd name="T9" fmla="*/ 47 h 379"/>
                <a:gd name="T10" fmla="*/ 104 w 362"/>
                <a:gd name="T11" fmla="*/ 65 h 379"/>
                <a:gd name="T12" fmla="*/ 76 w 362"/>
                <a:gd name="T13" fmla="*/ 85 h 379"/>
                <a:gd name="T14" fmla="*/ 50 w 362"/>
                <a:gd name="T15" fmla="*/ 104 h 379"/>
                <a:gd name="T16" fmla="*/ 25 w 362"/>
                <a:gd name="T17" fmla="*/ 125 h 379"/>
                <a:gd name="T18" fmla="*/ 0 w 362"/>
                <a:gd name="T19" fmla="*/ 146 h 379"/>
                <a:gd name="T20" fmla="*/ 223 w 362"/>
                <a:gd name="T21" fmla="*/ 379 h 379"/>
                <a:gd name="T22" fmla="*/ 238 w 362"/>
                <a:gd name="T23" fmla="*/ 365 h 379"/>
                <a:gd name="T24" fmla="*/ 255 w 362"/>
                <a:gd name="T25" fmla="*/ 352 h 379"/>
                <a:gd name="T26" fmla="*/ 272 w 362"/>
                <a:gd name="T27" fmla="*/ 339 h 379"/>
                <a:gd name="T28" fmla="*/ 288 w 362"/>
                <a:gd name="T29" fmla="*/ 327 h 379"/>
                <a:gd name="T30" fmla="*/ 306 w 362"/>
                <a:gd name="T31" fmla="*/ 315 h 379"/>
                <a:gd name="T32" fmla="*/ 324 w 362"/>
                <a:gd name="T33" fmla="*/ 304 h 379"/>
                <a:gd name="T34" fmla="*/ 342 w 362"/>
                <a:gd name="T35" fmla="*/ 294 h 379"/>
                <a:gd name="T36" fmla="*/ 362 w 362"/>
                <a:gd name="T37" fmla="*/ 284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2" h="379">
                  <a:moveTo>
                    <a:pt x="362" y="284"/>
                  </a:moveTo>
                  <a:lnTo>
                    <a:pt x="219" y="0"/>
                  </a:lnTo>
                  <a:lnTo>
                    <a:pt x="188" y="15"/>
                  </a:lnTo>
                  <a:lnTo>
                    <a:pt x="159" y="31"/>
                  </a:lnTo>
                  <a:lnTo>
                    <a:pt x="131" y="47"/>
                  </a:lnTo>
                  <a:lnTo>
                    <a:pt x="104" y="65"/>
                  </a:lnTo>
                  <a:lnTo>
                    <a:pt x="76" y="85"/>
                  </a:lnTo>
                  <a:lnTo>
                    <a:pt x="50" y="104"/>
                  </a:lnTo>
                  <a:lnTo>
                    <a:pt x="25" y="125"/>
                  </a:lnTo>
                  <a:lnTo>
                    <a:pt x="0" y="146"/>
                  </a:lnTo>
                  <a:lnTo>
                    <a:pt x="223" y="379"/>
                  </a:lnTo>
                  <a:lnTo>
                    <a:pt x="238" y="365"/>
                  </a:lnTo>
                  <a:lnTo>
                    <a:pt x="255" y="352"/>
                  </a:lnTo>
                  <a:lnTo>
                    <a:pt x="272" y="339"/>
                  </a:lnTo>
                  <a:lnTo>
                    <a:pt x="288" y="327"/>
                  </a:lnTo>
                  <a:lnTo>
                    <a:pt x="306" y="315"/>
                  </a:lnTo>
                  <a:lnTo>
                    <a:pt x="324" y="304"/>
                  </a:lnTo>
                  <a:lnTo>
                    <a:pt x="342" y="294"/>
                  </a:lnTo>
                  <a:lnTo>
                    <a:pt x="362" y="284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1272" y="1170"/>
              <a:ext cx="308" cy="387"/>
            </a:xfrm>
            <a:custGeom>
              <a:avLst/>
              <a:gdLst>
                <a:gd name="T0" fmla="*/ 308 w 308"/>
                <a:gd name="T1" fmla="*/ 368 h 387"/>
                <a:gd name="T2" fmla="*/ 124 w 308"/>
                <a:gd name="T3" fmla="*/ 0 h 387"/>
                <a:gd name="T4" fmla="*/ 107 w 308"/>
                <a:gd name="T5" fmla="*/ 8 h 387"/>
                <a:gd name="T6" fmla="*/ 90 w 308"/>
                <a:gd name="T7" fmla="*/ 18 h 387"/>
                <a:gd name="T8" fmla="*/ 74 w 308"/>
                <a:gd name="T9" fmla="*/ 28 h 387"/>
                <a:gd name="T10" fmla="*/ 59 w 308"/>
                <a:gd name="T11" fmla="*/ 38 h 387"/>
                <a:gd name="T12" fmla="*/ 43 w 308"/>
                <a:gd name="T13" fmla="*/ 49 h 387"/>
                <a:gd name="T14" fmla="*/ 28 w 308"/>
                <a:gd name="T15" fmla="*/ 60 h 387"/>
                <a:gd name="T16" fmla="*/ 14 w 308"/>
                <a:gd name="T17" fmla="*/ 72 h 387"/>
                <a:gd name="T18" fmla="*/ 0 w 308"/>
                <a:gd name="T19" fmla="*/ 85 h 387"/>
                <a:gd name="T20" fmla="*/ 290 w 308"/>
                <a:gd name="T21" fmla="*/ 387 h 387"/>
                <a:gd name="T22" fmla="*/ 293 w 308"/>
                <a:gd name="T23" fmla="*/ 382 h 387"/>
                <a:gd name="T24" fmla="*/ 297 w 308"/>
                <a:gd name="T25" fmla="*/ 376 h 387"/>
                <a:gd name="T26" fmla="*/ 303 w 308"/>
                <a:gd name="T27" fmla="*/ 372 h 387"/>
                <a:gd name="T28" fmla="*/ 308 w 308"/>
                <a:gd name="T29" fmla="*/ 36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8" h="387">
                  <a:moveTo>
                    <a:pt x="308" y="368"/>
                  </a:moveTo>
                  <a:lnTo>
                    <a:pt x="124" y="0"/>
                  </a:lnTo>
                  <a:lnTo>
                    <a:pt x="107" y="8"/>
                  </a:lnTo>
                  <a:lnTo>
                    <a:pt x="90" y="18"/>
                  </a:lnTo>
                  <a:lnTo>
                    <a:pt x="74" y="28"/>
                  </a:lnTo>
                  <a:lnTo>
                    <a:pt x="59" y="38"/>
                  </a:lnTo>
                  <a:lnTo>
                    <a:pt x="43" y="49"/>
                  </a:lnTo>
                  <a:lnTo>
                    <a:pt x="28" y="60"/>
                  </a:lnTo>
                  <a:lnTo>
                    <a:pt x="14" y="72"/>
                  </a:lnTo>
                  <a:lnTo>
                    <a:pt x="0" y="85"/>
                  </a:lnTo>
                  <a:lnTo>
                    <a:pt x="290" y="387"/>
                  </a:lnTo>
                  <a:lnTo>
                    <a:pt x="293" y="382"/>
                  </a:lnTo>
                  <a:lnTo>
                    <a:pt x="297" y="376"/>
                  </a:lnTo>
                  <a:lnTo>
                    <a:pt x="303" y="372"/>
                  </a:lnTo>
                  <a:lnTo>
                    <a:pt x="308" y="368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2110" y="1167"/>
              <a:ext cx="383" cy="317"/>
            </a:xfrm>
            <a:custGeom>
              <a:avLst/>
              <a:gdLst>
                <a:gd name="T0" fmla="*/ 283 w 383"/>
                <a:gd name="T1" fmla="*/ 0 h 317"/>
                <a:gd name="T2" fmla="*/ 172 w 383"/>
                <a:gd name="T3" fmla="*/ 66 h 317"/>
                <a:gd name="T4" fmla="*/ 0 w 383"/>
                <a:gd name="T5" fmla="*/ 163 h 317"/>
                <a:gd name="T6" fmla="*/ 10 w 383"/>
                <a:gd name="T7" fmla="*/ 181 h 317"/>
                <a:gd name="T8" fmla="*/ 20 w 383"/>
                <a:gd name="T9" fmla="*/ 199 h 317"/>
                <a:gd name="T10" fmla="*/ 28 w 383"/>
                <a:gd name="T11" fmla="*/ 218 h 317"/>
                <a:gd name="T12" fmla="*/ 36 w 383"/>
                <a:gd name="T13" fmla="*/ 236 h 317"/>
                <a:gd name="T14" fmla="*/ 43 w 383"/>
                <a:gd name="T15" fmla="*/ 256 h 317"/>
                <a:gd name="T16" fmla="*/ 50 w 383"/>
                <a:gd name="T17" fmla="*/ 276 h 317"/>
                <a:gd name="T18" fmla="*/ 56 w 383"/>
                <a:gd name="T19" fmla="*/ 296 h 317"/>
                <a:gd name="T20" fmla="*/ 60 w 383"/>
                <a:gd name="T21" fmla="*/ 317 h 317"/>
                <a:gd name="T22" fmla="*/ 135 w 383"/>
                <a:gd name="T23" fmla="*/ 300 h 317"/>
                <a:gd name="T24" fmla="*/ 383 w 383"/>
                <a:gd name="T25" fmla="*/ 246 h 317"/>
                <a:gd name="T26" fmla="*/ 375 w 383"/>
                <a:gd name="T27" fmla="*/ 214 h 317"/>
                <a:gd name="T28" fmla="*/ 365 w 383"/>
                <a:gd name="T29" fmla="*/ 181 h 317"/>
                <a:gd name="T30" fmla="*/ 355 w 383"/>
                <a:gd name="T31" fmla="*/ 150 h 317"/>
                <a:gd name="T32" fmla="*/ 343 w 383"/>
                <a:gd name="T33" fmla="*/ 118 h 317"/>
                <a:gd name="T34" fmla="*/ 330 w 383"/>
                <a:gd name="T35" fmla="*/ 88 h 317"/>
                <a:gd name="T36" fmla="*/ 315 w 383"/>
                <a:gd name="T37" fmla="*/ 59 h 317"/>
                <a:gd name="T38" fmla="*/ 300 w 383"/>
                <a:gd name="T39" fmla="*/ 29 h 317"/>
                <a:gd name="T40" fmla="*/ 283 w 383"/>
                <a:gd name="T41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3" h="317">
                  <a:moveTo>
                    <a:pt x="283" y="0"/>
                  </a:moveTo>
                  <a:lnTo>
                    <a:pt x="172" y="66"/>
                  </a:lnTo>
                  <a:lnTo>
                    <a:pt x="0" y="163"/>
                  </a:lnTo>
                  <a:lnTo>
                    <a:pt x="10" y="181"/>
                  </a:lnTo>
                  <a:lnTo>
                    <a:pt x="20" y="199"/>
                  </a:lnTo>
                  <a:lnTo>
                    <a:pt x="28" y="218"/>
                  </a:lnTo>
                  <a:lnTo>
                    <a:pt x="36" y="236"/>
                  </a:lnTo>
                  <a:lnTo>
                    <a:pt x="43" y="256"/>
                  </a:lnTo>
                  <a:lnTo>
                    <a:pt x="50" y="276"/>
                  </a:lnTo>
                  <a:lnTo>
                    <a:pt x="56" y="296"/>
                  </a:lnTo>
                  <a:lnTo>
                    <a:pt x="60" y="317"/>
                  </a:lnTo>
                  <a:lnTo>
                    <a:pt x="135" y="300"/>
                  </a:lnTo>
                  <a:lnTo>
                    <a:pt x="383" y="246"/>
                  </a:lnTo>
                  <a:lnTo>
                    <a:pt x="375" y="214"/>
                  </a:lnTo>
                  <a:lnTo>
                    <a:pt x="365" y="181"/>
                  </a:lnTo>
                  <a:lnTo>
                    <a:pt x="355" y="150"/>
                  </a:lnTo>
                  <a:lnTo>
                    <a:pt x="343" y="118"/>
                  </a:lnTo>
                  <a:lnTo>
                    <a:pt x="330" y="88"/>
                  </a:lnTo>
                  <a:lnTo>
                    <a:pt x="315" y="59"/>
                  </a:lnTo>
                  <a:lnTo>
                    <a:pt x="300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7" name="Freeform 88"/>
            <p:cNvSpPr>
              <a:spLocks/>
            </p:cNvSpPr>
            <p:nvPr/>
          </p:nvSpPr>
          <p:spPr bwMode="auto">
            <a:xfrm>
              <a:off x="1691" y="1359"/>
              <a:ext cx="419" cy="229"/>
            </a:xfrm>
            <a:custGeom>
              <a:avLst/>
              <a:gdLst>
                <a:gd name="T0" fmla="*/ 3 w 419"/>
                <a:gd name="T1" fmla="*/ 226 h 229"/>
                <a:gd name="T2" fmla="*/ 3 w 419"/>
                <a:gd name="T3" fmla="*/ 227 h 229"/>
                <a:gd name="T4" fmla="*/ 3 w 419"/>
                <a:gd name="T5" fmla="*/ 227 h 229"/>
                <a:gd name="T6" fmla="*/ 3 w 419"/>
                <a:gd name="T7" fmla="*/ 227 h 229"/>
                <a:gd name="T8" fmla="*/ 3 w 419"/>
                <a:gd name="T9" fmla="*/ 229 h 229"/>
                <a:gd name="T10" fmla="*/ 419 w 419"/>
                <a:gd name="T11" fmla="*/ 137 h 229"/>
                <a:gd name="T12" fmla="*/ 415 w 419"/>
                <a:gd name="T13" fmla="*/ 119 h 229"/>
                <a:gd name="T14" fmla="*/ 411 w 419"/>
                <a:gd name="T15" fmla="*/ 101 h 229"/>
                <a:gd name="T16" fmla="*/ 405 w 419"/>
                <a:gd name="T17" fmla="*/ 83 h 229"/>
                <a:gd name="T18" fmla="*/ 398 w 419"/>
                <a:gd name="T19" fmla="*/ 66 h 229"/>
                <a:gd name="T20" fmla="*/ 392 w 419"/>
                <a:gd name="T21" fmla="*/ 50 h 229"/>
                <a:gd name="T22" fmla="*/ 385 w 419"/>
                <a:gd name="T23" fmla="*/ 33 h 229"/>
                <a:gd name="T24" fmla="*/ 376 w 419"/>
                <a:gd name="T25" fmla="*/ 16 h 229"/>
                <a:gd name="T26" fmla="*/ 367 w 419"/>
                <a:gd name="T27" fmla="*/ 0 h 229"/>
                <a:gd name="T28" fmla="*/ 0 w 419"/>
                <a:gd name="T29" fmla="*/ 209 h 229"/>
                <a:gd name="T30" fmla="*/ 2 w 419"/>
                <a:gd name="T31" fmla="*/ 213 h 229"/>
                <a:gd name="T32" fmla="*/ 2 w 419"/>
                <a:gd name="T33" fmla="*/ 218 h 229"/>
                <a:gd name="T34" fmla="*/ 3 w 419"/>
                <a:gd name="T35" fmla="*/ 222 h 229"/>
                <a:gd name="T36" fmla="*/ 3 w 419"/>
                <a:gd name="T37" fmla="*/ 22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9" h="229">
                  <a:moveTo>
                    <a:pt x="3" y="226"/>
                  </a:moveTo>
                  <a:lnTo>
                    <a:pt x="3" y="227"/>
                  </a:lnTo>
                  <a:lnTo>
                    <a:pt x="3" y="227"/>
                  </a:lnTo>
                  <a:lnTo>
                    <a:pt x="3" y="227"/>
                  </a:lnTo>
                  <a:lnTo>
                    <a:pt x="3" y="229"/>
                  </a:lnTo>
                  <a:lnTo>
                    <a:pt x="419" y="137"/>
                  </a:lnTo>
                  <a:lnTo>
                    <a:pt x="415" y="119"/>
                  </a:lnTo>
                  <a:lnTo>
                    <a:pt x="411" y="101"/>
                  </a:lnTo>
                  <a:lnTo>
                    <a:pt x="405" y="83"/>
                  </a:lnTo>
                  <a:lnTo>
                    <a:pt x="398" y="66"/>
                  </a:lnTo>
                  <a:lnTo>
                    <a:pt x="392" y="50"/>
                  </a:lnTo>
                  <a:lnTo>
                    <a:pt x="385" y="33"/>
                  </a:lnTo>
                  <a:lnTo>
                    <a:pt x="376" y="16"/>
                  </a:lnTo>
                  <a:lnTo>
                    <a:pt x="367" y="0"/>
                  </a:lnTo>
                  <a:lnTo>
                    <a:pt x="0" y="209"/>
                  </a:lnTo>
                  <a:lnTo>
                    <a:pt x="2" y="213"/>
                  </a:lnTo>
                  <a:lnTo>
                    <a:pt x="2" y="218"/>
                  </a:lnTo>
                  <a:lnTo>
                    <a:pt x="3" y="222"/>
                  </a:lnTo>
                  <a:lnTo>
                    <a:pt x="3" y="226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2123" y="1660"/>
              <a:ext cx="380" cy="294"/>
            </a:xfrm>
            <a:custGeom>
              <a:avLst/>
              <a:gdLst>
                <a:gd name="T0" fmla="*/ 91 w 380"/>
                <a:gd name="T1" fmla="*/ 4 h 294"/>
                <a:gd name="T2" fmla="*/ 52 w 380"/>
                <a:gd name="T3" fmla="*/ 0 h 294"/>
                <a:gd name="T4" fmla="*/ 48 w 380"/>
                <a:gd name="T5" fmla="*/ 21 h 294"/>
                <a:gd name="T6" fmla="*/ 44 w 380"/>
                <a:gd name="T7" fmla="*/ 41 h 294"/>
                <a:gd name="T8" fmla="*/ 39 w 380"/>
                <a:gd name="T9" fmla="*/ 61 h 294"/>
                <a:gd name="T10" fmla="*/ 33 w 380"/>
                <a:gd name="T11" fmla="*/ 82 h 294"/>
                <a:gd name="T12" fmla="*/ 26 w 380"/>
                <a:gd name="T13" fmla="*/ 101 h 294"/>
                <a:gd name="T14" fmla="*/ 18 w 380"/>
                <a:gd name="T15" fmla="*/ 121 h 294"/>
                <a:gd name="T16" fmla="*/ 9 w 380"/>
                <a:gd name="T17" fmla="*/ 140 h 294"/>
                <a:gd name="T18" fmla="*/ 0 w 380"/>
                <a:gd name="T19" fmla="*/ 158 h 294"/>
                <a:gd name="T20" fmla="*/ 64 w 380"/>
                <a:gd name="T21" fmla="*/ 186 h 294"/>
                <a:gd name="T22" fmla="*/ 298 w 380"/>
                <a:gd name="T23" fmla="*/ 294 h 294"/>
                <a:gd name="T24" fmla="*/ 313 w 380"/>
                <a:gd name="T25" fmla="*/ 263 h 294"/>
                <a:gd name="T26" fmla="*/ 327 w 380"/>
                <a:gd name="T27" fmla="*/ 233 h 294"/>
                <a:gd name="T28" fmla="*/ 338 w 380"/>
                <a:gd name="T29" fmla="*/ 202 h 294"/>
                <a:gd name="T30" fmla="*/ 349 w 380"/>
                <a:gd name="T31" fmla="*/ 170 h 294"/>
                <a:gd name="T32" fmla="*/ 359 w 380"/>
                <a:gd name="T33" fmla="*/ 139 h 294"/>
                <a:gd name="T34" fmla="*/ 367 w 380"/>
                <a:gd name="T35" fmla="*/ 107 h 294"/>
                <a:gd name="T36" fmla="*/ 374 w 380"/>
                <a:gd name="T37" fmla="*/ 73 h 294"/>
                <a:gd name="T38" fmla="*/ 380 w 380"/>
                <a:gd name="T39" fmla="*/ 40 h 294"/>
                <a:gd name="T40" fmla="*/ 91 w 380"/>
                <a:gd name="T41" fmla="*/ 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0" h="294">
                  <a:moveTo>
                    <a:pt x="91" y="4"/>
                  </a:moveTo>
                  <a:lnTo>
                    <a:pt x="52" y="0"/>
                  </a:lnTo>
                  <a:lnTo>
                    <a:pt x="48" y="21"/>
                  </a:lnTo>
                  <a:lnTo>
                    <a:pt x="44" y="41"/>
                  </a:lnTo>
                  <a:lnTo>
                    <a:pt x="39" y="61"/>
                  </a:lnTo>
                  <a:lnTo>
                    <a:pt x="33" y="82"/>
                  </a:lnTo>
                  <a:lnTo>
                    <a:pt x="26" y="101"/>
                  </a:lnTo>
                  <a:lnTo>
                    <a:pt x="18" y="121"/>
                  </a:lnTo>
                  <a:lnTo>
                    <a:pt x="9" y="140"/>
                  </a:lnTo>
                  <a:lnTo>
                    <a:pt x="0" y="158"/>
                  </a:lnTo>
                  <a:lnTo>
                    <a:pt x="64" y="186"/>
                  </a:lnTo>
                  <a:lnTo>
                    <a:pt x="298" y="294"/>
                  </a:lnTo>
                  <a:lnTo>
                    <a:pt x="313" y="263"/>
                  </a:lnTo>
                  <a:lnTo>
                    <a:pt x="327" y="233"/>
                  </a:lnTo>
                  <a:lnTo>
                    <a:pt x="338" y="202"/>
                  </a:lnTo>
                  <a:lnTo>
                    <a:pt x="349" y="170"/>
                  </a:lnTo>
                  <a:lnTo>
                    <a:pt x="359" y="139"/>
                  </a:lnTo>
                  <a:lnTo>
                    <a:pt x="367" y="107"/>
                  </a:lnTo>
                  <a:lnTo>
                    <a:pt x="374" y="73"/>
                  </a:lnTo>
                  <a:lnTo>
                    <a:pt x="380" y="40"/>
                  </a:lnTo>
                  <a:lnTo>
                    <a:pt x="91" y="4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1683" y="1599"/>
              <a:ext cx="431" cy="194"/>
            </a:xfrm>
            <a:custGeom>
              <a:avLst/>
              <a:gdLst>
                <a:gd name="T0" fmla="*/ 8 w 431"/>
                <a:gd name="T1" fmla="*/ 0 h 194"/>
                <a:gd name="T2" fmla="*/ 7 w 431"/>
                <a:gd name="T3" fmla="*/ 5 h 194"/>
                <a:gd name="T4" fmla="*/ 6 w 431"/>
                <a:gd name="T5" fmla="*/ 10 h 194"/>
                <a:gd name="T6" fmla="*/ 3 w 431"/>
                <a:gd name="T7" fmla="*/ 15 h 194"/>
                <a:gd name="T8" fmla="*/ 0 w 431"/>
                <a:gd name="T9" fmla="*/ 19 h 194"/>
                <a:gd name="T10" fmla="*/ 386 w 431"/>
                <a:gd name="T11" fmla="*/ 194 h 194"/>
                <a:gd name="T12" fmla="*/ 394 w 431"/>
                <a:gd name="T13" fmla="*/ 177 h 194"/>
                <a:gd name="T14" fmla="*/ 401 w 431"/>
                <a:gd name="T15" fmla="*/ 161 h 194"/>
                <a:gd name="T16" fmla="*/ 408 w 431"/>
                <a:gd name="T17" fmla="*/ 144 h 194"/>
                <a:gd name="T18" fmla="*/ 415 w 431"/>
                <a:gd name="T19" fmla="*/ 126 h 194"/>
                <a:gd name="T20" fmla="*/ 420 w 431"/>
                <a:gd name="T21" fmla="*/ 108 h 194"/>
                <a:gd name="T22" fmla="*/ 425 w 431"/>
                <a:gd name="T23" fmla="*/ 90 h 194"/>
                <a:gd name="T24" fmla="*/ 429 w 431"/>
                <a:gd name="T25" fmla="*/ 71 h 194"/>
                <a:gd name="T26" fmla="*/ 431 w 431"/>
                <a:gd name="T27" fmla="*/ 53 h 194"/>
                <a:gd name="T28" fmla="*/ 8 w 431"/>
                <a:gd name="T29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1" h="194">
                  <a:moveTo>
                    <a:pt x="8" y="0"/>
                  </a:moveTo>
                  <a:lnTo>
                    <a:pt x="7" y="5"/>
                  </a:lnTo>
                  <a:lnTo>
                    <a:pt x="6" y="10"/>
                  </a:lnTo>
                  <a:lnTo>
                    <a:pt x="3" y="15"/>
                  </a:lnTo>
                  <a:lnTo>
                    <a:pt x="0" y="19"/>
                  </a:lnTo>
                  <a:lnTo>
                    <a:pt x="386" y="194"/>
                  </a:lnTo>
                  <a:lnTo>
                    <a:pt x="394" y="177"/>
                  </a:lnTo>
                  <a:lnTo>
                    <a:pt x="401" y="161"/>
                  </a:lnTo>
                  <a:lnTo>
                    <a:pt x="408" y="144"/>
                  </a:lnTo>
                  <a:lnTo>
                    <a:pt x="415" y="126"/>
                  </a:lnTo>
                  <a:lnTo>
                    <a:pt x="420" y="108"/>
                  </a:lnTo>
                  <a:lnTo>
                    <a:pt x="425" y="90"/>
                  </a:lnTo>
                  <a:lnTo>
                    <a:pt x="429" y="71"/>
                  </a:lnTo>
                  <a:lnTo>
                    <a:pt x="431" y="5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0" name="Freeform 91"/>
            <p:cNvSpPr>
              <a:spLocks/>
            </p:cNvSpPr>
            <p:nvPr/>
          </p:nvSpPr>
          <p:spPr bwMode="auto">
            <a:xfrm>
              <a:off x="1876" y="1959"/>
              <a:ext cx="374" cy="372"/>
            </a:xfrm>
            <a:custGeom>
              <a:avLst/>
              <a:gdLst>
                <a:gd name="T0" fmla="*/ 273 w 374"/>
                <a:gd name="T1" fmla="*/ 125 h 372"/>
                <a:gd name="T2" fmla="*/ 139 w 374"/>
                <a:gd name="T3" fmla="*/ 0 h 372"/>
                <a:gd name="T4" fmla="*/ 123 w 374"/>
                <a:gd name="T5" fmla="*/ 14 h 372"/>
                <a:gd name="T6" fmla="*/ 107 w 374"/>
                <a:gd name="T7" fmla="*/ 27 h 372"/>
                <a:gd name="T8" fmla="*/ 90 w 374"/>
                <a:gd name="T9" fmla="*/ 41 h 372"/>
                <a:gd name="T10" fmla="*/ 73 w 374"/>
                <a:gd name="T11" fmla="*/ 52 h 372"/>
                <a:gd name="T12" fmla="*/ 55 w 374"/>
                <a:gd name="T13" fmla="*/ 64 h 372"/>
                <a:gd name="T14" fmla="*/ 37 w 374"/>
                <a:gd name="T15" fmla="*/ 75 h 372"/>
                <a:gd name="T16" fmla="*/ 19 w 374"/>
                <a:gd name="T17" fmla="*/ 85 h 372"/>
                <a:gd name="T18" fmla="*/ 0 w 374"/>
                <a:gd name="T19" fmla="*/ 95 h 372"/>
                <a:gd name="T20" fmla="*/ 157 w 374"/>
                <a:gd name="T21" fmla="*/ 372 h 372"/>
                <a:gd name="T22" fmla="*/ 168 w 374"/>
                <a:gd name="T23" fmla="*/ 367 h 372"/>
                <a:gd name="T24" fmla="*/ 179 w 374"/>
                <a:gd name="T25" fmla="*/ 361 h 372"/>
                <a:gd name="T26" fmla="*/ 190 w 374"/>
                <a:gd name="T27" fmla="*/ 356 h 372"/>
                <a:gd name="T28" fmla="*/ 200 w 374"/>
                <a:gd name="T29" fmla="*/ 349 h 372"/>
                <a:gd name="T30" fmla="*/ 211 w 374"/>
                <a:gd name="T31" fmla="*/ 343 h 372"/>
                <a:gd name="T32" fmla="*/ 222 w 374"/>
                <a:gd name="T33" fmla="*/ 336 h 372"/>
                <a:gd name="T34" fmla="*/ 232 w 374"/>
                <a:gd name="T35" fmla="*/ 331 h 372"/>
                <a:gd name="T36" fmla="*/ 243 w 374"/>
                <a:gd name="T37" fmla="*/ 324 h 372"/>
                <a:gd name="T38" fmla="*/ 261 w 374"/>
                <a:gd name="T39" fmla="*/ 313 h 372"/>
                <a:gd name="T40" fmla="*/ 277 w 374"/>
                <a:gd name="T41" fmla="*/ 302 h 372"/>
                <a:gd name="T42" fmla="*/ 294 w 374"/>
                <a:gd name="T43" fmla="*/ 289 h 372"/>
                <a:gd name="T44" fmla="*/ 311 w 374"/>
                <a:gd name="T45" fmla="*/ 277 h 372"/>
                <a:gd name="T46" fmla="*/ 327 w 374"/>
                <a:gd name="T47" fmla="*/ 263 h 372"/>
                <a:gd name="T48" fmla="*/ 344 w 374"/>
                <a:gd name="T49" fmla="*/ 249 h 372"/>
                <a:gd name="T50" fmla="*/ 359 w 374"/>
                <a:gd name="T51" fmla="*/ 235 h 372"/>
                <a:gd name="T52" fmla="*/ 374 w 374"/>
                <a:gd name="T53" fmla="*/ 221 h 372"/>
                <a:gd name="T54" fmla="*/ 273 w 374"/>
                <a:gd name="T55" fmla="*/ 125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4" h="372">
                  <a:moveTo>
                    <a:pt x="273" y="125"/>
                  </a:moveTo>
                  <a:lnTo>
                    <a:pt x="139" y="0"/>
                  </a:lnTo>
                  <a:lnTo>
                    <a:pt x="123" y="14"/>
                  </a:lnTo>
                  <a:lnTo>
                    <a:pt x="107" y="27"/>
                  </a:lnTo>
                  <a:lnTo>
                    <a:pt x="90" y="41"/>
                  </a:lnTo>
                  <a:lnTo>
                    <a:pt x="73" y="52"/>
                  </a:lnTo>
                  <a:lnTo>
                    <a:pt x="55" y="64"/>
                  </a:lnTo>
                  <a:lnTo>
                    <a:pt x="37" y="75"/>
                  </a:lnTo>
                  <a:lnTo>
                    <a:pt x="19" y="85"/>
                  </a:lnTo>
                  <a:lnTo>
                    <a:pt x="0" y="95"/>
                  </a:lnTo>
                  <a:lnTo>
                    <a:pt x="157" y="372"/>
                  </a:lnTo>
                  <a:lnTo>
                    <a:pt x="168" y="367"/>
                  </a:lnTo>
                  <a:lnTo>
                    <a:pt x="179" y="361"/>
                  </a:lnTo>
                  <a:lnTo>
                    <a:pt x="190" y="356"/>
                  </a:lnTo>
                  <a:lnTo>
                    <a:pt x="200" y="349"/>
                  </a:lnTo>
                  <a:lnTo>
                    <a:pt x="211" y="343"/>
                  </a:lnTo>
                  <a:lnTo>
                    <a:pt x="222" y="336"/>
                  </a:lnTo>
                  <a:lnTo>
                    <a:pt x="232" y="331"/>
                  </a:lnTo>
                  <a:lnTo>
                    <a:pt x="243" y="324"/>
                  </a:lnTo>
                  <a:lnTo>
                    <a:pt x="261" y="313"/>
                  </a:lnTo>
                  <a:lnTo>
                    <a:pt x="277" y="302"/>
                  </a:lnTo>
                  <a:lnTo>
                    <a:pt x="294" y="289"/>
                  </a:lnTo>
                  <a:lnTo>
                    <a:pt x="311" y="277"/>
                  </a:lnTo>
                  <a:lnTo>
                    <a:pt x="327" y="263"/>
                  </a:lnTo>
                  <a:lnTo>
                    <a:pt x="344" y="249"/>
                  </a:lnTo>
                  <a:lnTo>
                    <a:pt x="359" y="235"/>
                  </a:lnTo>
                  <a:lnTo>
                    <a:pt x="374" y="221"/>
                  </a:lnTo>
                  <a:lnTo>
                    <a:pt x="273" y="125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1" name="Freeform 92"/>
            <p:cNvSpPr>
              <a:spLocks/>
            </p:cNvSpPr>
            <p:nvPr/>
          </p:nvSpPr>
          <p:spPr bwMode="auto">
            <a:xfrm>
              <a:off x="1644" y="1633"/>
              <a:ext cx="328" cy="371"/>
            </a:xfrm>
            <a:custGeom>
              <a:avLst/>
              <a:gdLst>
                <a:gd name="T0" fmla="*/ 0 w 328"/>
                <a:gd name="T1" fmla="*/ 12 h 371"/>
                <a:gd name="T2" fmla="*/ 203 w 328"/>
                <a:gd name="T3" fmla="*/ 371 h 371"/>
                <a:gd name="T4" fmla="*/ 221 w 328"/>
                <a:gd name="T5" fmla="*/ 363 h 371"/>
                <a:gd name="T6" fmla="*/ 237 w 328"/>
                <a:gd name="T7" fmla="*/ 353 h 371"/>
                <a:gd name="T8" fmla="*/ 254 w 328"/>
                <a:gd name="T9" fmla="*/ 343 h 371"/>
                <a:gd name="T10" fmla="*/ 269 w 328"/>
                <a:gd name="T11" fmla="*/ 332 h 371"/>
                <a:gd name="T12" fmla="*/ 285 w 328"/>
                <a:gd name="T13" fmla="*/ 322 h 371"/>
                <a:gd name="T14" fmla="*/ 300 w 328"/>
                <a:gd name="T15" fmla="*/ 310 h 371"/>
                <a:gd name="T16" fmla="*/ 314 w 328"/>
                <a:gd name="T17" fmla="*/ 299 h 371"/>
                <a:gd name="T18" fmla="*/ 328 w 328"/>
                <a:gd name="T19" fmla="*/ 286 h 371"/>
                <a:gd name="T20" fmla="*/ 24 w 328"/>
                <a:gd name="T21" fmla="*/ 0 h 371"/>
                <a:gd name="T22" fmla="*/ 18 w 328"/>
                <a:gd name="T23" fmla="*/ 3 h 371"/>
                <a:gd name="T24" fmla="*/ 13 w 328"/>
                <a:gd name="T25" fmla="*/ 6 h 371"/>
                <a:gd name="T26" fmla="*/ 6 w 328"/>
                <a:gd name="T27" fmla="*/ 9 h 371"/>
                <a:gd name="T28" fmla="*/ 0 w 328"/>
                <a:gd name="T29" fmla="*/ 1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8" h="371">
                  <a:moveTo>
                    <a:pt x="0" y="12"/>
                  </a:moveTo>
                  <a:lnTo>
                    <a:pt x="203" y="371"/>
                  </a:lnTo>
                  <a:lnTo>
                    <a:pt x="221" y="363"/>
                  </a:lnTo>
                  <a:lnTo>
                    <a:pt x="237" y="353"/>
                  </a:lnTo>
                  <a:lnTo>
                    <a:pt x="254" y="343"/>
                  </a:lnTo>
                  <a:lnTo>
                    <a:pt x="269" y="332"/>
                  </a:lnTo>
                  <a:lnTo>
                    <a:pt x="285" y="322"/>
                  </a:lnTo>
                  <a:lnTo>
                    <a:pt x="300" y="310"/>
                  </a:lnTo>
                  <a:lnTo>
                    <a:pt x="314" y="299"/>
                  </a:lnTo>
                  <a:lnTo>
                    <a:pt x="328" y="286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3" y="6"/>
                  </a:lnTo>
                  <a:lnTo>
                    <a:pt x="6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2" name="Freeform 93"/>
            <p:cNvSpPr>
              <a:spLocks/>
            </p:cNvSpPr>
            <p:nvPr/>
          </p:nvSpPr>
          <p:spPr bwMode="auto">
            <a:xfrm>
              <a:off x="748" y="1196"/>
              <a:ext cx="381" cy="306"/>
            </a:xfrm>
            <a:custGeom>
              <a:avLst/>
              <a:gdLst>
                <a:gd name="T0" fmla="*/ 137 w 381"/>
                <a:gd name="T1" fmla="*/ 24 h 306"/>
                <a:gd name="T2" fmla="*/ 89 w 381"/>
                <a:gd name="T3" fmla="*/ 0 h 306"/>
                <a:gd name="T4" fmla="*/ 73 w 381"/>
                <a:gd name="T5" fmla="*/ 30 h 306"/>
                <a:gd name="T6" fmla="*/ 58 w 381"/>
                <a:gd name="T7" fmla="*/ 59 h 306"/>
                <a:gd name="T8" fmla="*/ 46 w 381"/>
                <a:gd name="T9" fmla="*/ 89 h 306"/>
                <a:gd name="T10" fmla="*/ 35 w 381"/>
                <a:gd name="T11" fmla="*/ 121 h 306"/>
                <a:gd name="T12" fmla="*/ 23 w 381"/>
                <a:gd name="T13" fmla="*/ 152 h 306"/>
                <a:gd name="T14" fmla="*/ 14 w 381"/>
                <a:gd name="T15" fmla="*/ 185 h 306"/>
                <a:gd name="T16" fmla="*/ 7 w 381"/>
                <a:gd name="T17" fmla="*/ 217 h 306"/>
                <a:gd name="T18" fmla="*/ 0 w 381"/>
                <a:gd name="T19" fmla="*/ 250 h 306"/>
                <a:gd name="T20" fmla="*/ 157 w 381"/>
                <a:gd name="T21" fmla="*/ 277 h 306"/>
                <a:gd name="T22" fmla="*/ 327 w 381"/>
                <a:gd name="T23" fmla="*/ 306 h 306"/>
                <a:gd name="T24" fmla="*/ 331 w 381"/>
                <a:gd name="T25" fmla="*/ 285 h 306"/>
                <a:gd name="T26" fmla="*/ 336 w 381"/>
                <a:gd name="T27" fmla="*/ 264 h 306"/>
                <a:gd name="T28" fmla="*/ 341 w 381"/>
                <a:gd name="T29" fmla="*/ 243 h 306"/>
                <a:gd name="T30" fmla="*/ 348 w 381"/>
                <a:gd name="T31" fmla="*/ 224 h 306"/>
                <a:gd name="T32" fmla="*/ 355 w 381"/>
                <a:gd name="T33" fmla="*/ 204 h 306"/>
                <a:gd name="T34" fmla="*/ 363 w 381"/>
                <a:gd name="T35" fmla="*/ 185 h 306"/>
                <a:gd name="T36" fmla="*/ 372 w 381"/>
                <a:gd name="T37" fmla="*/ 167 h 306"/>
                <a:gd name="T38" fmla="*/ 381 w 381"/>
                <a:gd name="T39" fmla="*/ 149 h 306"/>
                <a:gd name="T40" fmla="*/ 137 w 381"/>
                <a:gd name="T41" fmla="*/ 2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1" h="306">
                  <a:moveTo>
                    <a:pt x="137" y="24"/>
                  </a:moveTo>
                  <a:lnTo>
                    <a:pt x="89" y="0"/>
                  </a:lnTo>
                  <a:lnTo>
                    <a:pt x="73" y="30"/>
                  </a:lnTo>
                  <a:lnTo>
                    <a:pt x="58" y="59"/>
                  </a:lnTo>
                  <a:lnTo>
                    <a:pt x="46" y="89"/>
                  </a:lnTo>
                  <a:lnTo>
                    <a:pt x="35" y="121"/>
                  </a:lnTo>
                  <a:lnTo>
                    <a:pt x="23" y="152"/>
                  </a:lnTo>
                  <a:lnTo>
                    <a:pt x="14" y="185"/>
                  </a:lnTo>
                  <a:lnTo>
                    <a:pt x="7" y="217"/>
                  </a:lnTo>
                  <a:lnTo>
                    <a:pt x="0" y="250"/>
                  </a:lnTo>
                  <a:lnTo>
                    <a:pt x="157" y="277"/>
                  </a:lnTo>
                  <a:lnTo>
                    <a:pt x="327" y="306"/>
                  </a:lnTo>
                  <a:lnTo>
                    <a:pt x="331" y="285"/>
                  </a:lnTo>
                  <a:lnTo>
                    <a:pt x="336" y="264"/>
                  </a:lnTo>
                  <a:lnTo>
                    <a:pt x="341" y="243"/>
                  </a:lnTo>
                  <a:lnTo>
                    <a:pt x="348" y="224"/>
                  </a:lnTo>
                  <a:lnTo>
                    <a:pt x="355" y="204"/>
                  </a:lnTo>
                  <a:lnTo>
                    <a:pt x="363" y="185"/>
                  </a:lnTo>
                  <a:lnTo>
                    <a:pt x="372" y="167"/>
                  </a:lnTo>
                  <a:lnTo>
                    <a:pt x="381" y="149"/>
                  </a:lnTo>
                  <a:lnTo>
                    <a:pt x="137" y="24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1135" y="1371"/>
              <a:ext cx="424" cy="211"/>
            </a:xfrm>
            <a:custGeom>
              <a:avLst/>
              <a:gdLst>
                <a:gd name="T0" fmla="*/ 424 w 424"/>
                <a:gd name="T1" fmla="*/ 190 h 211"/>
                <a:gd name="T2" fmla="*/ 48 w 424"/>
                <a:gd name="T3" fmla="*/ 0 h 211"/>
                <a:gd name="T4" fmla="*/ 40 w 424"/>
                <a:gd name="T5" fmla="*/ 17 h 211"/>
                <a:gd name="T6" fmla="*/ 32 w 424"/>
                <a:gd name="T7" fmla="*/ 34 h 211"/>
                <a:gd name="T8" fmla="*/ 25 w 424"/>
                <a:gd name="T9" fmla="*/ 50 h 211"/>
                <a:gd name="T10" fmla="*/ 18 w 424"/>
                <a:gd name="T11" fmla="*/ 68 h 211"/>
                <a:gd name="T12" fmla="*/ 12 w 424"/>
                <a:gd name="T13" fmla="*/ 85 h 211"/>
                <a:gd name="T14" fmla="*/ 8 w 424"/>
                <a:gd name="T15" fmla="*/ 103 h 211"/>
                <a:gd name="T16" fmla="*/ 4 w 424"/>
                <a:gd name="T17" fmla="*/ 122 h 211"/>
                <a:gd name="T18" fmla="*/ 0 w 424"/>
                <a:gd name="T19" fmla="*/ 140 h 211"/>
                <a:gd name="T20" fmla="*/ 419 w 424"/>
                <a:gd name="T21" fmla="*/ 211 h 211"/>
                <a:gd name="T22" fmla="*/ 420 w 424"/>
                <a:gd name="T23" fmla="*/ 206 h 211"/>
                <a:gd name="T24" fmla="*/ 422 w 424"/>
                <a:gd name="T25" fmla="*/ 200 h 211"/>
                <a:gd name="T26" fmla="*/ 423 w 424"/>
                <a:gd name="T27" fmla="*/ 196 h 211"/>
                <a:gd name="T28" fmla="*/ 424 w 424"/>
                <a:gd name="T29" fmla="*/ 19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4" h="211">
                  <a:moveTo>
                    <a:pt x="424" y="190"/>
                  </a:moveTo>
                  <a:lnTo>
                    <a:pt x="48" y="0"/>
                  </a:lnTo>
                  <a:lnTo>
                    <a:pt x="40" y="17"/>
                  </a:lnTo>
                  <a:lnTo>
                    <a:pt x="32" y="34"/>
                  </a:lnTo>
                  <a:lnTo>
                    <a:pt x="25" y="50"/>
                  </a:lnTo>
                  <a:lnTo>
                    <a:pt x="18" y="68"/>
                  </a:lnTo>
                  <a:lnTo>
                    <a:pt x="12" y="85"/>
                  </a:lnTo>
                  <a:lnTo>
                    <a:pt x="8" y="103"/>
                  </a:lnTo>
                  <a:lnTo>
                    <a:pt x="4" y="122"/>
                  </a:lnTo>
                  <a:lnTo>
                    <a:pt x="0" y="140"/>
                  </a:lnTo>
                  <a:lnTo>
                    <a:pt x="419" y="211"/>
                  </a:lnTo>
                  <a:lnTo>
                    <a:pt x="420" y="206"/>
                  </a:lnTo>
                  <a:lnTo>
                    <a:pt x="422" y="200"/>
                  </a:lnTo>
                  <a:lnTo>
                    <a:pt x="423" y="196"/>
                  </a:lnTo>
                  <a:lnTo>
                    <a:pt x="424" y="19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998" y="1957"/>
              <a:ext cx="373" cy="376"/>
            </a:xfrm>
            <a:custGeom>
              <a:avLst/>
              <a:gdLst>
                <a:gd name="T0" fmla="*/ 233 w 373"/>
                <a:gd name="T1" fmla="*/ 0 h 376"/>
                <a:gd name="T2" fmla="*/ 0 w 373"/>
                <a:gd name="T3" fmla="*/ 224 h 376"/>
                <a:gd name="T4" fmla="*/ 25 w 373"/>
                <a:gd name="T5" fmla="*/ 247 h 376"/>
                <a:gd name="T6" fmla="*/ 50 w 373"/>
                <a:gd name="T7" fmla="*/ 267 h 376"/>
                <a:gd name="T8" fmla="*/ 76 w 373"/>
                <a:gd name="T9" fmla="*/ 288 h 376"/>
                <a:gd name="T10" fmla="*/ 104 w 373"/>
                <a:gd name="T11" fmla="*/ 308 h 376"/>
                <a:gd name="T12" fmla="*/ 131 w 373"/>
                <a:gd name="T13" fmla="*/ 326 h 376"/>
                <a:gd name="T14" fmla="*/ 159 w 373"/>
                <a:gd name="T15" fmla="*/ 344 h 376"/>
                <a:gd name="T16" fmla="*/ 188 w 373"/>
                <a:gd name="T17" fmla="*/ 360 h 376"/>
                <a:gd name="T18" fmla="*/ 219 w 373"/>
                <a:gd name="T19" fmla="*/ 376 h 376"/>
                <a:gd name="T20" fmla="*/ 373 w 373"/>
                <a:gd name="T21" fmla="*/ 97 h 376"/>
                <a:gd name="T22" fmla="*/ 353 w 373"/>
                <a:gd name="T23" fmla="*/ 87 h 376"/>
                <a:gd name="T24" fmla="*/ 335 w 373"/>
                <a:gd name="T25" fmla="*/ 76 h 376"/>
                <a:gd name="T26" fmla="*/ 317 w 373"/>
                <a:gd name="T27" fmla="*/ 65 h 376"/>
                <a:gd name="T28" fmla="*/ 299 w 373"/>
                <a:gd name="T29" fmla="*/ 54 h 376"/>
                <a:gd name="T30" fmla="*/ 281 w 373"/>
                <a:gd name="T31" fmla="*/ 41 h 376"/>
                <a:gd name="T32" fmla="*/ 265 w 373"/>
                <a:gd name="T33" fmla="*/ 27 h 376"/>
                <a:gd name="T34" fmla="*/ 248 w 373"/>
                <a:gd name="T35" fmla="*/ 14 h 376"/>
                <a:gd name="T36" fmla="*/ 233 w 373"/>
                <a:gd name="T37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3" h="376">
                  <a:moveTo>
                    <a:pt x="233" y="0"/>
                  </a:moveTo>
                  <a:lnTo>
                    <a:pt x="0" y="224"/>
                  </a:lnTo>
                  <a:lnTo>
                    <a:pt x="25" y="247"/>
                  </a:lnTo>
                  <a:lnTo>
                    <a:pt x="50" y="267"/>
                  </a:lnTo>
                  <a:lnTo>
                    <a:pt x="76" y="288"/>
                  </a:lnTo>
                  <a:lnTo>
                    <a:pt x="104" y="308"/>
                  </a:lnTo>
                  <a:lnTo>
                    <a:pt x="131" y="326"/>
                  </a:lnTo>
                  <a:lnTo>
                    <a:pt x="159" y="344"/>
                  </a:lnTo>
                  <a:lnTo>
                    <a:pt x="188" y="360"/>
                  </a:lnTo>
                  <a:lnTo>
                    <a:pt x="219" y="376"/>
                  </a:lnTo>
                  <a:lnTo>
                    <a:pt x="373" y="97"/>
                  </a:lnTo>
                  <a:lnTo>
                    <a:pt x="353" y="87"/>
                  </a:lnTo>
                  <a:lnTo>
                    <a:pt x="335" y="76"/>
                  </a:lnTo>
                  <a:lnTo>
                    <a:pt x="317" y="65"/>
                  </a:lnTo>
                  <a:lnTo>
                    <a:pt x="299" y="54"/>
                  </a:lnTo>
                  <a:lnTo>
                    <a:pt x="281" y="41"/>
                  </a:lnTo>
                  <a:lnTo>
                    <a:pt x="265" y="27"/>
                  </a:lnTo>
                  <a:lnTo>
                    <a:pt x="248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5" name="Freeform 96"/>
            <p:cNvSpPr>
              <a:spLocks/>
            </p:cNvSpPr>
            <p:nvPr/>
          </p:nvSpPr>
          <p:spPr bwMode="auto">
            <a:xfrm>
              <a:off x="1274" y="1628"/>
              <a:ext cx="324" cy="374"/>
            </a:xfrm>
            <a:custGeom>
              <a:avLst/>
              <a:gdLst>
                <a:gd name="T0" fmla="*/ 301 w 324"/>
                <a:gd name="T1" fmla="*/ 0 h 374"/>
                <a:gd name="T2" fmla="*/ 0 w 324"/>
                <a:gd name="T3" fmla="*/ 288 h 374"/>
                <a:gd name="T4" fmla="*/ 14 w 324"/>
                <a:gd name="T5" fmla="*/ 301 h 374"/>
                <a:gd name="T6" fmla="*/ 27 w 324"/>
                <a:gd name="T7" fmla="*/ 313 h 374"/>
                <a:gd name="T8" fmla="*/ 43 w 324"/>
                <a:gd name="T9" fmla="*/ 325 h 374"/>
                <a:gd name="T10" fmla="*/ 59 w 324"/>
                <a:gd name="T11" fmla="*/ 336 h 374"/>
                <a:gd name="T12" fmla="*/ 75 w 324"/>
                <a:gd name="T13" fmla="*/ 347 h 374"/>
                <a:gd name="T14" fmla="*/ 91 w 324"/>
                <a:gd name="T15" fmla="*/ 356 h 374"/>
                <a:gd name="T16" fmla="*/ 108 w 324"/>
                <a:gd name="T17" fmla="*/ 366 h 374"/>
                <a:gd name="T18" fmla="*/ 126 w 324"/>
                <a:gd name="T19" fmla="*/ 374 h 374"/>
                <a:gd name="T20" fmla="*/ 324 w 324"/>
                <a:gd name="T21" fmla="*/ 15 h 374"/>
                <a:gd name="T22" fmla="*/ 319 w 324"/>
                <a:gd name="T23" fmla="*/ 12 h 374"/>
                <a:gd name="T24" fmla="*/ 312 w 324"/>
                <a:gd name="T25" fmla="*/ 8 h 374"/>
                <a:gd name="T26" fmla="*/ 306 w 324"/>
                <a:gd name="T27" fmla="*/ 4 h 374"/>
                <a:gd name="T28" fmla="*/ 301 w 324"/>
                <a:gd name="T2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4" h="374">
                  <a:moveTo>
                    <a:pt x="301" y="0"/>
                  </a:moveTo>
                  <a:lnTo>
                    <a:pt x="0" y="288"/>
                  </a:lnTo>
                  <a:lnTo>
                    <a:pt x="14" y="301"/>
                  </a:lnTo>
                  <a:lnTo>
                    <a:pt x="27" y="313"/>
                  </a:lnTo>
                  <a:lnTo>
                    <a:pt x="43" y="325"/>
                  </a:lnTo>
                  <a:lnTo>
                    <a:pt x="59" y="336"/>
                  </a:lnTo>
                  <a:lnTo>
                    <a:pt x="75" y="347"/>
                  </a:lnTo>
                  <a:lnTo>
                    <a:pt x="91" y="356"/>
                  </a:lnTo>
                  <a:lnTo>
                    <a:pt x="108" y="366"/>
                  </a:lnTo>
                  <a:lnTo>
                    <a:pt x="126" y="374"/>
                  </a:lnTo>
                  <a:lnTo>
                    <a:pt x="324" y="15"/>
                  </a:lnTo>
                  <a:lnTo>
                    <a:pt x="319" y="12"/>
                  </a:lnTo>
                  <a:lnTo>
                    <a:pt x="312" y="8"/>
                  </a:lnTo>
                  <a:lnTo>
                    <a:pt x="306" y="4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746" y="1672"/>
              <a:ext cx="382" cy="294"/>
            </a:xfrm>
            <a:custGeom>
              <a:avLst/>
              <a:gdLst>
                <a:gd name="T0" fmla="*/ 329 w 382"/>
                <a:gd name="T1" fmla="*/ 0 h 294"/>
                <a:gd name="T2" fmla="*/ 177 w 382"/>
                <a:gd name="T3" fmla="*/ 21 h 294"/>
                <a:gd name="T4" fmla="*/ 0 w 382"/>
                <a:gd name="T5" fmla="*/ 47 h 294"/>
                <a:gd name="T6" fmla="*/ 7 w 382"/>
                <a:gd name="T7" fmla="*/ 79 h 294"/>
                <a:gd name="T8" fmla="*/ 14 w 382"/>
                <a:gd name="T9" fmla="*/ 113 h 294"/>
                <a:gd name="T10" fmla="*/ 23 w 382"/>
                <a:gd name="T11" fmla="*/ 145 h 294"/>
                <a:gd name="T12" fmla="*/ 34 w 382"/>
                <a:gd name="T13" fmla="*/ 175 h 294"/>
                <a:gd name="T14" fmla="*/ 45 w 382"/>
                <a:gd name="T15" fmla="*/ 206 h 294"/>
                <a:gd name="T16" fmla="*/ 57 w 382"/>
                <a:gd name="T17" fmla="*/ 236 h 294"/>
                <a:gd name="T18" fmla="*/ 71 w 382"/>
                <a:gd name="T19" fmla="*/ 265 h 294"/>
                <a:gd name="T20" fmla="*/ 85 w 382"/>
                <a:gd name="T21" fmla="*/ 294 h 294"/>
                <a:gd name="T22" fmla="*/ 195 w 382"/>
                <a:gd name="T23" fmla="*/ 242 h 294"/>
                <a:gd name="T24" fmla="*/ 382 w 382"/>
                <a:gd name="T25" fmla="*/ 153 h 294"/>
                <a:gd name="T26" fmla="*/ 372 w 382"/>
                <a:gd name="T27" fmla="*/ 135 h 294"/>
                <a:gd name="T28" fmla="*/ 364 w 382"/>
                <a:gd name="T29" fmla="*/ 117 h 294"/>
                <a:gd name="T30" fmla="*/ 357 w 382"/>
                <a:gd name="T31" fmla="*/ 99 h 294"/>
                <a:gd name="T32" fmla="*/ 350 w 382"/>
                <a:gd name="T33" fmla="*/ 79 h 294"/>
                <a:gd name="T34" fmla="*/ 343 w 382"/>
                <a:gd name="T35" fmla="*/ 60 h 294"/>
                <a:gd name="T36" fmla="*/ 338 w 382"/>
                <a:gd name="T37" fmla="*/ 41 h 294"/>
                <a:gd name="T38" fmla="*/ 333 w 382"/>
                <a:gd name="T39" fmla="*/ 21 h 294"/>
                <a:gd name="T40" fmla="*/ 329 w 382"/>
                <a:gd name="T41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2" h="294">
                  <a:moveTo>
                    <a:pt x="329" y="0"/>
                  </a:moveTo>
                  <a:lnTo>
                    <a:pt x="177" y="21"/>
                  </a:lnTo>
                  <a:lnTo>
                    <a:pt x="0" y="47"/>
                  </a:lnTo>
                  <a:lnTo>
                    <a:pt x="7" y="79"/>
                  </a:lnTo>
                  <a:lnTo>
                    <a:pt x="14" y="113"/>
                  </a:lnTo>
                  <a:lnTo>
                    <a:pt x="23" y="145"/>
                  </a:lnTo>
                  <a:lnTo>
                    <a:pt x="34" y="175"/>
                  </a:lnTo>
                  <a:lnTo>
                    <a:pt x="45" y="206"/>
                  </a:lnTo>
                  <a:lnTo>
                    <a:pt x="57" y="236"/>
                  </a:lnTo>
                  <a:lnTo>
                    <a:pt x="71" y="265"/>
                  </a:lnTo>
                  <a:lnTo>
                    <a:pt x="85" y="294"/>
                  </a:lnTo>
                  <a:lnTo>
                    <a:pt x="195" y="242"/>
                  </a:lnTo>
                  <a:lnTo>
                    <a:pt x="382" y="153"/>
                  </a:lnTo>
                  <a:lnTo>
                    <a:pt x="372" y="135"/>
                  </a:lnTo>
                  <a:lnTo>
                    <a:pt x="364" y="117"/>
                  </a:lnTo>
                  <a:lnTo>
                    <a:pt x="357" y="99"/>
                  </a:lnTo>
                  <a:lnTo>
                    <a:pt x="350" y="79"/>
                  </a:lnTo>
                  <a:lnTo>
                    <a:pt x="343" y="60"/>
                  </a:lnTo>
                  <a:lnTo>
                    <a:pt x="338" y="41"/>
                  </a:lnTo>
                  <a:lnTo>
                    <a:pt x="333" y="21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1135" y="1602"/>
              <a:ext cx="429" cy="197"/>
            </a:xfrm>
            <a:custGeom>
              <a:avLst/>
              <a:gdLst>
                <a:gd name="T0" fmla="*/ 422 w 429"/>
                <a:gd name="T1" fmla="*/ 0 h 197"/>
                <a:gd name="T2" fmla="*/ 0 w 429"/>
                <a:gd name="T3" fmla="*/ 61 h 197"/>
                <a:gd name="T4" fmla="*/ 4 w 429"/>
                <a:gd name="T5" fmla="*/ 79 h 197"/>
                <a:gd name="T6" fmla="*/ 8 w 429"/>
                <a:gd name="T7" fmla="*/ 97 h 197"/>
                <a:gd name="T8" fmla="*/ 12 w 429"/>
                <a:gd name="T9" fmla="*/ 113 h 197"/>
                <a:gd name="T10" fmla="*/ 18 w 429"/>
                <a:gd name="T11" fmla="*/ 131 h 197"/>
                <a:gd name="T12" fmla="*/ 25 w 429"/>
                <a:gd name="T13" fmla="*/ 148 h 197"/>
                <a:gd name="T14" fmla="*/ 32 w 429"/>
                <a:gd name="T15" fmla="*/ 165 h 197"/>
                <a:gd name="T16" fmla="*/ 39 w 429"/>
                <a:gd name="T17" fmla="*/ 181 h 197"/>
                <a:gd name="T18" fmla="*/ 47 w 429"/>
                <a:gd name="T19" fmla="*/ 197 h 197"/>
                <a:gd name="T20" fmla="*/ 429 w 429"/>
                <a:gd name="T21" fmla="*/ 15 h 197"/>
                <a:gd name="T22" fmla="*/ 427 w 429"/>
                <a:gd name="T23" fmla="*/ 12 h 197"/>
                <a:gd name="T24" fmla="*/ 424 w 429"/>
                <a:gd name="T25" fmla="*/ 8 h 197"/>
                <a:gd name="T26" fmla="*/ 423 w 429"/>
                <a:gd name="T27" fmla="*/ 4 h 197"/>
                <a:gd name="T28" fmla="*/ 422 w 429"/>
                <a:gd name="T2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9" h="197">
                  <a:moveTo>
                    <a:pt x="422" y="0"/>
                  </a:moveTo>
                  <a:lnTo>
                    <a:pt x="0" y="61"/>
                  </a:lnTo>
                  <a:lnTo>
                    <a:pt x="4" y="79"/>
                  </a:lnTo>
                  <a:lnTo>
                    <a:pt x="8" y="97"/>
                  </a:lnTo>
                  <a:lnTo>
                    <a:pt x="12" y="113"/>
                  </a:lnTo>
                  <a:lnTo>
                    <a:pt x="18" y="131"/>
                  </a:lnTo>
                  <a:lnTo>
                    <a:pt x="25" y="148"/>
                  </a:lnTo>
                  <a:lnTo>
                    <a:pt x="32" y="165"/>
                  </a:lnTo>
                  <a:lnTo>
                    <a:pt x="39" y="181"/>
                  </a:lnTo>
                  <a:lnTo>
                    <a:pt x="47" y="197"/>
                  </a:lnTo>
                  <a:lnTo>
                    <a:pt x="429" y="15"/>
                  </a:lnTo>
                  <a:lnTo>
                    <a:pt x="427" y="12"/>
                  </a:lnTo>
                  <a:lnTo>
                    <a:pt x="424" y="8"/>
                  </a:lnTo>
                  <a:lnTo>
                    <a:pt x="423" y="4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8" name="Freeform 99"/>
            <p:cNvSpPr>
              <a:spLocks/>
            </p:cNvSpPr>
            <p:nvPr/>
          </p:nvSpPr>
          <p:spPr bwMode="auto">
            <a:xfrm>
              <a:off x="1553" y="422"/>
              <a:ext cx="23" cy="3"/>
            </a:xfrm>
            <a:custGeom>
              <a:avLst/>
              <a:gdLst>
                <a:gd name="T0" fmla="*/ 13 w 23"/>
                <a:gd name="T1" fmla="*/ 0 h 3"/>
                <a:gd name="T2" fmla="*/ 9 w 23"/>
                <a:gd name="T3" fmla="*/ 0 h 3"/>
                <a:gd name="T4" fmla="*/ 6 w 23"/>
                <a:gd name="T5" fmla="*/ 2 h 3"/>
                <a:gd name="T6" fmla="*/ 2 w 23"/>
                <a:gd name="T7" fmla="*/ 2 h 3"/>
                <a:gd name="T8" fmla="*/ 0 w 23"/>
                <a:gd name="T9" fmla="*/ 3 h 3"/>
                <a:gd name="T10" fmla="*/ 5 w 23"/>
                <a:gd name="T11" fmla="*/ 2 h 3"/>
                <a:gd name="T12" fmla="*/ 11 w 23"/>
                <a:gd name="T13" fmla="*/ 2 h 3"/>
                <a:gd name="T14" fmla="*/ 18 w 23"/>
                <a:gd name="T15" fmla="*/ 2 h 3"/>
                <a:gd name="T16" fmla="*/ 23 w 23"/>
                <a:gd name="T17" fmla="*/ 2 h 3"/>
                <a:gd name="T18" fmla="*/ 20 w 23"/>
                <a:gd name="T19" fmla="*/ 0 h 3"/>
                <a:gd name="T20" fmla="*/ 18 w 23"/>
                <a:gd name="T21" fmla="*/ 0 h 3"/>
                <a:gd name="T22" fmla="*/ 16 w 23"/>
                <a:gd name="T23" fmla="*/ 0 h 3"/>
                <a:gd name="T24" fmla="*/ 13 w 23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3">
                  <a:moveTo>
                    <a:pt x="13" y="0"/>
                  </a:moveTo>
                  <a:lnTo>
                    <a:pt x="9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3"/>
                  </a:lnTo>
                  <a:lnTo>
                    <a:pt x="5" y="2"/>
                  </a:lnTo>
                  <a:lnTo>
                    <a:pt x="11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9" name="Freeform 100"/>
            <p:cNvSpPr>
              <a:spLocks/>
            </p:cNvSpPr>
            <p:nvPr/>
          </p:nvSpPr>
          <p:spPr bwMode="auto">
            <a:xfrm>
              <a:off x="1652" y="422"/>
              <a:ext cx="16" cy="2"/>
            </a:xfrm>
            <a:custGeom>
              <a:avLst/>
              <a:gdLst>
                <a:gd name="T0" fmla="*/ 7 w 16"/>
                <a:gd name="T1" fmla="*/ 0 h 2"/>
                <a:gd name="T2" fmla="*/ 6 w 16"/>
                <a:gd name="T3" fmla="*/ 0 h 2"/>
                <a:gd name="T4" fmla="*/ 3 w 16"/>
                <a:gd name="T5" fmla="*/ 0 h 2"/>
                <a:gd name="T6" fmla="*/ 2 w 16"/>
                <a:gd name="T7" fmla="*/ 0 h 2"/>
                <a:gd name="T8" fmla="*/ 0 w 16"/>
                <a:gd name="T9" fmla="*/ 2 h 2"/>
                <a:gd name="T10" fmla="*/ 5 w 16"/>
                <a:gd name="T11" fmla="*/ 2 h 2"/>
                <a:gd name="T12" fmla="*/ 9 w 16"/>
                <a:gd name="T13" fmla="*/ 2 h 2"/>
                <a:gd name="T14" fmla="*/ 12 w 16"/>
                <a:gd name="T15" fmla="*/ 2 h 2"/>
                <a:gd name="T16" fmla="*/ 16 w 16"/>
                <a:gd name="T17" fmla="*/ 2 h 2"/>
                <a:gd name="T18" fmla="*/ 14 w 16"/>
                <a:gd name="T19" fmla="*/ 0 h 2"/>
                <a:gd name="T20" fmla="*/ 12 w 16"/>
                <a:gd name="T21" fmla="*/ 0 h 2"/>
                <a:gd name="T22" fmla="*/ 10 w 16"/>
                <a:gd name="T23" fmla="*/ 0 h 2"/>
                <a:gd name="T24" fmla="*/ 7 w 16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">
                  <a:moveTo>
                    <a:pt x="7" y="0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1963" y="467"/>
              <a:ext cx="11" cy="4"/>
            </a:xfrm>
            <a:custGeom>
              <a:avLst/>
              <a:gdLst>
                <a:gd name="T0" fmla="*/ 2 w 11"/>
                <a:gd name="T1" fmla="*/ 0 h 4"/>
                <a:gd name="T2" fmla="*/ 0 w 11"/>
                <a:gd name="T3" fmla="*/ 0 h 4"/>
                <a:gd name="T4" fmla="*/ 3 w 11"/>
                <a:gd name="T5" fmla="*/ 1 h 4"/>
                <a:gd name="T6" fmla="*/ 6 w 11"/>
                <a:gd name="T7" fmla="*/ 1 h 4"/>
                <a:gd name="T8" fmla="*/ 9 w 11"/>
                <a:gd name="T9" fmla="*/ 3 h 4"/>
                <a:gd name="T10" fmla="*/ 11 w 11"/>
                <a:gd name="T11" fmla="*/ 4 h 4"/>
                <a:gd name="T12" fmla="*/ 2 w 1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">
                  <a:moveTo>
                    <a:pt x="2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6" y="1"/>
                  </a:lnTo>
                  <a:lnTo>
                    <a:pt x="9" y="3"/>
                  </a:lnTo>
                  <a:lnTo>
                    <a:pt x="11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1" name="Freeform 102"/>
            <p:cNvSpPr>
              <a:spLocks/>
            </p:cNvSpPr>
            <p:nvPr/>
          </p:nvSpPr>
          <p:spPr bwMode="auto">
            <a:xfrm>
              <a:off x="1300" y="2588"/>
              <a:ext cx="65" cy="94"/>
            </a:xfrm>
            <a:custGeom>
              <a:avLst/>
              <a:gdLst>
                <a:gd name="T0" fmla="*/ 32 w 65"/>
                <a:gd name="T1" fmla="*/ 0 h 94"/>
                <a:gd name="T2" fmla="*/ 19 w 65"/>
                <a:gd name="T3" fmla="*/ 3 h 94"/>
                <a:gd name="T4" fmla="*/ 10 w 65"/>
                <a:gd name="T5" fmla="*/ 8 h 94"/>
                <a:gd name="T6" fmla="*/ 4 w 65"/>
                <a:gd name="T7" fmla="*/ 18 h 94"/>
                <a:gd name="T8" fmla="*/ 1 w 65"/>
                <a:gd name="T9" fmla="*/ 30 h 94"/>
                <a:gd name="T10" fmla="*/ 4 w 65"/>
                <a:gd name="T11" fmla="*/ 42 h 94"/>
                <a:gd name="T12" fmla="*/ 10 w 65"/>
                <a:gd name="T13" fmla="*/ 51 h 94"/>
                <a:gd name="T14" fmla="*/ 18 w 65"/>
                <a:gd name="T15" fmla="*/ 58 h 94"/>
                <a:gd name="T16" fmla="*/ 29 w 65"/>
                <a:gd name="T17" fmla="*/ 61 h 94"/>
                <a:gd name="T18" fmla="*/ 35 w 65"/>
                <a:gd name="T19" fmla="*/ 61 h 94"/>
                <a:gd name="T20" fmla="*/ 39 w 65"/>
                <a:gd name="T21" fmla="*/ 60 h 94"/>
                <a:gd name="T22" fmla="*/ 43 w 65"/>
                <a:gd name="T23" fmla="*/ 58 h 94"/>
                <a:gd name="T24" fmla="*/ 47 w 65"/>
                <a:gd name="T25" fmla="*/ 55 h 94"/>
                <a:gd name="T26" fmla="*/ 43 w 65"/>
                <a:gd name="T27" fmla="*/ 68 h 94"/>
                <a:gd name="T28" fmla="*/ 36 w 65"/>
                <a:gd name="T29" fmla="*/ 75 h 94"/>
                <a:gd name="T30" fmla="*/ 25 w 65"/>
                <a:gd name="T31" fmla="*/ 78 h 94"/>
                <a:gd name="T32" fmla="*/ 11 w 65"/>
                <a:gd name="T33" fmla="*/ 79 h 94"/>
                <a:gd name="T34" fmla="*/ 0 w 65"/>
                <a:gd name="T35" fmla="*/ 79 h 94"/>
                <a:gd name="T36" fmla="*/ 0 w 65"/>
                <a:gd name="T37" fmla="*/ 94 h 94"/>
                <a:gd name="T38" fmla="*/ 18 w 65"/>
                <a:gd name="T39" fmla="*/ 94 h 94"/>
                <a:gd name="T40" fmla="*/ 32 w 65"/>
                <a:gd name="T41" fmla="*/ 93 h 94"/>
                <a:gd name="T42" fmla="*/ 43 w 65"/>
                <a:gd name="T43" fmla="*/ 89 h 94"/>
                <a:gd name="T44" fmla="*/ 51 w 65"/>
                <a:gd name="T45" fmla="*/ 82 h 94"/>
                <a:gd name="T46" fmla="*/ 57 w 65"/>
                <a:gd name="T47" fmla="*/ 73 h 94"/>
                <a:gd name="T48" fmla="*/ 61 w 65"/>
                <a:gd name="T49" fmla="*/ 65 h 94"/>
                <a:gd name="T50" fmla="*/ 64 w 65"/>
                <a:gd name="T51" fmla="*/ 57 h 94"/>
                <a:gd name="T52" fmla="*/ 65 w 65"/>
                <a:gd name="T53" fmla="*/ 48 h 94"/>
                <a:gd name="T54" fmla="*/ 65 w 65"/>
                <a:gd name="T55" fmla="*/ 42 h 94"/>
                <a:gd name="T56" fmla="*/ 62 w 65"/>
                <a:gd name="T57" fmla="*/ 22 h 94"/>
                <a:gd name="T58" fmla="*/ 56 w 65"/>
                <a:gd name="T59" fmla="*/ 10 h 94"/>
                <a:gd name="T60" fmla="*/ 44 w 65"/>
                <a:gd name="T61" fmla="*/ 3 h 94"/>
                <a:gd name="T62" fmla="*/ 32 w 65"/>
                <a:gd name="T6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" h="94">
                  <a:moveTo>
                    <a:pt x="32" y="0"/>
                  </a:moveTo>
                  <a:lnTo>
                    <a:pt x="19" y="3"/>
                  </a:lnTo>
                  <a:lnTo>
                    <a:pt x="10" y="8"/>
                  </a:lnTo>
                  <a:lnTo>
                    <a:pt x="4" y="18"/>
                  </a:lnTo>
                  <a:lnTo>
                    <a:pt x="1" y="30"/>
                  </a:lnTo>
                  <a:lnTo>
                    <a:pt x="4" y="42"/>
                  </a:lnTo>
                  <a:lnTo>
                    <a:pt x="10" y="51"/>
                  </a:lnTo>
                  <a:lnTo>
                    <a:pt x="18" y="58"/>
                  </a:lnTo>
                  <a:lnTo>
                    <a:pt x="29" y="61"/>
                  </a:lnTo>
                  <a:lnTo>
                    <a:pt x="35" y="61"/>
                  </a:lnTo>
                  <a:lnTo>
                    <a:pt x="39" y="60"/>
                  </a:lnTo>
                  <a:lnTo>
                    <a:pt x="43" y="58"/>
                  </a:lnTo>
                  <a:lnTo>
                    <a:pt x="47" y="55"/>
                  </a:lnTo>
                  <a:lnTo>
                    <a:pt x="43" y="68"/>
                  </a:lnTo>
                  <a:lnTo>
                    <a:pt x="36" y="75"/>
                  </a:lnTo>
                  <a:lnTo>
                    <a:pt x="25" y="78"/>
                  </a:lnTo>
                  <a:lnTo>
                    <a:pt x="11" y="79"/>
                  </a:lnTo>
                  <a:lnTo>
                    <a:pt x="0" y="79"/>
                  </a:lnTo>
                  <a:lnTo>
                    <a:pt x="0" y="94"/>
                  </a:lnTo>
                  <a:lnTo>
                    <a:pt x="18" y="94"/>
                  </a:lnTo>
                  <a:lnTo>
                    <a:pt x="32" y="93"/>
                  </a:lnTo>
                  <a:lnTo>
                    <a:pt x="43" y="89"/>
                  </a:lnTo>
                  <a:lnTo>
                    <a:pt x="51" y="82"/>
                  </a:lnTo>
                  <a:lnTo>
                    <a:pt x="57" y="73"/>
                  </a:lnTo>
                  <a:lnTo>
                    <a:pt x="61" y="65"/>
                  </a:lnTo>
                  <a:lnTo>
                    <a:pt x="64" y="57"/>
                  </a:lnTo>
                  <a:lnTo>
                    <a:pt x="65" y="48"/>
                  </a:lnTo>
                  <a:lnTo>
                    <a:pt x="65" y="42"/>
                  </a:lnTo>
                  <a:lnTo>
                    <a:pt x="62" y="22"/>
                  </a:lnTo>
                  <a:lnTo>
                    <a:pt x="56" y="10"/>
                  </a:lnTo>
                  <a:lnTo>
                    <a:pt x="44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1318" y="2603"/>
              <a:ext cx="31" cy="29"/>
            </a:xfrm>
            <a:custGeom>
              <a:avLst/>
              <a:gdLst>
                <a:gd name="T0" fmla="*/ 14 w 31"/>
                <a:gd name="T1" fmla="*/ 29 h 29"/>
                <a:gd name="T2" fmla="*/ 7 w 31"/>
                <a:gd name="T3" fmla="*/ 28 h 29"/>
                <a:gd name="T4" fmla="*/ 3 w 31"/>
                <a:gd name="T5" fmla="*/ 25 h 29"/>
                <a:gd name="T6" fmla="*/ 1 w 31"/>
                <a:gd name="T7" fmla="*/ 20 h 29"/>
                <a:gd name="T8" fmla="*/ 0 w 31"/>
                <a:gd name="T9" fmla="*/ 14 h 29"/>
                <a:gd name="T10" fmla="*/ 1 w 31"/>
                <a:gd name="T11" fmla="*/ 9 h 29"/>
                <a:gd name="T12" fmla="*/ 4 w 31"/>
                <a:gd name="T13" fmla="*/ 4 h 29"/>
                <a:gd name="T14" fmla="*/ 8 w 31"/>
                <a:gd name="T15" fmla="*/ 2 h 29"/>
                <a:gd name="T16" fmla="*/ 14 w 31"/>
                <a:gd name="T17" fmla="*/ 0 h 29"/>
                <a:gd name="T18" fmla="*/ 21 w 31"/>
                <a:gd name="T19" fmla="*/ 2 h 29"/>
                <a:gd name="T20" fmla="*/ 26 w 31"/>
                <a:gd name="T21" fmla="*/ 6 h 29"/>
                <a:gd name="T22" fmla="*/ 29 w 31"/>
                <a:gd name="T23" fmla="*/ 11 h 29"/>
                <a:gd name="T24" fmla="*/ 31 w 31"/>
                <a:gd name="T25" fmla="*/ 18 h 29"/>
                <a:gd name="T26" fmla="*/ 28 w 31"/>
                <a:gd name="T27" fmla="*/ 24 h 29"/>
                <a:gd name="T28" fmla="*/ 24 w 31"/>
                <a:gd name="T29" fmla="*/ 27 h 29"/>
                <a:gd name="T30" fmla="*/ 19 w 31"/>
                <a:gd name="T31" fmla="*/ 29 h 29"/>
                <a:gd name="T32" fmla="*/ 14 w 31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29">
                  <a:moveTo>
                    <a:pt x="14" y="29"/>
                  </a:moveTo>
                  <a:lnTo>
                    <a:pt x="7" y="28"/>
                  </a:lnTo>
                  <a:lnTo>
                    <a:pt x="3" y="25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9" y="11"/>
                  </a:lnTo>
                  <a:lnTo>
                    <a:pt x="31" y="18"/>
                  </a:lnTo>
                  <a:lnTo>
                    <a:pt x="28" y="24"/>
                  </a:lnTo>
                  <a:lnTo>
                    <a:pt x="24" y="27"/>
                  </a:lnTo>
                  <a:lnTo>
                    <a:pt x="19" y="29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3" name="Freeform 104"/>
            <p:cNvSpPr>
              <a:spLocks/>
            </p:cNvSpPr>
            <p:nvPr/>
          </p:nvSpPr>
          <p:spPr bwMode="auto">
            <a:xfrm>
              <a:off x="2243" y="617"/>
              <a:ext cx="82" cy="93"/>
            </a:xfrm>
            <a:custGeom>
              <a:avLst/>
              <a:gdLst>
                <a:gd name="T0" fmla="*/ 19 w 82"/>
                <a:gd name="T1" fmla="*/ 87 h 93"/>
                <a:gd name="T2" fmla="*/ 25 w 82"/>
                <a:gd name="T3" fmla="*/ 90 h 93"/>
                <a:gd name="T4" fmla="*/ 32 w 82"/>
                <a:gd name="T5" fmla="*/ 93 h 93"/>
                <a:gd name="T6" fmla="*/ 39 w 82"/>
                <a:gd name="T7" fmla="*/ 93 h 93"/>
                <a:gd name="T8" fmla="*/ 45 w 82"/>
                <a:gd name="T9" fmla="*/ 91 h 93"/>
                <a:gd name="T10" fmla="*/ 49 w 82"/>
                <a:gd name="T11" fmla="*/ 90 h 93"/>
                <a:gd name="T12" fmla="*/ 55 w 82"/>
                <a:gd name="T13" fmla="*/ 86 h 93"/>
                <a:gd name="T14" fmla="*/ 57 w 82"/>
                <a:gd name="T15" fmla="*/ 83 h 93"/>
                <a:gd name="T16" fmla="*/ 60 w 82"/>
                <a:gd name="T17" fmla="*/ 79 h 93"/>
                <a:gd name="T18" fmla="*/ 63 w 82"/>
                <a:gd name="T19" fmla="*/ 73 h 93"/>
                <a:gd name="T20" fmla="*/ 63 w 82"/>
                <a:gd name="T21" fmla="*/ 66 h 93"/>
                <a:gd name="T22" fmla="*/ 63 w 82"/>
                <a:gd name="T23" fmla="*/ 61 h 93"/>
                <a:gd name="T24" fmla="*/ 60 w 82"/>
                <a:gd name="T25" fmla="*/ 55 h 93"/>
                <a:gd name="T26" fmla="*/ 66 w 82"/>
                <a:gd name="T27" fmla="*/ 54 h 93"/>
                <a:gd name="T28" fmla="*/ 71 w 82"/>
                <a:gd name="T29" fmla="*/ 51 h 93"/>
                <a:gd name="T30" fmla="*/ 75 w 82"/>
                <a:gd name="T31" fmla="*/ 47 h 93"/>
                <a:gd name="T32" fmla="*/ 80 w 82"/>
                <a:gd name="T33" fmla="*/ 43 h 93"/>
                <a:gd name="T34" fmla="*/ 82 w 82"/>
                <a:gd name="T35" fmla="*/ 31 h 93"/>
                <a:gd name="T36" fmla="*/ 81 w 82"/>
                <a:gd name="T37" fmla="*/ 20 h 93"/>
                <a:gd name="T38" fmla="*/ 75 w 82"/>
                <a:gd name="T39" fmla="*/ 11 h 93"/>
                <a:gd name="T40" fmla="*/ 66 w 82"/>
                <a:gd name="T41" fmla="*/ 4 h 93"/>
                <a:gd name="T42" fmla="*/ 55 w 82"/>
                <a:gd name="T43" fmla="*/ 0 h 93"/>
                <a:gd name="T44" fmla="*/ 43 w 82"/>
                <a:gd name="T45" fmla="*/ 0 h 93"/>
                <a:gd name="T46" fmla="*/ 34 w 82"/>
                <a:gd name="T47" fmla="*/ 4 h 93"/>
                <a:gd name="T48" fmla="*/ 25 w 82"/>
                <a:gd name="T49" fmla="*/ 12 h 93"/>
                <a:gd name="T50" fmla="*/ 23 w 82"/>
                <a:gd name="T51" fmla="*/ 18 h 93"/>
                <a:gd name="T52" fmla="*/ 23 w 82"/>
                <a:gd name="T53" fmla="*/ 23 h 93"/>
                <a:gd name="T54" fmla="*/ 23 w 82"/>
                <a:gd name="T55" fmla="*/ 29 h 93"/>
                <a:gd name="T56" fmla="*/ 24 w 82"/>
                <a:gd name="T57" fmla="*/ 34 h 93"/>
                <a:gd name="T58" fmla="*/ 19 w 82"/>
                <a:gd name="T59" fmla="*/ 36 h 93"/>
                <a:gd name="T60" fmla="*/ 12 w 82"/>
                <a:gd name="T61" fmla="*/ 38 h 93"/>
                <a:gd name="T62" fmla="*/ 7 w 82"/>
                <a:gd name="T63" fmla="*/ 43 h 93"/>
                <a:gd name="T64" fmla="*/ 3 w 82"/>
                <a:gd name="T65" fmla="*/ 47 h 93"/>
                <a:gd name="T66" fmla="*/ 0 w 82"/>
                <a:gd name="T67" fmla="*/ 56 h 93"/>
                <a:gd name="T68" fmla="*/ 2 w 82"/>
                <a:gd name="T69" fmla="*/ 66 h 93"/>
                <a:gd name="T70" fmla="*/ 7 w 82"/>
                <a:gd name="T71" fmla="*/ 77 h 93"/>
                <a:gd name="T72" fmla="*/ 19 w 82"/>
                <a:gd name="T73" fmla="*/ 8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" h="93">
                  <a:moveTo>
                    <a:pt x="19" y="87"/>
                  </a:moveTo>
                  <a:lnTo>
                    <a:pt x="25" y="90"/>
                  </a:lnTo>
                  <a:lnTo>
                    <a:pt x="32" y="93"/>
                  </a:lnTo>
                  <a:lnTo>
                    <a:pt x="39" y="93"/>
                  </a:lnTo>
                  <a:lnTo>
                    <a:pt x="45" y="91"/>
                  </a:lnTo>
                  <a:lnTo>
                    <a:pt x="49" y="90"/>
                  </a:lnTo>
                  <a:lnTo>
                    <a:pt x="55" y="86"/>
                  </a:lnTo>
                  <a:lnTo>
                    <a:pt x="57" y="83"/>
                  </a:lnTo>
                  <a:lnTo>
                    <a:pt x="60" y="79"/>
                  </a:lnTo>
                  <a:lnTo>
                    <a:pt x="63" y="73"/>
                  </a:lnTo>
                  <a:lnTo>
                    <a:pt x="63" y="66"/>
                  </a:lnTo>
                  <a:lnTo>
                    <a:pt x="63" y="61"/>
                  </a:lnTo>
                  <a:lnTo>
                    <a:pt x="60" y="55"/>
                  </a:lnTo>
                  <a:lnTo>
                    <a:pt x="66" y="54"/>
                  </a:lnTo>
                  <a:lnTo>
                    <a:pt x="71" y="51"/>
                  </a:lnTo>
                  <a:lnTo>
                    <a:pt x="75" y="47"/>
                  </a:lnTo>
                  <a:lnTo>
                    <a:pt x="80" y="43"/>
                  </a:lnTo>
                  <a:lnTo>
                    <a:pt x="82" y="31"/>
                  </a:lnTo>
                  <a:lnTo>
                    <a:pt x="81" y="20"/>
                  </a:lnTo>
                  <a:lnTo>
                    <a:pt x="75" y="11"/>
                  </a:lnTo>
                  <a:lnTo>
                    <a:pt x="66" y="4"/>
                  </a:lnTo>
                  <a:lnTo>
                    <a:pt x="55" y="0"/>
                  </a:lnTo>
                  <a:lnTo>
                    <a:pt x="43" y="0"/>
                  </a:lnTo>
                  <a:lnTo>
                    <a:pt x="34" y="4"/>
                  </a:lnTo>
                  <a:lnTo>
                    <a:pt x="25" y="12"/>
                  </a:lnTo>
                  <a:lnTo>
                    <a:pt x="23" y="18"/>
                  </a:lnTo>
                  <a:lnTo>
                    <a:pt x="23" y="23"/>
                  </a:lnTo>
                  <a:lnTo>
                    <a:pt x="23" y="29"/>
                  </a:lnTo>
                  <a:lnTo>
                    <a:pt x="24" y="34"/>
                  </a:lnTo>
                  <a:lnTo>
                    <a:pt x="19" y="36"/>
                  </a:lnTo>
                  <a:lnTo>
                    <a:pt x="12" y="38"/>
                  </a:lnTo>
                  <a:lnTo>
                    <a:pt x="7" y="43"/>
                  </a:lnTo>
                  <a:lnTo>
                    <a:pt x="3" y="47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7" y="77"/>
                  </a:lnTo>
                  <a:lnTo>
                    <a:pt x="19" y="8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2281" y="633"/>
              <a:ext cx="28" cy="24"/>
            </a:xfrm>
            <a:custGeom>
              <a:avLst/>
              <a:gdLst>
                <a:gd name="T0" fmla="*/ 1 w 28"/>
                <a:gd name="T1" fmla="*/ 4 h 24"/>
                <a:gd name="T2" fmla="*/ 5 w 28"/>
                <a:gd name="T3" fmla="*/ 2 h 24"/>
                <a:gd name="T4" fmla="*/ 10 w 28"/>
                <a:gd name="T5" fmla="*/ 0 h 24"/>
                <a:gd name="T6" fmla="*/ 15 w 28"/>
                <a:gd name="T7" fmla="*/ 0 h 24"/>
                <a:gd name="T8" fmla="*/ 19 w 28"/>
                <a:gd name="T9" fmla="*/ 2 h 24"/>
                <a:gd name="T10" fmla="*/ 24 w 28"/>
                <a:gd name="T11" fmla="*/ 6 h 24"/>
                <a:gd name="T12" fmla="*/ 28 w 28"/>
                <a:gd name="T13" fmla="*/ 10 h 24"/>
                <a:gd name="T14" fmla="*/ 28 w 28"/>
                <a:gd name="T15" fmla="*/ 14 h 24"/>
                <a:gd name="T16" fmla="*/ 26 w 28"/>
                <a:gd name="T17" fmla="*/ 18 h 24"/>
                <a:gd name="T18" fmla="*/ 22 w 28"/>
                <a:gd name="T19" fmla="*/ 22 h 24"/>
                <a:gd name="T20" fmla="*/ 18 w 28"/>
                <a:gd name="T21" fmla="*/ 24 h 24"/>
                <a:gd name="T22" fmla="*/ 12 w 28"/>
                <a:gd name="T23" fmla="*/ 24 h 24"/>
                <a:gd name="T24" fmla="*/ 8 w 28"/>
                <a:gd name="T25" fmla="*/ 22 h 24"/>
                <a:gd name="T26" fmla="*/ 4 w 28"/>
                <a:gd name="T27" fmla="*/ 18 h 24"/>
                <a:gd name="T28" fmla="*/ 1 w 28"/>
                <a:gd name="T29" fmla="*/ 14 h 24"/>
                <a:gd name="T30" fmla="*/ 0 w 28"/>
                <a:gd name="T31" fmla="*/ 10 h 24"/>
                <a:gd name="T32" fmla="*/ 1 w 28"/>
                <a:gd name="T33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4">
                  <a:moveTo>
                    <a:pt x="1" y="4"/>
                  </a:moveTo>
                  <a:lnTo>
                    <a:pt x="5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4" y="6"/>
                  </a:lnTo>
                  <a:lnTo>
                    <a:pt x="28" y="10"/>
                  </a:lnTo>
                  <a:lnTo>
                    <a:pt x="28" y="14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8" y="22"/>
                  </a:lnTo>
                  <a:lnTo>
                    <a:pt x="4" y="18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5" name="Freeform 106"/>
            <p:cNvSpPr>
              <a:spLocks/>
            </p:cNvSpPr>
            <p:nvPr/>
          </p:nvSpPr>
          <p:spPr bwMode="auto">
            <a:xfrm>
              <a:off x="2260" y="667"/>
              <a:ext cx="31" cy="26"/>
            </a:xfrm>
            <a:custGeom>
              <a:avLst/>
              <a:gdLst>
                <a:gd name="T0" fmla="*/ 2 w 31"/>
                <a:gd name="T1" fmla="*/ 5 h 26"/>
                <a:gd name="T2" fmla="*/ 6 w 31"/>
                <a:gd name="T3" fmla="*/ 1 h 26"/>
                <a:gd name="T4" fmla="*/ 10 w 31"/>
                <a:gd name="T5" fmla="*/ 0 h 26"/>
                <a:gd name="T6" fmla="*/ 15 w 31"/>
                <a:gd name="T7" fmla="*/ 0 h 26"/>
                <a:gd name="T8" fmla="*/ 21 w 31"/>
                <a:gd name="T9" fmla="*/ 2 h 26"/>
                <a:gd name="T10" fmla="*/ 25 w 31"/>
                <a:gd name="T11" fmla="*/ 6 h 26"/>
                <a:gd name="T12" fmla="*/ 29 w 31"/>
                <a:gd name="T13" fmla="*/ 11 h 26"/>
                <a:gd name="T14" fmla="*/ 31 w 31"/>
                <a:gd name="T15" fmla="*/ 15 h 26"/>
                <a:gd name="T16" fmla="*/ 29 w 31"/>
                <a:gd name="T17" fmla="*/ 20 h 26"/>
                <a:gd name="T18" fmla="*/ 25 w 31"/>
                <a:gd name="T19" fmla="*/ 24 h 26"/>
                <a:gd name="T20" fmla="*/ 20 w 31"/>
                <a:gd name="T21" fmla="*/ 26 h 26"/>
                <a:gd name="T22" fmla="*/ 14 w 31"/>
                <a:gd name="T23" fmla="*/ 26 h 26"/>
                <a:gd name="T24" fmla="*/ 10 w 31"/>
                <a:gd name="T25" fmla="*/ 23 h 26"/>
                <a:gd name="T26" fmla="*/ 6 w 31"/>
                <a:gd name="T27" fmla="*/ 20 h 26"/>
                <a:gd name="T28" fmla="*/ 2 w 31"/>
                <a:gd name="T29" fmla="*/ 16 h 26"/>
                <a:gd name="T30" fmla="*/ 0 w 31"/>
                <a:gd name="T31" fmla="*/ 11 h 26"/>
                <a:gd name="T32" fmla="*/ 2 w 31"/>
                <a:gd name="T33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26">
                  <a:moveTo>
                    <a:pt x="2" y="5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5" y="6"/>
                  </a:lnTo>
                  <a:lnTo>
                    <a:pt x="29" y="11"/>
                  </a:lnTo>
                  <a:lnTo>
                    <a:pt x="31" y="15"/>
                  </a:lnTo>
                  <a:lnTo>
                    <a:pt x="29" y="20"/>
                  </a:lnTo>
                  <a:lnTo>
                    <a:pt x="25" y="24"/>
                  </a:lnTo>
                  <a:lnTo>
                    <a:pt x="20" y="26"/>
                  </a:lnTo>
                  <a:lnTo>
                    <a:pt x="14" y="26"/>
                  </a:lnTo>
                  <a:lnTo>
                    <a:pt x="10" y="23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1627" y="424"/>
              <a:ext cx="64" cy="94"/>
            </a:xfrm>
            <a:custGeom>
              <a:avLst/>
              <a:gdLst>
                <a:gd name="T0" fmla="*/ 0 w 64"/>
                <a:gd name="T1" fmla="*/ 46 h 94"/>
                <a:gd name="T2" fmla="*/ 2 w 64"/>
                <a:gd name="T3" fmla="*/ 62 h 94"/>
                <a:gd name="T4" fmla="*/ 6 w 64"/>
                <a:gd name="T5" fmla="*/ 77 h 94"/>
                <a:gd name="T6" fmla="*/ 16 w 64"/>
                <a:gd name="T7" fmla="*/ 90 h 94"/>
                <a:gd name="T8" fmla="*/ 32 w 64"/>
                <a:gd name="T9" fmla="*/ 94 h 94"/>
                <a:gd name="T10" fmla="*/ 49 w 64"/>
                <a:gd name="T11" fmla="*/ 90 h 94"/>
                <a:gd name="T12" fmla="*/ 59 w 64"/>
                <a:gd name="T13" fmla="*/ 77 h 94"/>
                <a:gd name="T14" fmla="*/ 63 w 64"/>
                <a:gd name="T15" fmla="*/ 62 h 94"/>
                <a:gd name="T16" fmla="*/ 64 w 64"/>
                <a:gd name="T17" fmla="*/ 46 h 94"/>
                <a:gd name="T18" fmla="*/ 63 w 64"/>
                <a:gd name="T19" fmla="*/ 32 h 94"/>
                <a:gd name="T20" fmla="*/ 60 w 64"/>
                <a:gd name="T21" fmla="*/ 18 h 94"/>
                <a:gd name="T22" fmla="*/ 53 w 64"/>
                <a:gd name="T23" fmla="*/ 7 h 94"/>
                <a:gd name="T24" fmla="*/ 41 w 64"/>
                <a:gd name="T25" fmla="*/ 0 h 94"/>
                <a:gd name="T26" fmla="*/ 37 w 64"/>
                <a:gd name="T27" fmla="*/ 0 h 94"/>
                <a:gd name="T28" fmla="*/ 34 w 64"/>
                <a:gd name="T29" fmla="*/ 0 h 94"/>
                <a:gd name="T30" fmla="*/ 30 w 64"/>
                <a:gd name="T31" fmla="*/ 0 h 94"/>
                <a:gd name="T32" fmla="*/ 25 w 64"/>
                <a:gd name="T33" fmla="*/ 0 h 94"/>
                <a:gd name="T34" fmla="*/ 13 w 64"/>
                <a:gd name="T35" fmla="*/ 7 h 94"/>
                <a:gd name="T36" fmla="*/ 5 w 64"/>
                <a:gd name="T37" fmla="*/ 18 h 94"/>
                <a:gd name="T38" fmla="*/ 2 w 64"/>
                <a:gd name="T39" fmla="*/ 32 h 94"/>
                <a:gd name="T40" fmla="*/ 0 w 64"/>
                <a:gd name="T41" fmla="*/ 4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94">
                  <a:moveTo>
                    <a:pt x="0" y="46"/>
                  </a:moveTo>
                  <a:lnTo>
                    <a:pt x="2" y="62"/>
                  </a:lnTo>
                  <a:lnTo>
                    <a:pt x="6" y="77"/>
                  </a:lnTo>
                  <a:lnTo>
                    <a:pt x="16" y="90"/>
                  </a:lnTo>
                  <a:lnTo>
                    <a:pt x="32" y="94"/>
                  </a:lnTo>
                  <a:lnTo>
                    <a:pt x="49" y="90"/>
                  </a:lnTo>
                  <a:lnTo>
                    <a:pt x="59" y="77"/>
                  </a:lnTo>
                  <a:lnTo>
                    <a:pt x="63" y="62"/>
                  </a:lnTo>
                  <a:lnTo>
                    <a:pt x="64" y="46"/>
                  </a:lnTo>
                  <a:lnTo>
                    <a:pt x="63" y="32"/>
                  </a:lnTo>
                  <a:lnTo>
                    <a:pt x="60" y="18"/>
                  </a:lnTo>
                  <a:lnTo>
                    <a:pt x="53" y="7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13" y="7"/>
                  </a:lnTo>
                  <a:lnTo>
                    <a:pt x="5" y="18"/>
                  </a:lnTo>
                  <a:lnTo>
                    <a:pt x="2" y="3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7" name="Freeform 108"/>
            <p:cNvSpPr>
              <a:spLocks/>
            </p:cNvSpPr>
            <p:nvPr/>
          </p:nvSpPr>
          <p:spPr bwMode="auto">
            <a:xfrm>
              <a:off x="1644" y="438"/>
              <a:ext cx="31" cy="63"/>
            </a:xfrm>
            <a:custGeom>
              <a:avLst/>
              <a:gdLst>
                <a:gd name="T0" fmla="*/ 15 w 31"/>
                <a:gd name="T1" fmla="*/ 0 h 63"/>
                <a:gd name="T2" fmla="*/ 24 w 31"/>
                <a:gd name="T3" fmla="*/ 4 h 63"/>
                <a:gd name="T4" fmla="*/ 28 w 31"/>
                <a:gd name="T5" fmla="*/ 12 h 63"/>
                <a:gd name="T6" fmla="*/ 31 w 31"/>
                <a:gd name="T7" fmla="*/ 22 h 63"/>
                <a:gd name="T8" fmla="*/ 31 w 31"/>
                <a:gd name="T9" fmla="*/ 32 h 63"/>
                <a:gd name="T10" fmla="*/ 29 w 31"/>
                <a:gd name="T11" fmla="*/ 50 h 63"/>
                <a:gd name="T12" fmla="*/ 25 w 31"/>
                <a:gd name="T13" fmla="*/ 59 h 63"/>
                <a:gd name="T14" fmla="*/ 20 w 31"/>
                <a:gd name="T15" fmla="*/ 62 h 63"/>
                <a:gd name="T16" fmla="*/ 15 w 31"/>
                <a:gd name="T17" fmla="*/ 63 h 63"/>
                <a:gd name="T18" fmla="*/ 11 w 31"/>
                <a:gd name="T19" fmla="*/ 62 h 63"/>
                <a:gd name="T20" fmla="*/ 6 w 31"/>
                <a:gd name="T21" fmla="*/ 59 h 63"/>
                <a:gd name="T22" fmla="*/ 1 w 31"/>
                <a:gd name="T23" fmla="*/ 50 h 63"/>
                <a:gd name="T24" fmla="*/ 0 w 31"/>
                <a:gd name="T25" fmla="*/ 32 h 63"/>
                <a:gd name="T26" fmla="*/ 0 w 31"/>
                <a:gd name="T27" fmla="*/ 22 h 63"/>
                <a:gd name="T28" fmla="*/ 3 w 31"/>
                <a:gd name="T29" fmla="*/ 12 h 63"/>
                <a:gd name="T30" fmla="*/ 7 w 31"/>
                <a:gd name="T31" fmla="*/ 4 h 63"/>
                <a:gd name="T32" fmla="*/ 15 w 31"/>
                <a:gd name="T3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63">
                  <a:moveTo>
                    <a:pt x="15" y="0"/>
                  </a:moveTo>
                  <a:lnTo>
                    <a:pt x="24" y="4"/>
                  </a:lnTo>
                  <a:lnTo>
                    <a:pt x="28" y="12"/>
                  </a:lnTo>
                  <a:lnTo>
                    <a:pt x="31" y="22"/>
                  </a:lnTo>
                  <a:lnTo>
                    <a:pt x="31" y="32"/>
                  </a:lnTo>
                  <a:lnTo>
                    <a:pt x="29" y="50"/>
                  </a:lnTo>
                  <a:lnTo>
                    <a:pt x="25" y="59"/>
                  </a:lnTo>
                  <a:lnTo>
                    <a:pt x="20" y="62"/>
                  </a:lnTo>
                  <a:lnTo>
                    <a:pt x="15" y="63"/>
                  </a:lnTo>
                  <a:lnTo>
                    <a:pt x="11" y="62"/>
                  </a:lnTo>
                  <a:lnTo>
                    <a:pt x="6" y="59"/>
                  </a:lnTo>
                  <a:lnTo>
                    <a:pt x="1" y="50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3" y="12"/>
                  </a:lnTo>
                  <a:lnTo>
                    <a:pt x="7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8" name="Freeform 109"/>
            <p:cNvSpPr>
              <a:spLocks/>
            </p:cNvSpPr>
            <p:nvPr/>
          </p:nvSpPr>
          <p:spPr bwMode="auto">
            <a:xfrm>
              <a:off x="1533" y="424"/>
              <a:ext cx="65" cy="91"/>
            </a:xfrm>
            <a:custGeom>
              <a:avLst/>
              <a:gdLst>
                <a:gd name="T0" fmla="*/ 3 w 65"/>
                <a:gd name="T1" fmla="*/ 12 h 91"/>
                <a:gd name="T2" fmla="*/ 3 w 65"/>
                <a:gd name="T3" fmla="*/ 26 h 91"/>
                <a:gd name="T4" fmla="*/ 18 w 65"/>
                <a:gd name="T5" fmla="*/ 26 h 91"/>
                <a:gd name="T6" fmla="*/ 18 w 65"/>
                <a:gd name="T7" fmla="*/ 22 h 91"/>
                <a:gd name="T8" fmla="*/ 20 w 65"/>
                <a:gd name="T9" fmla="*/ 19 h 91"/>
                <a:gd name="T10" fmla="*/ 22 w 65"/>
                <a:gd name="T11" fmla="*/ 16 h 91"/>
                <a:gd name="T12" fmla="*/ 28 w 65"/>
                <a:gd name="T13" fmla="*/ 15 h 91"/>
                <a:gd name="T14" fmla="*/ 35 w 65"/>
                <a:gd name="T15" fmla="*/ 14 h 91"/>
                <a:gd name="T16" fmla="*/ 39 w 65"/>
                <a:gd name="T17" fmla="*/ 15 h 91"/>
                <a:gd name="T18" fmla="*/ 45 w 65"/>
                <a:gd name="T19" fmla="*/ 16 h 91"/>
                <a:gd name="T20" fmla="*/ 47 w 65"/>
                <a:gd name="T21" fmla="*/ 21 h 91"/>
                <a:gd name="T22" fmla="*/ 49 w 65"/>
                <a:gd name="T23" fmla="*/ 26 h 91"/>
                <a:gd name="T24" fmla="*/ 49 w 65"/>
                <a:gd name="T25" fmla="*/ 30 h 91"/>
                <a:gd name="T26" fmla="*/ 47 w 65"/>
                <a:gd name="T27" fmla="*/ 34 h 91"/>
                <a:gd name="T28" fmla="*/ 45 w 65"/>
                <a:gd name="T29" fmla="*/ 40 h 91"/>
                <a:gd name="T30" fmla="*/ 39 w 65"/>
                <a:gd name="T31" fmla="*/ 44 h 91"/>
                <a:gd name="T32" fmla="*/ 32 w 65"/>
                <a:gd name="T33" fmla="*/ 51 h 91"/>
                <a:gd name="T34" fmla="*/ 24 w 65"/>
                <a:gd name="T35" fmla="*/ 58 h 91"/>
                <a:gd name="T36" fmla="*/ 13 w 65"/>
                <a:gd name="T37" fmla="*/ 68 h 91"/>
                <a:gd name="T38" fmla="*/ 0 w 65"/>
                <a:gd name="T39" fmla="*/ 77 h 91"/>
                <a:gd name="T40" fmla="*/ 0 w 65"/>
                <a:gd name="T41" fmla="*/ 91 h 91"/>
                <a:gd name="T42" fmla="*/ 65 w 65"/>
                <a:gd name="T43" fmla="*/ 91 h 91"/>
                <a:gd name="T44" fmla="*/ 65 w 65"/>
                <a:gd name="T45" fmla="*/ 65 h 91"/>
                <a:gd name="T46" fmla="*/ 50 w 65"/>
                <a:gd name="T47" fmla="*/ 65 h 91"/>
                <a:gd name="T48" fmla="*/ 50 w 65"/>
                <a:gd name="T49" fmla="*/ 76 h 91"/>
                <a:gd name="T50" fmla="*/ 22 w 65"/>
                <a:gd name="T51" fmla="*/ 76 h 91"/>
                <a:gd name="T52" fmla="*/ 32 w 65"/>
                <a:gd name="T53" fmla="*/ 69 h 91"/>
                <a:gd name="T54" fmla="*/ 42 w 65"/>
                <a:gd name="T55" fmla="*/ 62 h 91"/>
                <a:gd name="T56" fmla="*/ 50 w 65"/>
                <a:gd name="T57" fmla="*/ 57 h 91"/>
                <a:gd name="T58" fmla="*/ 57 w 65"/>
                <a:gd name="T59" fmla="*/ 50 h 91"/>
                <a:gd name="T60" fmla="*/ 61 w 65"/>
                <a:gd name="T61" fmla="*/ 44 h 91"/>
                <a:gd name="T62" fmla="*/ 64 w 65"/>
                <a:gd name="T63" fmla="*/ 39 h 91"/>
                <a:gd name="T64" fmla="*/ 65 w 65"/>
                <a:gd name="T65" fmla="*/ 33 h 91"/>
                <a:gd name="T66" fmla="*/ 65 w 65"/>
                <a:gd name="T67" fmla="*/ 27 h 91"/>
                <a:gd name="T68" fmla="*/ 64 w 65"/>
                <a:gd name="T69" fmla="*/ 18 h 91"/>
                <a:gd name="T70" fmla="*/ 58 w 65"/>
                <a:gd name="T71" fmla="*/ 9 h 91"/>
                <a:gd name="T72" fmla="*/ 51 w 65"/>
                <a:gd name="T73" fmla="*/ 4 h 91"/>
                <a:gd name="T74" fmla="*/ 43 w 65"/>
                <a:gd name="T75" fmla="*/ 0 h 91"/>
                <a:gd name="T76" fmla="*/ 38 w 65"/>
                <a:gd name="T77" fmla="*/ 0 h 91"/>
                <a:gd name="T78" fmla="*/ 31 w 65"/>
                <a:gd name="T79" fmla="*/ 0 h 91"/>
                <a:gd name="T80" fmla="*/ 25 w 65"/>
                <a:gd name="T81" fmla="*/ 0 h 91"/>
                <a:gd name="T82" fmla="*/ 20 w 65"/>
                <a:gd name="T83" fmla="*/ 1 h 91"/>
                <a:gd name="T84" fmla="*/ 14 w 65"/>
                <a:gd name="T85" fmla="*/ 4 h 91"/>
                <a:gd name="T86" fmla="*/ 10 w 65"/>
                <a:gd name="T87" fmla="*/ 7 h 91"/>
                <a:gd name="T88" fmla="*/ 6 w 65"/>
                <a:gd name="T89" fmla="*/ 9 h 91"/>
                <a:gd name="T90" fmla="*/ 3 w 65"/>
                <a:gd name="T91" fmla="*/ 1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91">
                  <a:moveTo>
                    <a:pt x="3" y="12"/>
                  </a:moveTo>
                  <a:lnTo>
                    <a:pt x="3" y="26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20" y="19"/>
                  </a:lnTo>
                  <a:lnTo>
                    <a:pt x="22" y="16"/>
                  </a:lnTo>
                  <a:lnTo>
                    <a:pt x="28" y="15"/>
                  </a:lnTo>
                  <a:lnTo>
                    <a:pt x="35" y="14"/>
                  </a:lnTo>
                  <a:lnTo>
                    <a:pt x="39" y="15"/>
                  </a:lnTo>
                  <a:lnTo>
                    <a:pt x="45" y="16"/>
                  </a:lnTo>
                  <a:lnTo>
                    <a:pt x="47" y="21"/>
                  </a:lnTo>
                  <a:lnTo>
                    <a:pt x="49" y="26"/>
                  </a:lnTo>
                  <a:lnTo>
                    <a:pt x="49" y="30"/>
                  </a:lnTo>
                  <a:lnTo>
                    <a:pt x="47" y="34"/>
                  </a:lnTo>
                  <a:lnTo>
                    <a:pt x="45" y="40"/>
                  </a:lnTo>
                  <a:lnTo>
                    <a:pt x="39" y="44"/>
                  </a:lnTo>
                  <a:lnTo>
                    <a:pt x="32" y="51"/>
                  </a:lnTo>
                  <a:lnTo>
                    <a:pt x="24" y="58"/>
                  </a:lnTo>
                  <a:lnTo>
                    <a:pt x="13" y="68"/>
                  </a:lnTo>
                  <a:lnTo>
                    <a:pt x="0" y="77"/>
                  </a:lnTo>
                  <a:lnTo>
                    <a:pt x="0" y="91"/>
                  </a:lnTo>
                  <a:lnTo>
                    <a:pt x="65" y="91"/>
                  </a:lnTo>
                  <a:lnTo>
                    <a:pt x="65" y="65"/>
                  </a:lnTo>
                  <a:lnTo>
                    <a:pt x="50" y="65"/>
                  </a:lnTo>
                  <a:lnTo>
                    <a:pt x="50" y="76"/>
                  </a:lnTo>
                  <a:lnTo>
                    <a:pt x="22" y="76"/>
                  </a:lnTo>
                  <a:lnTo>
                    <a:pt x="32" y="69"/>
                  </a:lnTo>
                  <a:lnTo>
                    <a:pt x="42" y="62"/>
                  </a:lnTo>
                  <a:lnTo>
                    <a:pt x="50" y="57"/>
                  </a:lnTo>
                  <a:lnTo>
                    <a:pt x="57" y="50"/>
                  </a:lnTo>
                  <a:lnTo>
                    <a:pt x="61" y="44"/>
                  </a:lnTo>
                  <a:lnTo>
                    <a:pt x="64" y="39"/>
                  </a:lnTo>
                  <a:lnTo>
                    <a:pt x="65" y="33"/>
                  </a:lnTo>
                  <a:lnTo>
                    <a:pt x="65" y="27"/>
                  </a:lnTo>
                  <a:lnTo>
                    <a:pt x="64" y="18"/>
                  </a:lnTo>
                  <a:lnTo>
                    <a:pt x="58" y="9"/>
                  </a:lnTo>
                  <a:lnTo>
                    <a:pt x="51" y="4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1"/>
                  </a:lnTo>
                  <a:lnTo>
                    <a:pt x="14" y="4"/>
                  </a:lnTo>
                  <a:lnTo>
                    <a:pt x="10" y="7"/>
                  </a:lnTo>
                  <a:lnTo>
                    <a:pt x="6" y="9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9" name="Freeform 110"/>
            <p:cNvSpPr>
              <a:spLocks/>
            </p:cNvSpPr>
            <p:nvPr/>
          </p:nvSpPr>
          <p:spPr bwMode="auto">
            <a:xfrm>
              <a:off x="1904" y="467"/>
              <a:ext cx="72" cy="100"/>
            </a:xfrm>
            <a:custGeom>
              <a:avLst/>
              <a:gdLst>
                <a:gd name="T0" fmla="*/ 27 w 72"/>
                <a:gd name="T1" fmla="*/ 18 h 100"/>
                <a:gd name="T2" fmla="*/ 49 w 72"/>
                <a:gd name="T3" fmla="*/ 16 h 100"/>
                <a:gd name="T4" fmla="*/ 29 w 72"/>
                <a:gd name="T5" fmla="*/ 71 h 100"/>
                <a:gd name="T6" fmla="*/ 5 w 72"/>
                <a:gd name="T7" fmla="*/ 62 h 100"/>
                <a:gd name="T8" fmla="*/ 0 w 72"/>
                <a:gd name="T9" fmla="*/ 76 h 100"/>
                <a:gd name="T10" fmla="*/ 63 w 72"/>
                <a:gd name="T11" fmla="*/ 100 h 100"/>
                <a:gd name="T12" fmla="*/ 69 w 72"/>
                <a:gd name="T13" fmla="*/ 86 h 100"/>
                <a:gd name="T14" fmla="*/ 44 w 72"/>
                <a:gd name="T15" fmla="*/ 76 h 100"/>
                <a:gd name="T16" fmla="*/ 72 w 72"/>
                <a:gd name="T17" fmla="*/ 4 h 100"/>
                <a:gd name="T18" fmla="*/ 70 w 72"/>
                <a:gd name="T19" fmla="*/ 4 h 100"/>
                <a:gd name="T20" fmla="*/ 68 w 72"/>
                <a:gd name="T21" fmla="*/ 3 h 100"/>
                <a:gd name="T22" fmla="*/ 65 w 72"/>
                <a:gd name="T23" fmla="*/ 1 h 100"/>
                <a:gd name="T24" fmla="*/ 62 w 72"/>
                <a:gd name="T25" fmla="*/ 1 h 100"/>
                <a:gd name="T26" fmla="*/ 59 w 72"/>
                <a:gd name="T27" fmla="*/ 0 h 100"/>
                <a:gd name="T28" fmla="*/ 26 w 72"/>
                <a:gd name="T29" fmla="*/ 1 h 100"/>
                <a:gd name="T30" fmla="*/ 27 w 72"/>
                <a:gd name="T31" fmla="*/ 1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100">
                  <a:moveTo>
                    <a:pt x="27" y="18"/>
                  </a:moveTo>
                  <a:lnTo>
                    <a:pt x="49" y="16"/>
                  </a:lnTo>
                  <a:lnTo>
                    <a:pt x="29" y="71"/>
                  </a:lnTo>
                  <a:lnTo>
                    <a:pt x="5" y="62"/>
                  </a:lnTo>
                  <a:lnTo>
                    <a:pt x="0" y="76"/>
                  </a:lnTo>
                  <a:lnTo>
                    <a:pt x="63" y="100"/>
                  </a:lnTo>
                  <a:lnTo>
                    <a:pt x="69" y="86"/>
                  </a:lnTo>
                  <a:lnTo>
                    <a:pt x="44" y="76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8" y="3"/>
                  </a:lnTo>
                  <a:lnTo>
                    <a:pt x="65" y="1"/>
                  </a:lnTo>
                  <a:lnTo>
                    <a:pt x="62" y="1"/>
                  </a:lnTo>
                  <a:lnTo>
                    <a:pt x="59" y="0"/>
                  </a:lnTo>
                  <a:lnTo>
                    <a:pt x="26" y="1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2157" y="572"/>
              <a:ext cx="82" cy="103"/>
            </a:xfrm>
            <a:custGeom>
              <a:avLst/>
              <a:gdLst>
                <a:gd name="T0" fmla="*/ 66 w 82"/>
                <a:gd name="T1" fmla="*/ 89 h 103"/>
                <a:gd name="T2" fmla="*/ 43 w 82"/>
                <a:gd name="T3" fmla="*/ 76 h 103"/>
                <a:gd name="T4" fmla="*/ 82 w 82"/>
                <a:gd name="T5" fmla="*/ 10 h 103"/>
                <a:gd name="T6" fmla="*/ 73 w 82"/>
                <a:gd name="T7" fmla="*/ 4 h 103"/>
                <a:gd name="T8" fmla="*/ 38 w 82"/>
                <a:gd name="T9" fmla="*/ 0 h 103"/>
                <a:gd name="T10" fmla="*/ 37 w 82"/>
                <a:gd name="T11" fmla="*/ 15 h 103"/>
                <a:gd name="T12" fmla="*/ 59 w 82"/>
                <a:gd name="T13" fmla="*/ 18 h 103"/>
                <a:gd name="T14" fmla="*/ 30 w 82"/>
                <a:gd name="T15" fmla="*/ 70 h 103"/>
                <a:gd name="T16" fmla="*/ 7 w 82"/>
                <a:gd name="T17" fmla="*/ 57 h 103"/>
                <a:gd name="T18" fmla="*/ 0 w 82"/>
                <a:gd name="T19" fmla="*/ 70 h 103"/>
                <a:gd name="T20" fmla="*/ 59 w 82"/>
                <a:gd name="T21" fmla="*/ 103 h 103"/>
                <a:gd name="T22" fmla="*/ 66 w 82"/>
                <a:gd name="T23" fmla="*/ 8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3">
                  <a:moveTo>
                    <a:pt x="66" y="89"/>
                  </a:moveTo>
                  <a:lnTo>
                    <a:pt x="43" y="76"/>
                  </a:lnTo>
                  <a:lnTo>
                    <a:pt x="82" y="10"/>
                  </a:lnTo>
                  <a:lnTo>
                    <a:pt x="73" y="4"/>
                  </a:lnTo>
                  <a:lnTo>
                    <a:pt x="38" y="0"/>
                  </a:lnTo>
                  <a:lnTo>
                    <a:pt x="37" y="15"/>
                  </a:lnTo>
                  <a:lnTo>
                    <a:pt x="59" y="18"/>
                  </a:lnTo>
                  <a:lnTo>
                    <a:pt x="30" y="70"/>
                  </a:lnTo>
                  <a:lnTo>
                    <a:pt x="7" y="57"/>
                  </a:lnTo>
                  <a:lnTo>
                    <a:pt x="0" y="70"/>
                  </a:lnTo>
                  <a:lnTo>
                    <a:pt x="59" y="103"/>
                  </a:lnTo>
                  <a:lnTo>
                    <a:pt x="66" y="89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1" name="Freeform 112"/>
            <p:cNvSpPr>
              <a:spLocks/>
            </p:cNvSpPr>
            <p:nvPr/>
          </p:nvSpPr>
          <p:spPr bwMode="auto">
            <a:xfrm>
              <a:off x="1897" y="2593"/>
              <a:ext cx="68" cy="93"/>
            </a:xfrm>
            <a:custGeom>
              <a:avLst/>
              <a:gdLst>
                <a:gd name="T0" fmla="*/ 43 w 68"/>
                <a:gd name="T1" fmla="*/ 0 h 93"/>
                <a:gd name="T2" fmla="*/ 32 w 68"/>
                <a:gd name="T3" fmla="*/ 0 h 93"/>
                <a:gd name="T4" fmla="*/ 0 w 68"/>
                <a:gd name="T5" fmla="*/ 14 h 93"/>
                <a:gd name="T6" fmla="*/ 5 w 68"/>
                <a:gd name="T7" fmla="*/ 28 h 93"/>
                <a:gd name="T8" fmla="*/ 26 w 68"/>
                <a:gd name="T9" fmla="*/ 20 h 93"/>
                <a:gd name="T10" fmla="*/ 26 w 68"/>
                <a:gd name="T11" fmla="*/ 78 h 93"/>
                <a:gd name="T12" fmla="*/ 1 w 68"/>
                <a:gd name="T13" fmla="*/ 78 h 93"/>
                <a:gd name="T14" fmla="*/ 1 w 68"/>
                <a:gd name="T15" fmla="*/ 93 h 93"/>
                <a:gd name="T16" fmla="*/ 68 w 68"/>
                <a:gd name="T17" fmla="*/ 93 h 93"/>
                <a:gd name="T18" fmla="*/ 68 w 68"/>
                <a:gd name="T19" fmla="*/ 78 h 93"/>
                <a:gd name="T20" fmla="*/ 43 w 68"/>
                <a:gd name="T21" fmla="*/ 78 h 93"/>
                <a:gd name="T22" fmla="*/ 43 w 68"/>
                <a:gd name="T2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93">
                  <a:moveTo>
                    <a:pt x="43" y="0"/>
                  </a:moveTo>
                  <a:lnTo>
                    <a:pt x="32" y="0"/>
                  </a:lnTo>
                  <a:lnTo>
                    <a:pt x="0" y="14"/>
                  </a:lnTo>
                  <a:lnTo>
                    <a:pt x="5" y="28"/>
                  </a:lnTo>
                  <a:lnTo>
                    <a:pt x="26" y="20"/>
                  </a:lnTo>
                  <a:lnTo>
                    <a:pt x="26" y="78"/>
                  </a:lnTo>
                  <a:lnTo>
                    <a:pt x="1" y="78"/>
                  </a:lnTo>
                  <a:lnTo>
                    <a:pt x="1" y="93"/>
                  </a:lnTo>
                  <a:lnTo>
                    <a:pt x="68" y="93"/>
                  </a:lnTo>
                  <a:lnTo>
                    <a:pt x="68" y="78"/>
                  </a:lnTo>
                  <a:lnTo>
                    <a:pt x="43" y="78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2" name="Freeform 113"/>
            <p:cNvSpPr>
              <a:spLocks/>
            </p:cNvSpPr>
            <p:nvPr/>
          </p:nvSpPr>
          <p:spPr bwMode="auto">
            <a:xfrm>
              <a:off x="1983" y="2596"/>
              <a:ext cx="66" cy="90"/>
            </a:xfrm>
            <a:custGeom>
              <a:avLst/>
              <a:gdLst>
                <a:gd name="T0" fmla="*/ 0 w 66"/>
                <a:gd name="T1" fmla="*/ 25 h 90"/>
                <a:gd name="T2" fmla="*/ 16 w 66"/>
                <a:gd name="T3" fmla="*/ 25 h 90"/>
                <a:gd name="T4" fmla="*/ 16 w 66"/>
                <a:gd name="T5" fmla="*/ 16 h 90"/>
                <a:gd name="T6" fmla="*/ 48 w 66"/>
                <a:gd name="T7" fmla="*/ 16 h 90"/>
                <a:gd name="T8" fmla="*/ 19 w 66"/>
                <a:gd name="T9" fmla="*/ 90 h 90"/>
                <a:gd name="T10" fmla="*/ 37 w 66"/>
                <a:gd name="T11" fmla="*/ 90 h 90"/>
                <a:gd name="T12" fmla="*/ 66 w 66"/>
                <a:gd name="T13" fmla="*/ 13 h 90"/>
                <a:gd name="T14" fmla="*/ 66 w 66"/>
                <a:gd name="T15" fmla="*/ 0 h 90"/>
                <a:gd name="T16" fmla="*/ 0 w 66"/>
                <a:gd name="T17" fmla="*/ 0 h 90"/>
                <a:gd name="T18" fmla="*/ 0 w 66"/>
                <a:gd name="T19" fmla="*/ 2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90">
                  <a:moveTo>
                    <a:pt x="0" y="25"/>
                  </a:moveTo>
                  <a:lnTo>
                    <a:pt x="16" y="25"/>
                  </a:lnTo>
                  <a:lnTo>
                    <a:pt x="16" y="16"/>
                  </a:lnTo>
                  <a:lnTo>
                    <a:pt x="48" y="16"/>
                  </a:lnTo>
                  <a:lnTo>
                    <a:pt x="19" y="90"/>
                  </a:lnTo>
                  <a:lnTo>
                    <a:pt x="37" y="90"/>
                  </a:lnTo>
                  <a:lnTo>
                    <a:pt x="66" y="13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1602" y="2650"/>
              <a:ext cx="67" cy="95"/>
            </a:xfrm>
            <a:custGeom>
              <a:avLst/>
              <a:gdLst>
                <a:gd name="T0" fmla="*/ 53 w 67"/>
                <a:gd name="T1" fmla="*/ 43 h 95"/>
                <a:gd name="T2" fmla="*/ 57 w 67"/>
                <a:gd name="T3" fmla="*/ 39 h 95"/>
                <a:gd name="T4" fmla="*/ 60 w 67"/>
                <a:gd name="T5" fmla="*/ 34 h 95"/>
                <a:gd name="T6" fmla="*/ 63 w 67"/>
                <a:gd name="T7" fmla="*/ 30 h 95"/>
                <a:gd name="T8" fmla="*/ 63 w 67"/>
                <a:gd name="T9" fmla="*/ 24 h 95"/>
                <a:gd name="T10" fmla="*/ 60 w 67"/>
                <a:gd name="T11" fmla="*/ 14 h 95"/>
                <a:gd name="T12" fmla="*/ 53 w 67"/>
                <a:gd name="T13" fmla="*/ 6 h 95"/>
                <a:gd name="T14" fmla="*/ 43 w 67"/>
                <a:gd name="T15" fmla="*/ 2 h 95"/>
                <a:gd name="T16" fmla="*/ 32 w 67"/>
                <a:gd name="T17" fmla="*/ 0 h 95"/>
                <a:gd name="T18" fmla="*/ 25 w 67"/>
                <a:gd name="T19" fmla="*/ 0 h 95"/>
                <a:gd name="T20" fmla="*/ 19 w 67"/>
                <a:gd name="T21" fmla="*/ 3 h 95"/>
                <a:gd name="T22" fmla="*/ 12 w 67"/>
                <a:gd name="T23" fmla="*/ 6 h 95"/>
                <a:gd name="T24" fmla="*/ 2 w 67"/>
                <a:gd name="T25" fmla="*/ 11 h 95"/>
                <a:gd name="T26" fmla="*/ 10 w 67"/>
                <a:gd name="T27" fmla="*/ 24 h 95"/>
                <a:gd name="T28" fmla="*/ 16 w 67"/>
                <a:gd name="T29" fmla="*/ 20 h 95"/>
                <a:gd name="T30" fmla="*/ 21 w 67"/>
                <a:gd name="T31" fmla="*/ 17 h 95"/>
                <a:gd name="T32" fmla="*/ 27 w 67"/>
                <a:gd name="T33" fmla="*/ 16 h 95"/>
                <a:gd name="T34" fmla="*/ 31 w 67"/>
                <a:gd name="T35" fmla="*/ 16 h 95"/>
                <a:gd name="T36" fmla="*/ 37 w 67"/>
                <a:gd name="T37" fmla="*/ 16 h 95"/>
                <a:gd name="T38" fmla="*/ 41 w 67"/>
                <a:gd name="T39" fmla="*/ 18 h 95"/>
                <a:gd name="T40" fmla="*/ 43 w 67"/>
                <a:gd name="T41" fmla="*/ 21 h 95"/>
                <a:gd name="T42" fmla="*/ 45 w 67"/>
                <a:gd name="T43" fmla="*/ 25 h 95"/>
                <a:gd name="T44" fmla="*/ 43 w 67"/>
                <a:gd name="T45" fmla="*/ 30 h 95"/>
                <a:gd name="T46" fmla="*/ 41 w 67"/>
                <a:gd name="T47" fmla="*/ 32 h 95"/>
                <a:gd name="T48" fmla="*/ 35 w 67"/>
                <a:gd name="T49" fmla="*/ 35 h 95"/>
                <a:gd name="T50" fmla="*/ 30 w 67"/>
                <a:gd name="T51" fmla="*/ 36 h 95"/>
                <a:gd name="T52" fmla="*/ 24 w 67"/>
                <a:gd name="T53" fmla="*/ 36 h 95"/>
                <a:gd name="T54" fmla="*/ 24 w 67"/>
                <a:gd name="T55" fmla="*/ 52 h 95"/>
                <a:gd name="T56" fmla="*/ 31 w 67"/>
                <a:gd name="T57" fmla="*/ 52 h 95"/>
                <a:gd name="T58" fmla="*/ 39 w 67"/>
                <a:gd name="T59" fmla="*/ 53 h 95"/>
                <a:gd name="T60" fmla="*/ 45 w 67"/>
                <a:gd name="T61" fmla="*/ 54 h 95"/>
                <a:gd name="T62" fmla="*/ 49 w 67"/>
                <a:gd name="T63" fmla="*/ 59 h 95"/>
                <a:gd name="T64" fmla="*/ 50 w 67"/>
                <a:gd name="T65" fmla="*/ 66 h 95"/>
                <a:gd name="T66" fmla="*/ 49 w 67"/>
                <a:gd name="T67" fmla="*/ 71 h 95"/>
                <a:gd name="T68" fmla="*/ 46 w 67"/>
                <a:gd name="T69" fmla="*/ 75 h 95"/>
                <a:gd name="T70" fmla="*/ 41 w 67"/>
                <a:gd name="T71" fmla="*/ 78 h 95"/>
                <a:gd name="T72" fmla="*/ 34 w 67"/>
                <a:gd name="T73" fmla="*/ 78 h 95"/>
                <a:gd name="T74" fmla="*/ 25 w 67"/>
                <a:gd name="T75" fmla="*/ 78 h 95"/>
                <a:gd name="T76" fmla="*/ 19 w 67"/>
                <a:gd name="T77" fmla="*/ 77 h 95"/>
                <a:gd name="T78" fmla="*/ 13 w 67"/>
                <a:gd name="T79" fmla="*/ 74 h 95"/>
                <a:gd name="T80" fmla="*/ 7 w 67"/>
                <a:gd name="T81" fmla="*/ 73 h 95"/>
                <a:gd name="T82" fmla="*/ 0 w 67"/>
                <a:gd name="T83" fmla="*/ 86 h 95"/>
                <a:gd name="T84" fmla="*/ 12 w 67"/>
                <a:gd name="T85" fmla="*/ 91 h 95"/>
                <a:gd name="T86" fmla="*/ 20 w 67"/>
                <a:gd name="T87" fmla="*/ 93 h 95"/>
                <a:gd name="T88" fmla="*/ 27 w 67"/>
                <a:gd name="T89" fmla="*/ 95 h 95"/>
                <a:gd name="T90" fmla="*/ 32 w 67"/>
                <a:gd name="T91" fmla="*/ 95 h 95"/>
                <a:gd name="T92" fmla="*/ 46 w 67"/>
                <a:gd name="T93" fmla="*/ 93 h 95"/>
                <a:gd name="T94" fmla="*/ 57 w 67"/>
                <a:gd name="T95" fmla="*/ 86 h 95"/>
                <a:gd name="T96" fmla="*/ 64 w 67"/>
                <a:gd name="T97" fmla="*/ 78 h 95"/>
                <a:gd name="T98" fmla="*/ 67 w 67"/>
                <a:gd name="T99" fmla="*/ 66 h 95"/>
                <a:gd name="T100" fmla="*/ 66 w 67"/>
                <a:gd name="T101" fmla="*/ 59 h 95"/>
                <a:gd name="T102" fmla="*/ 63 w 67"/>
                <a:gd name="T103" fmla="*/ 52 h 95"/>
                <a:gd name="T104" fmla="*/ 59 w 67"/>
                <a:gd name="T105" fmla="*/ 48 h 95"/>
                <a:gd name="T106" fmla="*/ 53 w 67"/>
                <a:gd name="T107" fmla="*/ 4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7" h="95">
                  <a:moveTo>
                    <a:pt x="53" y="43"/>
                  </a:moveTo>
                  <a:lnTo>
                    <a:pt x="57" y="39"/>
                  </a:lnTo>
                  <a:lnTo>
                    <a:pt x="60" y="34"/>
                  </a:lnTo>
                  <a:lnTo>
                    <a:pt x="63" y="30"/>
                  </a:lnTo>
                  <a:lnTo>
                    <a:pt x="63" y="24"/>
                  </a:lnTo>
                  <a:lnTo>
                    <a:pt x="60" y="14"/>
                  </a:lnTo>
                  <a:lnTo>
                    <a:pt x="53" y="6"/>
                  </a:lnTo>
                  <a:lnTo>
                    <a:pt x="43" y="2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2" y="6"/>
                  </a:lnTo>
                  <a:lnTo>
                    <a:pt x="2" y="11"/>
                  </a:lnTo>
                  <a:lnTo>
                    <a:pt x="10" y="24"/>
                  </a:lnTo>
                  <a:lnTo>
                    <a:pt x="16" y="20"/>
                  </a:lnTo>
                  <a:lnTo>
                    <a:pt x="21" y="17"/>
                  </a:lnTo>
                  <a:lnTo>
                    <a:pt x="27" y="16"/>
                  </a:lnTo>
                  <a:lnTo>
                    <a:pt x="31" y="16"/>
                  </a:lnTo>
                  <a:lnTo>
                    <a:pt x="37" y="16"/>
                  </a:lnTo>
                  <a:lnTo>
                    <a:pt x="41" y="18"/>
                  </a:lnTo>
                  <a:lnTo>
                    <a:pt x="43" y="21"/>
                  </a:lnTo>
                  <a:lnTo>
                    <a:pt x="45" y="25"/>
                  </a:lnTo>
                  <a:lnTo>
                    <a:pt x="43" y="30"/>
                  </a:lnTo>
                  <a:lnTo>
                    <a:pt x="41" y="32"/>
                  </a:lnTo>
                  <a:lnTo>
                    <a:pt x="35" y="35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24" y="52"/>
                  </a:lnTo>
                  <a:lnTo>
                    <a:pt x="31" y="52"/>
                  </a:lnTo>
                  <a:lnTo>
                    <a:pt x="39" y="53"/>
                  </a:lnTo>
                  <a:lnTo>
                    <a:pt x="45" y="54"/>
                  </a:lnTo>
                  <a:lnTo>
                    <a:pt x="49" y="59"/>
                  </a:lnTo>
                  <a:lnTo>
                    <a:pt x="50" y="66"/>
                  </a:lnTo>
                  <a:lnTo>
                    <a:pt x="49" y="71"/>
                  </a:lnTo>
                  <a:lnTo>
                    <a:pt x="46" y="75"/>
                  </a:lnTo>
                  <a:lnTo>
                    <a:pt x="41" y="78"/>
                  </a:lnTo>
                  <a:lnTo>
                    <a:pt x="34" y="78"/>
                  </a:lnTo>
                  <a:lnTo>
                    <a:pt x="25" y="78"/>
                  </a:lnTo>
                  <a:lnTo>
                    <a:pt x="19" y="77"/>
                  </a:lnTo>
                  <a:lnTo>
                    <a:pt x="13" y="74"/>
                  </a:lnTo>
                  <a:lnTo>
                    <a:pt x="7" y="73"/>
                  </a:lnTo>
                  <a:lnTo>
                    <a:pt x="0" y="86"/>
                  </a:lnTo>
                  <a:lnTo>
                    <a:pt x="12" y="91"/>
                  </a:lnTo>
                  <a:lnTo>
                    <a:pt x="20" y="93"/>
                  </a:lnTo>
                  <a:lnTo>
                    <a:pt x="27" y="95"/>
                  </a:lnTo>
                  <a:lnTo>
                    <a:pt x="32" y="95"/>
                  </a:lnTo>
                  <a:lnTo>
                    <a:pt x="46" y="93"/>
                  </a:lnTo>
                  <a:lnTo>
                    <a:pt x="57" y="86"/>
                  </a:lnTo>
                  <a:lnTo>
                    <a:pt x="64" y="78"/>
                  </a:lnTo>
                  <a:lnTo>
                    <a:pt x="67" y="66"/>
                  </a:lnTo>
                  <a:lnTo>
                    <a:pt x="66" y="59"/>
                  </a:lnTo>
                  <a:lnTo>
                    <a:pt x="63" y="52"/>
                  </a:lnTo>
                  <a:lnTo>
                    <a:pt x="59" y="48"/>
                  </a:lnTo>
                  <a:lnTo>
                    <a:pt x="53" y="4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4" name="Freeform 115"/>
            <p:cNvSpPr>
              <a:spLocks/>
            </p:cNvSpPr>
            <p:nvPr/>
          </p:nvSpPr>
          <p:spPr bwMode="auto">
            <a:xfrm>
              <a:off x="1211" y="2588"/>
              <a:ext cx="68" cy="92"/>
            </a:xfrm>
            <a:custGeom>
              <a:avLst/>
              <a:gdLst>
                <a:gd name="T0" fmla="*/ 43 w 68"/>
                <a:gd name="T1" fmla="*/ 0 h 92"/>
                <a:gd name="T2" fmla="*/ 32 w 68"/>
                <a:gd name="T3" fmla="*/ 0 h 92"/>
                <a:gd name="T4" fmla="*/ 0 w 68"/>
                <a:gd name="T5" fmla="*/ 14 h 92"/>
                <a:gd name="T6" fmla="*/ 6 w 68"/>
                <a:gd name="T7" fmla="*/ 28 h 92"/>
                <a:gd name="T8" fmla="*/ 27 w 68"/>
                <a:gd name="T9" fmla="*/ 18 h 92"/>
                <a:gd name="T10" fmla="*/ 27 w 68"/>
                <a:gd name="T11" fmla="*/ 76 h 92"/>
                <a:gd name="T12" fmla="*/ 2 w 68"/>
                <a:gd name="T13" fmla="*/ 76 h 92"/>
                <a:gd name="T14" fmla="*/ 2 w 68"/>
                <a:gd name="T15" fmla="*/ 92 h 92"/>
                <a:gd name="T16" fmla="*/ 68 w 68"/>
                <a:gd name="T17" fmla="*/ 92 h 92"/>
                <a:gd name="T18" fmla="*/ 68 w 68"/>
                <a:gd name="T19" fmla="*/ 76 h 92"/>
                <a:gd name="T20" fmla="*/ 43 w 68"/>
                <a:gd name="T21" fmla="*/ 76 h 92"/>
                <a:gd name="T22" fmla="*/ 43 w 68"/>
                <a:gd name="T2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92">
                  <a:moveTo>
                    <a:pt x="43" y="0"/>
                  </a:moveTo>
                  <a:lnTo>
                    <a:pt x="32" y="0"/>
                  </a:lnTo>
                  <a:lnTo>
                    <a:pt x="0" y="14"/>
                  </a:lnTo>
                  <a:lnTo>
                    <a:pt x="6" y="28"/>
                  </a:lnTo>
                  <a:lnTo>
                    <a:pt x="27" y="18"/>
                  </a:lnTo>
                  <a:lnTo>
                    <a:pt x="27" y="76"/>
                  </a:lnTo>
                  <a:lnTo>
                    <a:pt x="2" y="76"/>
                  </a:lnTo>
                  <a:lnTo>
                    <a:pt x="2" y="92"/>
                  </a:lnTo>
                  <a:lnTo>
                    <a:pt x="68" y="92"/>
                  </a:lnTo>
                  <a:lnTo>
                    <a:pt x="68" y="76"/>
                  </a:lnTo>
                  <a:lnTo>
                    <a:pt x="43" y="7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5" name="Freeform 116"/>
            <p:cNvSpPr>
              <a:spLocks/>
            </p:cNvSpPr>
            <p:nvPr/>
          </p:nvSpPr>
          <p:spPr bwMode="auto">
            <a:xfrm>
              <a:off x="877" y="647"/>
              <a:ext cx="101" cy="101"/>
            </a:xfrm>
            <a:custGeom>
              <a:avLst/>
              <a:gdLst>
                <a:gd name="T0" fmla="*/ 14 w 101"/>
                <a:gd name="T1" fmla="*/ 44 h 101"/>
                <a:gd name="T2" fmla="*/ 26 w 101"/>
                <a:gd name="T3" fmla="*/ 25 h 101"/>
                <a:gd name="T4" fmla="*/ 57 w 101"/>
                <a:gd name="T5" fmla="*/ 74 h 101"/>
                <a:gd name="T6" fmla="*/ 36 w 101"/>
                <a:gd name="T7" fmla="*/ 88 h 101"/>
                <a:gd name="T8" fmla="*/ 44 w 101"/>
                <a:gd name="T9" fmla="*/ 101 h 101"/>
                <a:gd name="T10" fmla="*/ 101 w 101"/>
                <a:gd name="T11" fmla="*/ 65 h 101"/>
                <a:gd name="T12" fmla="*/ 93 w 101"/>
                <a:gd name="T13" fmla="*/ 51 h 101"/>
                <a:gd name="T14" fmla="*/ 72 w 101"/>
                <a:gd name="T15" fmla="*/ 65 h 101"/>
                <a:gd name="T16" fmla="*/ 30 w 101"/>
                <a:gd name="T17" fmla="*/ 0 h 101"/>
                <a:gd name="T18" fmla="*/ 21 w 101"/>
                <a:gd name="T19" fmla="*/ 7 h 101"/>
                <a:gd name="T20" fmla="*/ 0 w 101"/>
                <a:gd name="T21" fmla="*/ 36 h 101"/>
                <a:gd name="T22" fmla="*/ 14 w 101"/>
                <a:gd name="T23" fmla="*/ 4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1">
                  <a:moveTo>
                    <a:pt x="14" y="44"/>
                  </a:moveTo>
                  <a:lnTo>
                    <a:pt x="26" y="25"/>
                  </a:lnTo>
                  <a:lnTo>
                    <a:pt x="57" y="74"/>
                  </a:lnTo>
                  <a:lnTo>
                    <a:pt x="36" y="88"/>
                  </a:lnTo>
                  <a:lnTo>
                    <a:pt x="44" y="101"/>
                  </a:lnTo>
                  <a:lnTo>
                    <a:pt x="101" y="65"/>
                  </a:lnTo>
                  <a:lnTo>
                    <a:pt x="93" y="51"/>
                  </a:lnTo>
                  <a:lnTo>
                    <a:pt x="72" y="65"/>
                  </a:lnTo>
                  <a:lnTo>
                    <a:pt x="30" y="0"/>
                  </a:lnTo>
                  <a:lnTo>
                    <a:pt x="21" y="7"/>
                  </a:lnTo>
                  <a:lnTo>
                    <a:pt x="0" y="36"/>
                  </a:lnTo>
                  <a:lnTo>
                    <a:pt x="14" y="44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953" y="600"/>
              <a:ext cx="96" cy="103"/>
            </a:xfrm>
            <a:custGeom>
              <a:avLst/>
              <a:gdLst>
                <a:gd name="T0" fmla="*/ 21 w 96"/>
                <a:gd name="T1" fmla="*/ 37 h 103"/>
                <a:gd name="T2" fmla="*/ 20 w 96"/>
                <a:gd name="T3" fmla="*/ 33 h 103"/>
                <a:gd name="T4" fmla="*/ 18 w 96"/>
                <a:gd name="T5" fmla="*/ 30 h 103"/>
                <a:gd name="T6" fmla="*/ 20 w 96"/>
                <a:gd name="T7" fmla="*/ 26 h 103"/>
                <a:gd name="T8" fmla="*/ 24 w 96"/>
                <a:gd name="T9" fmla="*/ 22 h 103"/>
                <a:gd name="T10" fmla="*/ 28 w 96"/>
                <a:gd name="T11" fmla="*/ 18 h 103"/>
                <a:gd name="T12" fmla="*/ 32 w 96"/>
                <a:gd name="T13" fmla="*/ 17 h 103"/>
                <a:gd name="T14" fmla="*/ 38 w 96"/>
                <a:gd name="T15" fmla="*/ 15 h 103"/>
                <a:gd name="T16" fmla="*/ 43 w 96"/>
                <a:gd name="T17" fmla="*/ 17 h 103"/>
                <a:gd name="T18" fmla="*/ 47 w 96"/>
                <a:gd name="T19" fmla="*/ 21 h 103"/>
                <a:gd name="T20" fmla="*/ 49 w 96"/>
                <a:gd name="T21" fmla="*/ 25 h 103"/>
                <a:gd name="T22" fmla="*/ 50 w 96"/>
                <a:gd name="T23" fmla="*/ 29 h 103"/>
                <a:gd name="T24" fmla="*/ 50 w 96"/>
                <a:gd name="T25" fmla="*/ 33 h 103"/>
                <a:gd name="T26" fmla="*/ 49 w 96"/>
                <a:gd name="T27" fmla="*/ 40 h 103"/>
                <a:gd name="T28" fmla="*/ 46 w 96"/>
                <a:gd name="T29" fmla="*/ 50 h 103"/>
                <a:gd name="T30" fmla="*/ 43 w 96"/>
                <a:gd name="T31" fmla="*/ 61 h 103"/>
                <a:gd name="T32" fmla="*/ 39 w 96"/>
                <a:gd name="T33" fmla="*/ 75 h 103"/>
                <a:gd name="T34" fmla="*/ 33 w 96"/>
                <a:gd name="T35" fmla="*/ 90 h 103"/>
                <a:gd name="T36" fmla="*/ 40 w 96"/>
                <a:gd name="T37" fmla="*/ 103 h 103"/>
                <a:gd name="T38" fmla="*/ 96 w 96"/>
                <a:gd name="T39" fmla="*/ 67 h 103"/>
                <a:gd name="T40" fmla="*/ 82 w 96"/>
                <a:gd name="T41" fmla="*/ 44 h 103"/>
                <a:gd name="T42" fmla="*/ 68 w 96"/>
                <a:gd name="T43" fmla="*/ 53 h 103"/>
                <a:gd name="T44" fmla="*/ 74 w 96"/>
                <a:gd name="T45" fmla="*/ 62 h 103"/>
                <a:gd name="T46" fmla="*/ 52 w 96"/>
                <a:gd name="T47" fmla="*/ 76 h 103"/>
                <a:gd name="T48" fmla="*/ 56 w 96"/>
                <a:gd name="T49" fmla="*/ 67 h 103"/>
                <a:gd name="T50" fmla="*/ 60 w 96"/>
                <a:gd name="T51" fmla="*/ 55 h 103"/>
                <a:gd name="T52" fmla="*/ 63 w 96"/>
                <a:gd name="T53" fmla="*/ 46 h 103"/>
                <a:gd name="T54" fmla="*/ 65 w 96"/>
                <a:gd name="T55" fmla="*/ 36 h 103"/>
                <a:gd name="T56" fmla="*/ 67 w 96"/>
                <a:gd name="T57" fmla="*/ 29 h 103"/>
                <a:gd name="T58" fmla="*/ 65 w 96"/>
                <a:gd name="T59" fmla="*/ 24 h 103"/>
                <a:gd name="T60" fmla="*/ 64 w 96"/>
                <a:gd name="T61" fmla="*/ 17 h 103"/>
                <a:gd name="T62" fmla="*/ 61 w 96"/>
                <a:gd name="T63" fmla="*/ 12 h 103"/>
                <a:gd name="T64" fmla="*/ 57 w 96"/>
                <a:gd name="T65" fmla="*/ 8 h 103"/>
                <a:gd name="T66" fmla="*/ 53 w 96"/>
                <a:gd name="T67" fmla="*/ 4 h 103"/>
                <a:gd name="T68" fmla="*/ 47 w 96"/>
                <a:gd name="T69" fmla="*/ 1 h 103"/>
                <a:gd name="T70" fmla="*/ 42 w 96"/>
                <a:gd name="T71" fmla="*/ 0 h 103"/>
                <a:gd name="T72" fmla="*/ 36 w 96"/>
                <a:gd name="T73" fmla="*/ 0 h 103"/>
                <a:gd name="T74" fmla="*/ 31 w 96"/>
                <a:gd name="T75" fmla="*/ 0 h 103"/>
                <a:gd name="T76" fmla="*/ 24 w 96"/>
                <a:gd name="T77" fmla="*/ 3 h 103"/>
                <a:gd name="T78" fmla="*/ 18 w 96"/>
                <a:gd name="T79" fmla="*/ 5 h 103"/>
                <a:gd name="T80" fmla="*/ 11 w 96"/>
                <a:gd name="T81" fmla="*/ 11 h 103"/>
                <a:gd name="T82" fmla="*/ 6 w 96"/>
                <a:gd name="T83" fmla="*/ 18 h 103"/>
                <a:gd name="T84" fmla="*/ 3 w 96"/>
                <a:gd name="T85" fmla="*/ 26 h 103"/>
                <a:gd name="T86" fmla="*/ 0 w 96"/>
                <a:gd name="T87" fmla="*/ 35 h 103"/>
                <a:gd name="T88" fmla="*/ 8 w 96"/>
                <a:gd name="T89" fmla="*/ 46 h 103"/>
                <a:gd name="T90" fmla="*/ 21 w 96"/>
                <a:gd name="T91" fmla="*/ 3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3">
                  <a:moveTo>
                    <a:pt x="21" y="37"/>
                  </a:moveTo>
                  <a:lnTo>
                    <a:pt x="20" y="33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8" y="18"/>
                  </a:lnTo>
                  <a:lnTo>
                    <a:pt x="32" y="17"/>
                  </a:lnTo>
                  <a:lnTo>
                    <a:pt x="38" y="15"/>
                  </a:lnTo>
                  <a:lnTo>
                    <a:pt x="43" y="17"/>
                  </a:lnTo>
                  <a:lnTo>
                    <a:pt x="47" y="21"/>
                  </a:lnTo>
                  <a:lnTo>
                    <a:pt x="49" y="25"/>
                  </a:lnTo>
                  <a:lnTo>
                    <a:pt x="50" y="29"/>
                  </a:lnTo>
                  <a:lnTo>
                    <a:pt x="50" y="33"/>
                  </a:lnTo>
                  <a:lnTo>
                    <a:pt x="49" y="40"/>
                  </a:lnTo>
                  <a:lnTo>
                    <a:pt x="46" y="50"/>
                  </a:lnTo>
                  <a:lnTo>
                    <a:pt x="43" y="61"/>
                  </a:lnTo>
                  <a:lnTo>
                    <a:pt x="39" y="75"/>
                  </a:lnTo>
                  <a:lnTo>
                    <a:pt x="33" y="90"/>
                  </a:lnTo>
                  <a:lnTo>
                    <a:pt x="40" y="103"/>
                  </a:lnTo>
                  <a:lnTo>
                    <a:pt x="96" y="67"/>
                  </a:lnTo>
                  <a:lnTo>
                    <a:pt x="82" y="44"/>
                  </a:lnTo>
                  <a:lnTo>
                    <a:pt x="68" y="53"/>
                  </a:lnTo>
                  <a:lnTo>
                    <a:pt x="74" y="62"/>
                  </a:lnTo>
                  <a:lnTo>
                    <a:pt x="52" y="76"/>
                  </a:lnTo>
                  <a:lnTo>
                    <a:pt x="56" y="67"/>
                  </a:lnTo>
                  <a:lnTo>
                    <a:pt x="60" y="55"/>
                  </a:lnTo>
                  <a:lnTo>
                    <a:pt x="63" y="46"/>
                  </a:lnTo>
                  <a:lnTo>
                    <a:pt x="65" y="36"/>
                  </a:lnTo>
                  <a:lnTo>
                    <a:pt x="67" y="29"/>
                  </a:lnTo>
                  <a:lnTo>
                    <a:pt x="65" y="24"/>
                  </a:lnTo>
                  <a:lnTo>
                    <a:pt x="64" y="17"/>
                  </a:lnTo>
                  <a:lnTo>
                    <a:pt x="61" y="12"/>
                  </a:lnTo>
                  <a:lnTo>
                    <a:pt x="57" y="8"/>
                  </a:lnTo>
                  <a:lnTo>
                    <a:pt x="53" y="4"/>
                  </a:lnTo>
                  <a:lnTo>
                    <a:pt x="47" y="1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4" y="3"/>
                  </a:lnTo>
                  <a:lnTo>
                    <a:pt x="18" y="5"/>
                  </a:lnTo>
                  <a:lnTo>
                    <a:pt x="11" y="11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0" y="35"/>
                  </a:lnTo>
                  <a:lnTo>
                    <a:pt x="8" y="46"/>
                  </a:lnTo>
                  <a:lnTo>
                    <a:pt x="21" y="3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7" name="Freeform 118"/>
            <p:cNvSpPr>
              <a:spLocks/>
            </p:cNvSpPr>
            <p:nvPr/>
          </p:nvSpPr>
          <p:spPr bwMode="auto">
            <a:xfrm>
              <a:off x="1226" y="478"/>
              <a:ext cx="71" cy="97"/>
            </a:xfrm>
            <a:custGeom>
              <a:avLst/>
              <a:gdLst>
                <a:gd name="T0" fmla="*/ 17 w 71"/>
                <a:gd name="T1" fmla="*/ 58 h 97"/>
                <a:gd name="T2" fmla="*/ 20 w 71"/>
                <a:gd name="T3" fmla="*/ 55 h 97"/>
                <a:gd name="T4" fmla="*/ 24 w 71"/>
                <a:gd name="T5" fmla="*/ 53 h 97"/>
                <a:gd name="T6" fmla="*/ 28 w 71"/>
                <a:gd name="T7" fmla="*/ 50 h 97"/>
                <a:gd name="T8" fmla="*/ 34 w 71"/>
                <a:gd name="T9" fmla="*/ 48 h 97"/>
                <a:gd name="T10" fmla="*/ 42 w 71"/>
                <a:gd name="T11" fmla="*/ 48 h 97"/>
                <a:gd name="T12" fmla="*/ 48 w 71"/>
                <a:gd name="T13" fmla="*/ 51 h 97"/>
                <a:gd name="T14" fmla="*/ 52 w 71"/>
                <a:gd name="T15" fmla="*/ 55 h 97"/>
                <a:gd name="T16" fmla="*/ 55 w 71"/>
                <a:gd name="T17" fmla="*/ 61 h 97"/>
                <a:gd name="T18" fmla="*/ 55 w 71"/>
                <a:gd name="T19" fmla="*/ 68 h 97"/>
                <a:gd name="T20" fmla="*/ 50 w 71"/>
                <a:gd name="T21" fmla="*/ 75 h 97"/>
                <a:gd name="T22" fmla="*/ 45 w 71"/>
                <a:gd name="T23" fmla="*/ 79 h 97"/>
                <a:gd name="T24" fmla="*/ 37 w 71"/>
                <a:gd name="T25" fmla="*/ 80 h 97"/>
                <a:gd name="T26" fmla="*/ 31 w 71"/>
                <a:gd name="T27" fmla="*/ 80 h 97"/>
                <a:gd name="T28" fmla="*/ 24 w 71"/>
                <a:gd name="T29" fmla="*/ 80 h 97"/>
                <a:gd name="T30" fmla="*/ 19 w 71"/>
                <a:gd name="T31" fmla="*/ 80 h 97"/>
                <a:gd name="T32" fmla="*/ 12 w 71"/>
                <a:gd name="T33" fmla="*/ 79 h 97"/>
                <a:gd name="T34" fmla="*/ 9 w 71"/>
                <a:gd name="T35" fmla="*/ 94 h 97"/>
                <a:gd name="T36" fmla="*/ 19 w 71"/>
                <a:gd name="T37" fmla="*/ 96 h 97"/>
                <a:gd name="T38" fmla="*/ 25 w 71"/>
                <a:gd name="T39" fmla="*/ 97 h 97"/>
                <a:gd name="T40" fmla="*/ 34 w 71"/>
                <a:gd name="T41" fmla="*/ 97 h 97"/>
                <a:gd name="T42" fmla="*/ 42 w 71"/>
                <a:gd name="T43" fmla="*/ 96 h 97"/>
                <a:gd name="T44" fmla="*/ 57 w 71"/>
                <a:gd name="T45" fmla="*/ 90 h 97"/>
                <a:gd name="T46" fmla="*/ 67 w 71"/>
                <a:gd name="T47" fmla="*/ 80 h 97"/>
                <a:gd name="T48" fmla="*/ 71 w 71"/>
                <a:gd name="T49" fmla="*/ 69 h 97"/>
                <a:gd name="T50" fmla="*/ 71 w 71"/>
                <a:gd name="T51" fmla="*/ 58 h 97"/>
                <a:gd name="T52" fmla="*/ 67 w 71"/>
                <a:gd name="T53" fmla="*/ 46 h 97"/>
                <a:gd name="T54" fmla="*/ 59 w 71"/>
                <a:gd name="T55" fmla="*/ 37 h 97"/>
                <a:gd name="T56" fmla="*/ 48 w 71"/>
                <a:gd name="T57" fmla="*/ 33 h 97"/>
                <a:gd name="T58" fmla="*/ 35 w 71"/>
                <a:gd name="T59" fmla="*/ 33 h 97"/>
                <a:gd name="T60" fmla="*/ 31 w 71"/>
                <a:gd name="T61" fmla="*/ 33 h 97"/>
                <a:gd name="T62" fmla="*/ 28 w 71"/>
                <a:gd name="T63" fmla="*/ 35 h 97"/>
                <a:gd name="T64" fmla="*/ 24 w 71"/>
                <a:gd name="T65" fmla="*/ 36 h 97"/>
                <a:gd name="T66" fmla="*/ 21 w 71"/>
                <a:gd name="T67" fmla="*/ 37 h 97"/>
                <a:gd name="T68" fmla="*/ 19 w 71"/>
                <a:gd name="T69" fmla="*/ 22 h 97"/>
                <a:gd name="T70" fmla="*/ 60 w 71"/>
                <a:gd name="T71" fmla="*/ 15 h 97"/>
                <a:gd name="T72" fmla="*/ 57 w 71"/>
                <a:gd name="T73" fmla="*/ 0 h 97"/>
                <a:gd name="T74" fmla="*/ 0 w 71"/>
                <a:gd name="T75" fmla="*/ 10 h 97"/>
                <a:gd name="T76" fmla="*/ 7 w 71"/>
                <a:gd name="T77" fmla="*/ 55 h 97"/>
                <a:gd name="T78" fmla="*/ 17 w 71"/>
                <a:gd name="T79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1" h="97">
                  <a:moveTo>
                    <a:pt x="17" y="58"/>
                  </a:moveTo>
                  <a:lnTo>
                    <a:pt x="20" y="55"/>
                  </a:lnTo>
                  <a:lnTo>
                    <a:pt x="24" y="53"/>
                  </a:lnTo>
                  <a:lnTo>
                    <a:pt x="28" y="50"/>
                  </a:lnTo>
                  <a:lnTo>
                    <a:pt x="34" y="48"/>
                  </a:lnTo>
                  <a:lnTo>
                    <a:pt x="42" y="48"/>
                  </a:lnTo>
                  <a:lnTo>
                    <a:pt x="48" y="51"/>
                  </a:lnTo>
                  <a:lnTo>
                    <a:pt x="52" y="55"/>
                  </a:lnTo>
                  <a:lnTo>
                    <a:pt x="55" y="61"/>
                  </a:lnTo>
                  <a:lnTo>
                    <a:pt x="55" y="68"/>
                  </a:lnTo>
                  <a:lnTo>
                    <a:pt x="50" y="75"/>
                  </a:lnTo>
                  <a:lnTo>
                    <a:pt x="45" y="79"/>
                  </a:lnTo>
                  <a:lnTo>
                    <a:pt x="37" y="80"/>
                  </a:lnTo>
                  <a:lnTo>
                    <a:pt x="31" y="80"/>
                  </a:lnTo>
                  <a:lnTo>
                    <a:pt x="24" y="80"/>
                  </a:lnTo>
                  <a:lnTo>
                    <a:pt x="19" y="80"/>
                  </a:lnTo>
                  <a:lnTo>
                    <a:pt x="12" y="79"/>
                  </a:lnTo>
                  <a:lnTo>
                    <a:pt x="9" y="94"/>
                  </a:lnTo>
                  <a:lnTo>
                    <a:pt x="19" y="96"/>
                  </a:lnTo>
                  <a:lnTo>
                    <a:pt x="25" y="97"/>
                  </a:lnTo>
                  <a:lnTo>
                    <a:pt x="34" y="97"/>
                  </a:lnTo>
                  <a:lnTo>
                    <a:pt x="42" y="96"/>
                  </a:lnTo>
                  <a:lnTo>
                    <a:pt x="57" y="90"/>
                  </a:lnTo>
                  <a:lnTo>
                    <a:pt x="67" y="80"/>
                  </a:lnTo>
                  <a:lnTo>
                    <a:pt x="71" y="69"/>
                  </a:lnTo>
                  <a:lnTo>
                    <a:pt x="71" y="58"/>
                  </a:lnTo>
                  <a:lnTo>
                    <a:pt x="67" y="46"/>
                  </a:lnTo>
                  <a:lnTo>
                    <a:pt x="59" y="37"/>
                  </a:lnTo>
                  <a:lnTo>
                    <a:pt x="48" y="33"/>
                  </a:lnTo>
                  <a:lnTo>
                    <a:pt x="35" y="33"/>
                  </a:lnTo>
                  <a:lnTo>
                    <a:pt x="31" y="33"/>
                  </a:lnTo>
                  <a:lnTo>
                    <a:pt x="28" y="35"/>
                  </a:lnTo>
                  <a:lnTo>
                    <a:pt x="24" y="36"/>
                  </a:lnTo>
                  <a:lnTo>
                    <a:pt x="21" y="37"/>
                  </a:lnTo>
                  <a:lnTo>
                    <a:pt x="19" y="22"/>
                  </a:lnTo>
                  <a:lnTo>
                    <a:pt x="60" y="15"/>
                  </a:lnTo>
                  <a:lnTo>
                    <a:pt x="57" y="0"/>
                  </a:lnTo>
                  <a:lnTo>
                    <a:pt x="0" y="10"/>
                  </a:lnTo>
                  <a:lnTo>
                    <a:pt x="7" y="55"/>
                  </a:lnTo>
                  <a:lnTo>
                    <a:pt x="17" y="5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8" name="Freeform 119"/>
            <p:cNvSpPr>
              <a:spLocks/>
            </p:cNvSpPr>
            <p:nvPr/>
          </p:nvSpPr>
          <p:spPr bwMode="auto">
            <a:xfrm>
              <a:off x="1590" y="1556"/>
              <a:ext cx="67" cy="59"/>
            </a:xfrm>
            <a:custGeom>
              <a:avLst/>
              <a:gdLst>
                <a:gd name="T0" fmla="*/ 65 w 67"/>
                <a:gd name="T1" fmla="*/ 21 h 59"/>
                <a:gd name="T2" fmla="*/ 61 w 67"/>
                <a:gd name="T3" fmla="*/ 12 h 59"/>
                <a:gd name="T4" fmla="*/ 54 w 67"/>
                <a:gd name="T5" fmla="*/ 5 h 59"/>
                <a:gd name="T6" fmla="*/ 44 w 67"/>
                <a:gd name="T7" fmla="*/ 1 h 59"/>
                <a:gd name="T8" fmla="*/ 37 w 67"/>
                <a:gd name="T9" fmla="*/ 0 h 59"/>
                <a:gd name="T10" fmla="*/ 35 w 67"/>
                <a:gd name="T11" fmla="*/ 0 h 59"/>
                <a:gd name="T12" fmla="*/ 33 w 67"/>
                <a:gd name="T13" fmla="*/ 0 h 59"/>
                <a:gd name="T14" fmla="*/ 33 w 67"/>
                <a:gd name="T15" fmla="*/ 0 h 59"/>
                <a:gd name="T16" fmla="*/ 31 w 67"/>
                <a:gd name="T17" fmla="*/ 0 h 59"/>
                <a:gd name="T18" fmla="*/ 29 w 67"/>
                <a:gd name="T19" fmla="*/ 0 h 59"/>
                <a:gd name="T20" fmla="*/ 25 w 67"/>
                <a:gd name="T21" fmla="*/ 1 h 59"/>
                <a:gd name="T22" fmla="*/ 21 w 67"/>
                <a:gd name="T23" fmla="*/ 3 h 59"/>
                <a:gd name="T24" fmla="*/ 15 w 67"/>
                <a:gd name="T25" fmla="*/ 5 h 59"/>
                <a:gd name="T26" fmla="*/ 8 w 67"/>
                <a:gd name="T27" fmla="*/ 11 h 59"/>
                <a:gd name="T28" fmla="*/ 4 w 67"/>
                <a:gd name="T29" fmla="*/ 15 h 59"/>
                <a:gd name="T30" fmla="*/ 3 w 67"/>
                <a:gd name="T31" fmla="*/ 19 h 59"/>
                <a:gd name="T32" fmla="*/ 1 w 67"/>
                <a:gd name="T33" fmla="*/ 23 h 59"/>
                <a:gd name="T34" fmla="*/ 0 w 67"/>
                <a:gd name="T35" fmla="*/ 28 h 59"/>
                <a:gd name="T36" fmla="*/ 0 w 67"/>
                <a:gd name="T37" fmla="*/ 30 h 59"/>
                <a:gd name="T38" fmla="*/ 0 w 67"/>
                <a:gd name="T39" fmla="*/ 30 h 59"/>
                <a:gd name="T40" fmla="*/ 3 w 67"/>
                <a:gd name="T41" fmla="*/ 32 h 59"/>
                <a:gd name="T42" fmla="*/ 1 w 67"/>
                <a:gd name="T43" fmla="*/ 33 h 59"/>
                <a:gd name="T44" fmla="*/ 1 w 67"/>
                <a:gd name="T45" fmla="*/ 37 h 59"/>
                <a:gd name="T46" fmla="*/ 4 w 67"/>
                <a:gd name="T47" fmla="*/ 41 h 59"/>
                <a:gd name="T48" fmla="*/ 6 w 67"/>
                <a:gd name="T49" fmla="*/ 44 h 59"/>
                <a:gd name="T50" fmla="*/ 7 w 67"/>
                <a:gd name="T51" fmla="*/ 47 h 59"/>
                <a:gd name="T52" fmla="*/ 8 w 67"/>
                <a:gd name="T53" fmla="*/ 48 h 59"/>
                <a:gd name="T54" fmla="*/ 11 w 67"/>
                <a:gd name="T55" fmla="*/ 51 h 59"/>
                <a:gd name="T56" fmla="*/ 18 w 67"/>
                <a:gd name="T57" fmla="*/ 55 h 59"/>
                <a:gd name="T58" fmla="*/ 22 w 67"/>
                <a:gd name="T59" fmla="*/ 57 h 59"/>
                <a:gd name="T60" fmla="*/ 24 w 67"/>
                <a:gd name="T61" fmla="*/ 57 h 59"/>
                <a:gd name="T62" fmla="*/ 25 w 67"/>
                <a:gd name="T63" fmla="*/ 57 h 59"/>
                <a:gd name="T64" fmla="*/ 26 w 67"/>
                <a:gd name="T65" fmla="*/ 57 h 59"/>
                <a:gd name="T66" fmla="*/ 28 w 67"/>
                <a:gd name="T67" fmla="*/ 58 h 59"/>
                <a:gd name="T68" fmla="*/ 28 w 67"/>
                <a:gd name="T69" fmla="*/ 58 h 59"/>
                <a:gd name="T70" fmla="*/ 29 w 67"/>
                <a:gd name="T71" fmla="*/ 58 h 59"/>
                <a:gd name="T72" fmla="*/ 31 w 67"/>
                <a:gd name="T73" fmla="*/ 58 h 59"/>
                <a:gd name="T74" fmla="*/ 31 w 67"/>
                <a:gd name="T75" fmla="*/ 58 h 59"/>
                <a:gd name="T76" fmla="*/ 33 w 67"/>
                <a:gd name="T77" fmla="*/ 58 h 59"/>
                <a:gd name="T78" fmla="*/ 33 w 67"/>
                <a:gd name="T79" fmla="*/ 59 h 59"/>
                <a:gd name="T80" fmla="*/ 36 w 67"/>
                <a:gd name="T81" fmla="*/ 59 h 59"/>
                <a:gd name="T82" fmla="*/ 37 w 67"/>
                <a:gd name="T83" fmla="*/ 58 h 59"/>
                <a:gd name="T84" fmla="*/ 40 w 67"/>
                <a:gd name="T85" fmla="*/ 58 h 59"/>
                <a:gd name="T86" fmla="*/ 42 w 67"/>
                <a:gd name="T87" fmla="*/ 58 h 59"/>
                <a:gd name="T88" fmla="*/ 44 w 67"/>
                <a:gd name="T89" fmla="*/ 57 h 59"/>
                <a:gd name="T90" fmla="*/ 50 w 67"/>
                <a:gd name="T91" fmla="*/ 55 h 59"/>
                <a:gd name="T92" fmla="*/ 54 w 67"/>
                <a:gd name="T93" fmla="*/ 53 h 59"/>
                <a:gd name="T94" fmla="*/ 58 w 67"/>
                <a:gd name="T95" fmla="*/ 48 h 59"/>
                <a:gd name="T96" fmla="*/ 61 w 67"/>
                <a:gd name="T97" fmla="*/ 46 h 59"/>
                <a:gd name="T98" fmla="*/ 64 w 67"/>
                <a:gd name="T99" fmla="*/ 41 h 59"/>
                <a:gd name="T100" fmla="*/ 65 w 67"/>
                <a:gd name="T101" fmla="*/ 40 h 59"/>
                <a:gd name="T102" fmla="*/ 65 w 67"/>
                <a:gd name="T103" fmla="*/ 39 h 59"/>
                <a:gd name="T104" fmla="*/ 67 w 67"/>
                <a:gd name="T105" fmla="*/ 36 h 59"/>
                <a:gd name="T106" fmla="*/ 67 w 67"/>
                <a:gd name="T107" fmla="*/ 32 h 59"/>
                <a:gd name="T108" fmla="*/ 67 w 67"/>
                <a:gd name="T109" fmla="*/ 30 h 59"/>
                <a:gd name="T110" fmla="*/ 67 w 67"/>
                <a:gd name="T111" fmla="*/ 30 h 59"/>
                <a:gd name="T112" fmla="*/ 67 w 67"/>
                <a:gd name="T113" fmla="*/ 29 h 59"/>
                <a:gd name="T114" fmla="*/ 67 w 67"/>
                <a:gd name="T11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" h="59">
                  <a:moveTo>
                    <a:pt x="67" y="26"/>
                  </a:moveTo>
                  <a:lnTo>
                    <a:pt x="65" y="21"/>
                  </a:lnTo>
                  <a:lnTo>
                    <a:pt x="64" y="16"/>
                  </a:lnTo>
                  <a:lnTo>
                    <a:pt x="61" y="12"/>
                  </a:lnTo>
                  <a:lnTo>
                    <a:pt x="58" y="9"/>
                  </a:lnTo>
                  <a:lnTo>
                    <a:pt x="54" y="5"/>
                  </a:lnTo>
                  <a:lnTo>
                    <a:pt x="49" y="3"/>
                  </a:lnTo>
                  <a:lnTo>
                    <a:pt x="44" y="1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1" y="3"/>
                  </a:lnTo>
                  <a:lnTo>
                    <a:pt x="18" y="4"/>
                  </a:lnTo>
                  <a:lnTo>
                    <a:pt x="15" y="5"/>
                  </a:lnTo>
                  <a:lnTo>
                    <a:pt x="11" y="8"/>
                  </a:lnTo>
                  <a:lnTo>
                    <a:pt x="8" y="11"/>
                  </a:lnTo>
                  <a:lnTo>
                    <a:pt x="6" y="14"/>
                  </a:lnTo>
                  <a:lnTo>
                    <a:pt x="4" y="15"/>
                  </a:lnTo>
                  <a:lnTo>
                    <a:pt x="4" y="18"/>
                  </a:lnTo>
                  <a:lnTo>
                    <a:pt x="3" y="19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3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3" y="40"/>
                  </a:lnTo>
                  <a:lnTo>
                    <a:pt x="4" y="41"/>
                  </a:lnTo>
                  <a:lnTo>
                    <a:pt x="4" y="43"/>
                  </a:lnTo>
                  <a:lnTo>
                    <a:pt x="6" y="44"/>
                  </a:lnTo>
                  <a:lnTo>
                    <a:pt x="6" y="46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1" y="51"/>
                  </a:lnTo>
                  <a:lnTo>
                    <a:pt x="15" y="54"/>
                  </a:lnTo>
                  <a:lnTo>
                    <a:pt x="18" y="55"/>
                  </a:lnTo>
                  <a:lnTo>
                    <a:pt x="21" y="57"/>
                  </a:lnTo>
                  <a:lnTo>
                    <a:pt x="22" y="57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5" y="58"/>
                  </a:lnTo>
                  <a:lnTo>
                    <a:pt x="25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3" y="59"/>
                  </a:lnTo>
                  <a:lnTo>
                    <a:pt x="35" y="59"/>
                  </a:lnTo>
                  <a:lnTo>
                    <a:pt x="36" y="59"/>
                  </a:lnTo>
                  <a:lnTo>
                    <a:pt x="37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4" y="57"/>
                  </a:lnTo>
                  <a:lnTo>
                    <a:pt x="47" y="55"/>
                  </a:lnTo>
                  <a:lnTo>
                    <a:pt x="50" y="55"/>
                  </a:lnTo>
                  <a:lnTo>
                    <a:pt x="53" y="54"/>
                  </a:lnTo>
                  <a:lnTo>
                    <a:pt x="54" y="53"/>
                  </a:lnTo>
                  <a:lnTo>
                    <a:pt x="57" y="51"/>
                  </a:lnTo>
                  <a:lnTo>
                    <a:pt x="58" y="48"/>
                  </a:lnTo>
                  <a:lnTo>
                    <a:pt x="60" y="47"/>
                  </a:lnTo>
                  <a:lnTo>
                    <a:pt x="61" y="46"/>
                  </a:lnTo>
                  <a:lnTo>
                    <a:pt x="62" y="44"/>
                  </a:lnTo>
                  <a:lnTo>
                    <a:pt x="64" y="41"/>
                  </a:lnTo>
                  <a:lnTo>
                    <a:pt x="65" y="40"/>
                  </a:lnTo>
                  <a:lnTo>
                    <a:pt x="65" y="40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67" y="36"/>
                  </a:lnTo>
                  <a:lnTo>
                    <a:pt x="67" y="34"/>
                  </a:lnTo>
                  <a:lnTo>
                    <a:pt x="67" y="32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8924">
            <a:off x="7401786" y="4997724"/>
            <a:ext cx="1437437" cy="467716"/>
          </a:xfrm>
          <a:prstGeom prst="rect">
            <a:avLst/>
          </a:prstGeom>
        </p:spPr>
      </p:pic>
      <p:sp>
        <p:nvSpPr>
          <p:cNvPr id="129" name="Заголовок 1"/>
          <p:cNvSpPr txBox="1">
            <a:spLocks/>
          </p:cNvSpPr>
          <p:nvPr/>
        </p:nvSpPr>
        <p:spPr>
          <a:xfrm>
            <a:off x="3455787" y="277332"/>
            <a:ext cx="5145772" cy="1864602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ОДИНИЦЯ ВИМІРЮВАННЯ ПЕРІОДУ В СІ</a:t>
            </a:r>
            <a:endParaRPr lang="ru-R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267704" y="2451259"/>
            <a:ext cx="998991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ОБ\С 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3267704" y="4175561"/>
            <a:ext cx="417102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С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267704" y="3314225"/>
            <a:ext cx="819455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М\С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3" name="Управляющая кнопка: далее 132">
            <a:hlinkClick r:id="" action="ppaction://hlinkshowjump?jump=nextslide" highlightClick="1"/>
          </p:cNvPr>
          <p:cNvSpPr/>
          <p:nvPr/>
        </p:nvSpPr>
        <p:spPr>
          <a:xfrm>
            <a:off x="8017565" y="5989983"/>
            <a:ext cx="874644" cy="649356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63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9806E-6 L -0.65069 -0.468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35" y="-234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9806E-6 L -0.52899 -0.635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-317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9806E-6 L -0.80139 -0.253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69" y="-126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</p:childTnLst>
        </p:cTn>
      </p:par>
    </p:tnLst>
    <p:bldLst>
      <p:bldP spid="1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52981" y="52387"/>
            <a:ext cx="3308747" cy="3305175"/>
            <a:chOff x="222" y="199"/>
            <a:chExt cx="2779" cy="277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2" y="199"/>
              <a:ext cx="2779" cy="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347" y="379"/>
              <a:ext cx="2553" cy="2413"/>
            </a:xfrm>
            <a:custGeom>
              <a:avLst/>
              <a:gdLst>
                <a:gd name="T0" fmla="*/ 1949 w 2553"/>
                <a:gd name="T1" fmla="*/ 181 h 2413"/>
                <a:gd name="T2" fmla="*/ 1819 w 2553"/>
                <a:gd name="T3" fmla="*/ 114 h 2413"/>
                <a:gd name="T4" fmla="*/ 1680 w 2553"/>
                <a:gd name="T5" fmla="*/ 61 h 2413"/>
                <a:gd name="T6" fmla="*/ 1534 w 2553"/>
                <a:gd name="T7" fmla="*/ 25 h 2413"/>
                <a:gd name="T8" fmla="*/ 1382 w 2553"/>
                <a:gd name="T9" fmla="*/ 5 h 2413"/>
                <a:gd name="T10" fmla="*/ 1221 w 2553"/>
                <a:gd name="T11" fmla="*/ 2 h 2413"/>
                <a:gd name="T12" fmla="*/ 1058 w 2553"/>
                <a:gd name="T13" fmla="*/ 18 h 2413"/>
                <a:gd name="T14" fmla="*/ 903 w 2553"/>
                <a:gd name="T15" fmla="*/ 53 h 2413"/>
                <a:gd name="T16" fmla="*/ 756 w 2553"/>
                <a:gd name="T17" fmla="*/ 104 h 2413"/>
                <a:gd name="T18" fmla="*/ 617 w 2553"/>
                <a:gd name="T19" fmla="*/ 174 h 2413"/>
                <a:gd name="T20" fmla="*/ 490 w 2553"/>
                <a:gd name="T21" fmla="*/ 257 h 2413"/>
                <a:gd name="T22" fmla="*/ 334 w 2553"/>
                <a:gd name="T23" fmla="*/ 393 h 2413"/>
                <a:gd name="T24" fmla="*/ 204 w 2553"/>
                <a:gd name="T25" fmla="*/ 552 h 2413"/>
                <a:gd name="T26" fmla="*/ 103 w 2553"/>
                <a:gd name="T27" fmla="*/ 731 h 2413"/>
                <a:gd name="T28" fmla="*/ 35 w 2553"/>
                <a:gd name="T29" fmla="*/ 926 h 2413"/>
                <a:gd name="T30" fmla="*/ 3 w 2553"/>
                <a:gd name="T31" fmla="*/ 1134 h 2413"/>
                <a:gd name="T32" fmla="*/ 12 w 2553"/>
                <a:gd name="T33" fmla="*/ 1372 h 2413"/>
                <a:gd name="T34" fmla="*/ 73 w 2553"/>
                <a:gd name="T35" fmla="*/ 1608 h 2413"/>
                <a:gd name="T36" fmla="*/ 180 w 2553"/>
                <a:gd name="T37" fmla="*/ 1825 h 2413"/>
                <a:gd name="T38" fmla="*/ 329 w 2553"/>
                <a:gd name="T39" fmla="*/ 2015 h 2413"/>
                <a:gd name="T40" fmla="*/ 512 w 2553"/>
                <a:gd name="T41" fmla="*/ 2173 h 2413"/>
                <a:gd name="T42" fmla="*/ 687 w 2553"/>
                <a:gd name="T43" fmla="*/ 2277 h 2413"/>
                <a:gd name="T44" fmla="*/ 796 w 2553"/>
                <a:gd name="T45" fmla="*/ 2324 h 2413"/>
                <a:gd name="T46" fmla="*/ 910 w 2553"/>
                <a:gd name="T47" fmla="*/ 2362 h 2413"/>
                <a:gd name="T48" fmla="*/ 1028 w 2553"/>
                <a:gd name="T49" fmla="*/ 2389 h 2413"/>
                <a:gd name="T50" fmla="*/ 1150 w 2553"/>
                <a:gd name="T51" fmla="*/ 2407 h 2413"/>
                <a:gd name="T52" fmla="*/ 1276 w 2553"/>
                <a:gd name="T53" fmla="*/ 2413 h 2413"/>
                <a:gd name="T54" fmla="*/ 1360 w 2553"/>
                <a:gd name="T55" fmla="*/ 2410 h 2413"/>
                <a:gd name="T56" fmla="*/ 1441 w 2553"/>
                <a:gd name="T57" fmla="*/ 2403 h 2413"/>
                <a:gd name="T58" fmla="*/ 1522 w 2553"/>
                <a:gd name="T59" fmla="*/ 2391 h 2413"/>
                <a:gd name="T60" fmla="*/ 1601 w 2553"/>
                <a:gd name="T61" fmla="*/ 2373 h 2413"/>
                <a:gd name="T62" fmla="*/ 1677 w 2553"/>
                <a:gd name="T63" fmla="*/ 2352 h 2413"/>
                <a:gd name="T64" fmla="*/ 1881 w 2553"/>
                <a:gd name="T65" fmla="*/ 2269 h 2413"/>
                <a:gd name="T66" fmla="*/ 2118 w 2553"/>
                <a:gd name="T67" fmla="*/ 2112 h 2413"/>
                <a:gd name="T68" fmla="*/ 2313 w 2553"/>
                <a:gd name="T69" fmla="*/ 1909 h 2413"/>
                <a:gd name="T70" fmla="*/ 2456 w 2553"/>
                <a:gd name="T71" fmla="*/ 1669 h 2413"/>
                <a:gd name="T72" fmla="*/ 2536 w 2553"/>
                <a:gd name="T73" fmla="*/ 1399 h 2413"/>
                <a:gd name="T74" fmla="*/ 2550 w 2553"/>
                <a:gd name="T75" fmla="*/ 1131 h 2413"/>
                <a:gd name="T76" fmla="*/ 2515 w 2553"/>
                <a:gd name="T77" fmla="*/ 916 h 2413"/>
                <a:gd name="T78" fmla="*/ 2443 w 2553"/>
                <a:gd name="T79" fmla="*/ 715 h 2413"/>
                <a:gd name="T80" fmla="*/ 2335 w 2553"/>
                <a:gd name="T81" fmla="*/ 532 h 2413"/>
                <a:gd name="T82" fmla="*/ 2196 w 2553"/>
                <a:gd name="T83" fmla="*/ 371 h 2413"/>
                <a:gd name="T84" fmla="*/ 2030 w 2553"/>
                <a:gd name="T85" fmla="*/ 233 h 2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53" h="2413">
                  <a:moveTo>
                    <a:pt x="2030" y="233"/>
                  </a:moveTo>
                  <a:lnTo>
                    <a:pt x="1989" y="207"/>
                  </a:lnTo>
                  <a:lnTo>
                    <a:pt x="1949" y="181"/>
                  </a:lnTo>
                  <a:lnTo>
                    <a:pt x="1906" y="157"/>
                  </a:lnTo>
                  <a:lnTo>
                    <a:pt x="1863" y="135"/>
                  </a:lnTo>
                  <a:lnTo>
                    <a:pt x="1819" y="114"/>
                  </a:lnTo>
                  <a:lnTo>
                    <a:pt x="1774" y="95"/>
                  </a:lnTo>
                  <a:lnTo>
                    <a:pt x="1727" y="78"/>
                  </a:lnTo>
                  <a:lnTo>
                    <a:pt x="1680" y="61"/>
                  </a:lnTo>
                  <a:lnTo>
                    <a:pt x="1633" y="48"/>
                  </a:lnTo>
                  <a:lnTo>
                    <a:pt x="1584" y="35"/>
                  </a:lnTo>
                  <a:lnTo>
                    <a:pt x="1534" y="25"/>
                  </a:lnTo>
                  <a:lnTo>
                    <a:pt x="1484" y="16"/>
                  </a:lnTo>
                  <a:lnTo>
                    <a:pt x="1433" y="9"/>
                  </a:lnTo>
                  <a:lnTo>
                    <a:pt x="1382" y="5"/>
                  </a:lnTo>
                  <a:lnTo>
                    <a:pt x="1329" y="2"/>
                  </a:lnTo>
                  <a:lnTo>
                    <a:pt x="1276" y="0"/>
                  </a:lnTo>
                  <a:lnTo>
                    <a:pt x="1221" y="2"/>
                  </a:lnTo>
                  <a:lnTo>
                    <a:pt x="1167" y="5"/>
                  </a:lnTo>
                  <a:lnTo>
                    <a:pt x="1113" y="10"/>
                  </a:lnTo>
                  <a:lnTo>
                    <a:pt x="1058" y="18"/>
                  </a:lnTo>
                  <a:lnTo>
                    <a:pt x="1006" y="28"/>
                  </a:lnTo>
                  <a:lnTo>
                    <a:pt x="954" y="39"/>
                  </a:lnTo>
                  <a:lnTo>
                    <a:pt x="903" y="53"/>
                  </a:lnTo>
                  <a:lnTo>
                    <a:pt x="853" y="68"/>
                  </a:lnTo>
                  <a:lnTo>
                    <a:pt x="805" y="86"/>
                  </a:lnTo>
                  <a:lnTo>
                    <a:pt x="756" y="104"/>
                  </a:lnTo>
                  <a:lnTo>
                    <a:pt x="709" y="127"/>
                  </a:lnTo>
                  <a:lnTo>
                    <a:pt x="663" y="149"/>
                  </a:lnTo>
                  <a:lnTo>
                    <a:pt x="617" y="174"/>
                  </a:lnTo>
                  <a:lnTo>
                    <a:pt x="574" y="200"/>
                  </a:lnTo>
                  <a:lnTo>
                    <a:pt x="531" y="228"/>
                  </a:lnTo>
                  <a:lnTo>
                    <a:pt x="490" y="257"/>
                  </a:lnTo>
                  <a:lnTo>
                    <a:pt x="436" y="300"/>
                  </a:lnTo>
                  <a:lnTo>
                    <a:pt x="383" y="346"/>
                  </a:lnTo>
                  <a:lnTo>
                    <a:pt x="334" y="393"/>
                  </a:lnTo>
                  <a:lnTo>
                    <a:pt x="287" y="444"/>
                  </a:lnTo>
                  <a:lnTo>
                    <a:pt x="244" y="497"/>
                  </a:lnTo>
                  <a:lnTo>
                    <a:pt x="204" y="552"/>
                  </a:lnTo>
                  <a:lnTo>
                    <a:pt x="166" y="609"/>
                  </a:lnTo>
                  <a:lnTo>
                    <a:pt x="133" y="669"/>
                  </a:lnTo>
                  <a:lnTo>
                    <a:pt x="103" y="731"/>
                  </a:lnTo>
                  <a:lnTo>
                    <a:pt x="76" y="794"/>
                  </a:lnTo>
                  <a:lnTo>
                    <a:pt x="54" y="859"/>
                  </a:lnTo>
                  <a:lnTo>
                    <a:pt x="35" y="926"/>
                  </a:lnTo>
                  <a:lnTo>
                    <a:pt x="19" y="994"/>
                  </a:lnTo>
                  <a:lnTo>
                    <a:pt x="8" y="1063"/>
                  </a:lnTo>
                  <a:lnTo>
                    <a:pt x="3" y="1134"/>
                  </a:lnTo>
                  <a:lnTo>
                    <a:pt x="0" y="1206"/>
                  </a:lnTo>
                  <a:lnTo>
                    <a:pt x="3" y="1291"/>
                  </a:lnTo>
                  <a:lnTo>
                    <a:pt x="12" y="1372"/>
                  </a:lnTo>
                  <a:lnTo>
                    <a:pt x="26" y="1453"/>
                  </a:lnTo>
                  <a:lnTo>
                    <a:pt x="47" y="1532"/>
                  </a:lnTo>
                  <a:lnTo>
                    <a:pt x="73" y="1608"/>
                  </a:lnTo>
                  <a:lnTo>
                    <a:pt x="104" y="1683"/>
                  </a:lnTo>
                  <a:lnTo>
                    <a:pt x="140" y="1755"/>
                  </a:lnTo>
                  <a:lnTo>
                    <a:pt x="180" y="1825"/>
                  </a:lnTo>
                  <a:lnTo>
                    <a:pt x="226" y="1891"/>
                  </a:lnTo>
                  <a:lnTo>
                    <a:pt x="275" y="1954"/>
                  </a:lnTo>
                  <a:lnTo>
                    <a:pt x="329" y="2015"/>
                  </a:lnTo>
                  <a:lnTo>
                    <a:pt x="386" y="2070"/>
                  </a:lnTo>
                  <a:lnTo>
                    <a:pt x="448" y="2124"/>
                  </a:lnTo>
                  <a:lnTo>
                    <a:pt x="512" y="2173"/>
                  </a:lnTo>
                  <a:lnTo>
                    <a:pt x="581" y="2219"/>
                  </a:lnTo>
                  <a:lnTo>
                    <a:pt x="652" y="2259"/>
                  </a:lnTo>
                  <a:lnTo>
                    <a:pt x="687" y="2277"/>
                  </a:lnTo>
                  <a:lnTo>
                    <a:pt x="723" y="2294"/>
                  </a:lnTo>
                  <a:lnTo>
                    <a:pt x="759" y="2309"/>
                  </a:lnTo>
                  <a:lnTo>
                    <a:pt x="796" y="2324"/>
                  </a:lnTo>
                  <a:lnTo>
                    <a:pt x="832" y="2338"/>
                  </a:lnTo>
                  <a:lnTo>
                    <a:pt x="871" y="2350"/>
                  </a:lnTo>
                  <a:lnTo>
                    <a:pt x="910" y="2362"/>
                  </a:lnTo>
                  <a:lnTo>
                    <a:pt x="949" y="2373"/>
                  </a:lnTo>
                  <a:lnTo>
                    <a:pt x="988" y="2381"/>
                  </a:lnTo>
                  <a:lnTo>
                    <a:pt x="1028" y="2389"/>
                  </a:lnTo>
                  <a:lnTo>
                    <a:pt x="1068" y="2396"/>
                  </a:lnTo>
                  <a:lnTo>
                    <a:pt x="1110" y="2402"/>
                  </a:lnTo>
                  <a:lnTo>
                    <a:pt x="1150" y="2407"/>
                  </a:lnTo>
                  <a:lnTo>
                    <a:pt x="1192" y="2410"/>
                  </a:lnTo>
                  <a:lnTo>
                    <a:pt x="1235" y="2413"/>
                  </a:lnTo>
                  <a:lnTo>
                    <a:pt x="1276" y="2413"/>
                  </a:lnTo>
                  <a:lnTo>
                    <a:pt x="1304" y="2413"/>
                  </a:lnTo>
                  <a:lnTo>
                    <a:pt x="1332" y="2411"/>
                  </a:lnTo>
                  <a:lnTo>
                    <a:pt x="1360" y="2410"/>
                  </a:lnTo>
                  <a:lnTo>
                    <a:pt x="1387" y="2409"/>
                  </a:lnTo>
                  <a:lnTo>
                    <a:pt x="1415" y="2406"/>
                  </a:lnTo>
                  <a:lnTo>
                    <a:pt x="1441" y="2403"/>
                  </a:lnTo>
                  <a:lnTo>
                    <a:pt x="1469" y="2399"/>
                  </a:lnTo>
                  <a:lnTo>
                    <a:pt x="1496" y="2395"/>
                  </a:lnTo>
                  <a:lnTo>
                    <a:pt x="1522" y="2391"/>
                  </a:lnTo>
                  <a:lnTo>
                    <a:pt x="1548" y="2385"/>
                  </a:lnTo>
                  <a:lnTo>
                    <a:pt x="1575" y="2380"/>
                  </a:lnTo>
                  <a:lnTo>
                    <a:pt x="1601" y="2373"/>
                  </a:lnTo>
                  <a:lnTo>
                    <a:pt x="1626" y="2366"/>
                  </a:lnTo>
                  <a:lnTo>
                    <a:pt x="1652" y="2359"/>
                  </a:lnTo>
                  <a:lnTo>
                    <a:pt x="1677" y="2352"/>
                  </a:lnTo>
                  <a:lnTo>
                    <a:pt x="1702" y="2344"/>
                  </a:lnTo>
                  <a:lnTo>
                    <a:pt x="1794" y="2309"/>
                  </a:lnTo>
                  <a:lnTo>
                    <a:pt x="1881" y="2269"/>
                  </a:lnTo>
                  <a:lnTo>
                    <a:pt x="1964" y="2223"/>
                  </a:lnTo>
                  <a:lnTo>
                    <a:pt x="2044" y="2170"/>
                  </a:lnTo>
                  <a:lnTo>
                    <a:pt x="2118" y="2112"/>
                  </a:lnTo>
                  <a:lnTo>
                    <a:pt x="2189" y="2049"/>
                  </a:lnTo>
                  <a:lnTo>
                    <a:pt x="2254" y="1981"/>
                  </a:lnTo>
                  <a:lnTo>
                    <a:pt x="2313" y="1909"/>
                  </a:lnTo>
                  <a:lnTo>
                    <a:pt x="2367" y="1833"/>
                  </a:lnTo>
                  <a:lnTo>
                    <a:pt x="2414" y="1754"/>
                  </a:lnTo>
                  <a:lnTo>
                    <a:pt x="2456" y="1669"/>
                  </a:lnTo>
                  <a:lnTo>
                    <a:pt x="2489" y="1582"/>
                  </a:lnTo>
                  <a:lnTo>
                    <a:pt x="2517" y="1492"/>
                  </a:lnTo>
                  <a:lnTo>
                    <a:pt x="2536" y="1399"/>
                  </a:lnTo>
                  <a:lnTo>
                    <a:pt x="2549" y="1303"/>
                  </a:lnTo>
                  <a:lnTo>
                    <a:pt x="2553" y="1206"/>
                  </a:lnTo>
                  <a:lnTo>
                    <a:pt x="2550" y="1131"/>
                  </a:lnTo>
                  <a:lnTo>
                    <a:pt x="2543" y="1059"/>
                  </a:lnTo>
                  <a:lnTo>
                    <a:pt x="2532" y="987"/>
                  </a:lnTo>
                  <a:lnTo>
                    <a:pt x="2515" y="916"/>
                  </a:lnTo>
                  <a:lnTo>
                    <a:pt x="2496" y="848"/>
                  </a:lnTo>
                  <a:lnTo>
                    <a:pt x="2471" y="780"/>
                  </a:lnTo>
                  <a:lnTo>
                    <a:pt x="2443" y="715"/>
                  </a:lnTo>
                  <a:lnTo>
                    <a:pt x="2410" y="652"/>
                  </a:lnTo>
                  <a:lnTo>
                    <a:pt x="2374" y="591"/>
                  </a:lnTo>
                  <a:lnTo>
                    <a:pt x="2335" y="532"/>
                  </a:lnTo>
                  <a:lnTo>
                    <a:pt x="2292" y="476"/>
                  </a:lnTo>
                  <a:lnTo>
                    <a:pt x="2246" y="422"/>
                  </a:lnTo>
                  <a:lnTo>
                    <a:pt x="2196" y="371"/>
                  </a:lnTo>
                  <a:lnTo>
                    <a:pt x="2143" y="322"/>
                  </a:lnTo>
                  <a:lnTo>
                    <a:pt x="2088" y="276"/>
                  </a:lnTo>
                  <a:lnTo>
                    <a:pt x="2030" y="233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393" y="422"/>
              <a:ext cx="2461" cy="2325"/>
            </a:xfrm>
            <a:custGeom>
              <a:avLst/>
              <a:gdLst>
                <a:gd name="T0" fmla="*/ 2192 w 2461"/>
                <a:gd name="T1" fmla="*/ 1888 h 2325"/>
                <a:gd name="T2" fmla="*/ 2127 w 2461"/>
                <a:gd name="T3" fmla="*/ 1959 h 2325"/>
                <a:gd name="T4" fmla="*/ 2054 w 2461"/>
                <a:gd name="T5" fmla="*/ 2026 h 2325"/>
                <a:gd name="T6" fmla="*/ 1978 w 2461"/>
                <a:gd name="T7" fmla="*/ 2087 h 2325"/>
                <a:gd name="T8" fmla="*/ 1955 w 2461"/>
                <a:gd name="T9" fmla="*/ 2104 h 2325"/>
                <a:gd name="T10" fmla="*/ 1903 w 2461"/>
                <a:gd name="T11" fmla="*/ 2137 h 2325"/>
                <a:gd name="T12" fmla="*/ 1832 w 2461"/>
                <a:gd name="T13" fmla="*/ 2177 h 2325"/>
                <a:gd name="T14" fmla="*/ 1760 w 2461"/>
                <a:gd name="T15" fmla="*/ 2213 h 2325"/>
                <a:gd name="T16" fmla="*/ 1684 w 2461"/>
                <a:gd name="T17" fmla="*/ 2245 h 2325"/>
                <a:gd name="T18" fmla="*/ 1588 w 2461"/>
                <a:gd name="T19" fmla="*/ 2277 h 2325"/>
                <a:gd name="T20" fmla="*/ 1481 w 2461"/>
                <a:gd name="T21" fmla="*/ 2302 h 2325"/>
                <a:gd name="T22" fmla="*/ 1372 w 2461"/>
                <a:gd name="T23" fmla="*/ 2319 h 2325"/>
                <a:gd name="T24" fmla="*/ 1259 w 2461"/>
                <a:gd name="T25" fmla="*/ 2325 h 2325"/>
                <a:gd name="T26" fmla="*/ 1103 w 2461"/>
                <a:gd name="T27" fmla="*/ 2320 h 2325"/>
                <a:gd name="T28" fmla="*/ 939 w 2461"/>
                <a:gd name="T29" fmla="*/ 2292 h 2325"/>
                <a:gd name="T30" fmla="*/ 784 w 2461"/>
                <a:gd name="T31" fmla="*/ 2246 h 2325"/>
                <a:gd name="T32" fmla="*/ 636 w 2461"/>
                <a:gd name="T33" fmla="*/ 2183 h 2325"/>
                <a:gd name="T34" fmla="*/ 534 w 2461"/>
                <a:gd name="T35" fmla="*/ 2122 h 2325"/>
                <a:gd name="T36" fmla="*/ 449 w 2461"/>
                <a:gd name="T37" fmla="*/ 2062 h 2325"/>
                <a:gd name="T38" fmla="*/ 370 w 2461"/>
                <a:gd name="T39" fmla="*/ 1994 h 2325"/>
                <a:gd name="T40" fmla="*/ 297 w 2461"/>
                <a:gd name="T41" fmla="*/ 1920 h 2325"/>
                <a:gd name="T42" fmla="*/ 279 w 2461"/>
                <a:gd name="T43" fmla="*/ 1900 h 2325"/>
                <a:gd name="T44" fmla="*/ 187 w 2461"/>
                <a:gd name="T45" fmla="*/ 1780 h 2325"/>
                <a:gd name="T46" fmla="*/ 93 w 2461"/>
                <a:gd name="T47" fmla="*/ 1607 h 2325"/>
                <a:gd name="T48" fmla="*/ 29 w 2461"/>
                <a:gd name="T49" fmla="*/ 1417 h 2325"/>
                <a:gd name="T50" fmla="*/ 1 w 2461"/>
                <a:gd name="T51" fmla="*/ 1214 h 2325"/>
                <a:gd name="T52" fmla="*/ 18 w 2461"/>
                <a:gd name="T53" fmla="*/ 965 h 2325"/>
                <a:gd name="T54" fmla="*/ 94 w 2461"/>
                <a:gd name="T55" fmla="*/ 718 h 2325"/>
                <a:gd name="T56" fmla="*/ 223 w 2461"/>
                <a:gd name="T57" fmla="*/ 496 h 2325"/>
                <a:gd name="T58" fmla="*/ 398 w 2461"/>
                <a:gd name="T59" fmla="*/ 307 h 2325"/>
                <a:gd name="T60" fmla="*/ 563 w 2461"/>
                <a:gd name="T61" fmla="*/ 186 h 2325"/>
                <a:gd name="T62" fmla="*/ 732 w 2461"/>
                <a:gd name="T63" fmla="*/ 100 h 2325"/>
                <a:gd name="T64" fmla="*/ 914 w 2461"/>
                <a:gd name="T65" fmla="*/ 39 h 2325"/>
                <a:gd name="T66" fmla="*/ 1110 w 2461"/>
                <a:gd name="T67" fmla="*/ 7 h 2325"/>
                <a:gd name="T68" fmla="*/ 1169 w 2461"/>
                <a:gd name="T69" fmla="*/ 0 h 2325"/>
                <a:gd name="T70" fmla="*/ 1180 w 2461"/>
                <a:gd name="T71" fmla="*/ 0 h 2325"/>
                <a:gd name="T72" fmla="*/ 1201 w 2461"/>
                <a:gd name="T73" fmla="*/ 2 h 2325"/>
                <a:gd name="T74" fmla="*/ 1225 w 2461"/>
                <a:gd name="T75" fmla="*/ 0 h 2325"/>
                <a:gd name="T76" fmla="*/ 1252 w 2461"/>
                <a:gd name="T77" fmla="*/ 0 h 2325"/>
                <a:gd name="T78" fmla="*/ 1265 w 2461"/>
                <a:gd name="T79" fmla="*/ 0 h 2325"/>
                <a:gd name="T80" fmla="*/ 1273 w 2461"/>
                <a:gd name="T81" fmla="*/ 0 h 2325"/>
                <a:gd name="T82" fmla="*/ 1332 w 2461"/>
                <a:gd name="T83" fmla="*/ 5 h 2325"/>
                <a:gd name="T84" fmla="*/ 1406 w 2461"/>
                <a:gd name="T85" fmla="*/ 13 h 2325"/>
                <a:gd name="T86" fmla="*/ 1480 w 2461"/>
                <a:gd name="T87" fmla="*/ 24 h 2325"/>
                <a:gd name="T88" fmla="*/ 1552 w 2461"/>
                <a:gd name="T89" fmla="*/ 41 h 2325"/>
                <a:gd name="T90" fmla="*/ 1608 w 2461"/>
                <a:gd name="T91" fmla="*/ 57 h 2325"/>
                <a:gd name="T92" fmla="*/ 1713 w 2461"/>
                <a:gd name="T93" fmla="*/ 93 h 2325"/>
                <a:gd name="T94" fmla="*/ 1814 w 2461"/>
                <a:gd name="T95" fmla="*/ 139 h 2325"/>
                <a:gd name="T96" fmla="*/ 1909 w 2461"/>
                <a:gd name="T97" fmla="*/ 193 h 2325"/>
                <a:gd name="T98" fmla="*/ 2031 w 2461"/>
                <a:gd name="T99" fmla="*/ 281 h 2325"/>
                <a:gd name="T100" fmla="*/ 2220 w 2461"/>
                <a:gd name="T101" fmla="*/ 472 h 2325"/>
                <a:gd name="T102" fmla="*/ 2360 w 2461"/>
                <a:gd name="T103" fmla="*/ 700 h 2325"/>
                <a:gd name="T104" fmla="*/ 2442 w 2461"/>
                <a:gd name="T105" fmla="*/ 956 h 2325"/>
                <a:gd name="T106" fmla="*/ 2458 w 2461"/>
                <a:gd name="T107" fmla="*/ 1249 h 2325"/>
                <a:gd name="T108" fmla="*/ 2380 w 2461"/>
                <a:gd name="T109" fmla="*/ 1576 h 2325"/>
                <a:gd name="T110" fmla="*/ 2257 w 2461"/>
                <a:gd name="T111" fmla="*/ 1805 h 2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61" h="2325">
                  <a:moveTo>
                    <a:pt x="2238" y="1832"/>
                  </a:moveTo>
                  <a:lnTo>
                    <a:pt x="2222" y="1851"/>
                  </a:lnTo>
                  <a:lnTo>
                    <a:pt x="2207" y="1869"/>
                  </a:lnTo>
                  <a:lnTo>
                    <a:pt x="2192" y="1888"/>
                  </a:lnTo>
                  <a:lnTo>
                    <a:pt x="2177" y="1907"/>
                  </a:lnTo>
                  <a:lnTo>
                    <a:pt x="2160" y="1925"/>
                  </a:lnTo>
                  <a:lnTo>
                    <a:pt x="2143" y="1943"/>
                  </a:lnTo>
                  <a:lnTo>
                    <a:pt x="2127" y="1959"/>
                  </a:lnTo>
                  <a:lnTo>
                    <a:pt x="2109" y="1976"/>
                  </a:lnTo>
                  <a:lnTo>
                    <a:pt x="2092" y="1994"/>
                  </a:lnTo>
                  <a:lnTo>
                    <a:pt x="2074" y="2009"/>
                  </a:lnTo>
                  <a:lnTo>
                    <a:pt x="2054" y="2026"/>
                  </a:lnTo>
                  <a:lnTo>
                    <a:pt x="2036" y="2041"/>
                  </a:lnTo>
                  <a:lnTo>
                    <a:pt x="2017" y="2056"/>
                  </a:lnTo>
                  <a:lnTo>
                    <a:pt x="1998" y="2072"/>
                  </a:lnTo>
                  <a:lnTo>
                    <a:pt x="1978" y="2087"/>
                  </a:lnTo>
                  <a:lnTo>
                    <a:pt x="1959" y="2101"/>
                  </a:lnTo>
                  <a:lnTo>
                    <a:pt x="1957" y="2102"/>
                  </a:lnTo>
                  <a:lnTo>
                    <a:pt x="1956" y="2102"/>
                  </a:lnTo>
                  <a:lnTo>
                    <a:pt x="1955" y="2104"/>
                  </a:lnTo>
                  <a:lnTo>
                    <a:pt x="1953" y="2105"/>
                  </a:lnTo>
                  <a:lnTo>
                    <a:pt x="1936" y="2116"/>
                  </a:lnTo>
                  <a:lnTo>
                    <a:pt x="1920" y="2127"/>
                  </a:lnTo>
                  <a:lnTo>
                    <a:pt x="1903" y="2137"/>
                  </a:lnTo>
                  <a:lnTo>
                    <a:pt x="1885" y="2148"/>
                  </a:lnTo>
                  <a:lnTo>
                    <a:pt x="1869" y="2158"/>
                  </a:lnTo>
                  <a:lnTo>
                    <a:pt x="1850" y="2167"/>
                  </a:lnTo>
                  <a:lnTo>
                    <a:pt x="1832" y="2177"/>
                  </a:lnTo>
                  <a:lnTo>
                    <a:pt x="1816" y="2187"/>
                  </a:lnTo>
                  <a:lnTo>
                    <a:pt x="1796" y="2196"/>
                  </a:lnTo>
                  <a:lnTo>
                    <a:pt x="1778" y="2205"/>
                  </a:lnTo>
                  <a:lnTo>
                    <a:pt x="1760" y="2213"/>
                  </a:lnTo>
                  <a:lnTo>
                    <a:pt x="1741" y="2221"/>
                  </a:lnTo>
                  <a:lnTo>
                    <a:pt x="1723" y="2230"/>
                  </a:lnTo>
                  <a:lnTo>
                    <a:pt x="1703" y="2237"/>
                  </a:lnTo>
                  <a:lnTo>
                    <a:pt x="1684" y="2245"/>
                  </a:lnTo>
                  <a:lnTo>
                    <a:pt x="1665" y="2252"/>
                  </a:lnTo>
                  <a:lnTo>
                    <a:pt x="1640" y="2260"/>
                  </a:lnTo>
                  <a:lnTo>
                    <a:pt x="1613" y="2269"/>
                  </a:lnTo>
                  <a:lnTo>
                    <a:pt x="1588" y="2277"/>
                  </a:lnTo>
                  <a:lnTo>
                    <a:pt x="1562" y="2284"/>
                  </a:lnTo>
                  <a:lnTo>
                    <a:pt x="1536" y="2289"/>
                  </a:lnTo>
                  <a:lnTo>
                    <a:pt x="1508" y="2296"/>
                  </a:lnTo>
                  <a:lnTo>
                    <a:pt x="1481" y="2302"/>
                  </a:lnTo>
                  <a:lnTo>
                    <a:pt x="1454" y="2306"/>
                  </a:lnTo>
                  <a:lnTo>
                    <a:pt x="1427" y="2310"/>
                  </a:lnTo>
                  <a:lnTo>
                    <a:pt x="1400" y="2314"/>
                  </a:lnTo>
                  <a:lnTo>
                    <a:pt x="1372" y="2319"/>
                  </a:lnTo>
                  <a:lnTo>
                    <a:pt x="1344" y="2320"/>
                  </a:lnTo>
                  <a:lnTo>
                    <a:pt x="1315" y="2323"/>
                  </a:lnTo>
                  <a:lnTo>
                    <a:pt x="1287" y="2324"/>
                  </a:lnTo>
                  <a:lnTo>
                    <a:pt x="1259" y="2325"/>
                  </a:lnTo>
                  <a:lnTo>
                    <a:pt x="1230" y="2325"/>
                  </a:lnTo>
                  <a:lnTo>
                    <a:pt x="1187" y="2324"/>
                  </a:lnTo>
                  <a:lnTo>
                    <a:pt x="1146" y="2323"/>
                  </a:lnTo>
                  <a:lnTo>
                    <a:pt x="1103" y="2320"/>
                  </a:lnTo>
                  <a:lnTo>
                    <a:pt x="1061" y="2314"/>
                  </a:lnTo>
                  <a:lnTo>
                    <a:pt x="1021" y="2309"/>
                  </a:lnTo>
                  <a:lnTo>
                    <a:pt x="979" y="2301"/>
                  </a:lnTo>
                  <a:lnTo>
                    <a:pt x="939" y="2292"/>
                  </a:lnTo>
                  <a:lnTo>
                    <a:pt x="900" y="2282"/>
                  </a:lnTo>
                  <a:lnTo>
                    <a:pt x="860" y="2271"/>
                  </a:lnTo>
                  <a:lnTo>
                    <a:pt x="821" y="2260"/>
                  </a:lnTo>
                  <a:lnTo>
                    <a:pt x="784" y="2246"/>
                  </a:lnTo>
                  <a:lnTo>
                    <a:pt x="746" y="2231"/>
                  </a:lnTo>
                  <a:lnTo>
                    <a:pt x="709" y="2216"/>
                  </a:lnTo>
                  <a:lnTo>
                    <a:pt x="673" y="2199"/>
                  </a:lnTo>
                  <a:lnTo>
                    <a:pt x="636" y="2183"/>
                  </a:lnTo>
                  <a:lnTo>
                    <a:pt x="602" y="2163"/>
                  </a:lnTo>
                  <a:lnTo>
                    <a:pt x="580" y="2149"/>
                  </a:lnTo>
                  <a:lnTo>
                    <a:pt x="556" y="2137"/>
                  </a:lnTo>
                  <a:lnTo>
                    <a:pt x="534" y="2122"/>
                  </a:lnTo>
                  <a:lnTo>
                    <a:pt x="513" y="2108"/>
                  </a:lnTo>
                  <a:lnTo>
                    <a:pt x="491" y="2092"/>
                  </a:lnTo>
                  <a:lnTo>
                    <a:pt x="470" y="2077"/>
                  </a:lnTo>
                  <a:lnTo>
                    <a:pt x="449" y="2062"/>
                  </a:lnTo>
                  <a:lnTo>
                    <a:pt x="428" y="2045"/>
                  </a:lnTo>
                  <a:lnTo>
                    <a:pt x="409" y="2029"/>
                  </a:lnTo>
                  <a:lnTo>
                    <a:pt x="390" y="2012"/>
                  </a:lnTo>
                  <a:lnTo>
                    <a:pt x="370" y="1994"/>
                  </a:lnTo>
                  <a:lnTo>
                    <a:pt x="351" y="1976"/>
                  </a:lnTo>
                  <a:lnTo>
                    <a:pt x="333" y="1958"/>
                  </a:lnTo>
                  <a:lnTo>
                    <a:pt x="315" y="1940"/>
                  </a:lnTo>
                  <a:lnTo>
                    <a:pt x="297" y="1920"/>
                  </a:lnTo>
                  <a:lnTo>
                    <a:pt x="280" y="1901"/>
                  </a:lnTo>
                  <a:lnTo>
                    <a:pt x="279" y="1901"/>
                  </a:lnTo>
                  <a:lnTo>
                    <a:pt x="279" y="1900"/>
                  </a:lnTo>
                  <a:lnTo>
                    <a:pt x="279" y="1900"/>
                  </a:lnTo>
                  <a:lnTo>
                    <a:pt x="277" y="1898"/>
                  </a:lnTo>
                  <a:lnTo>
                    <a:pt x="245" y="1861"/>
                  </a:lnTo>
                  <a:lnTo>
                    <a:pt x="216" y="1821"/>
                  </a:lnTo>
                  <a:lnTo>
                    <a:pt x="187" y="1780"/>
                  </a:lnTo>
                  <a:lnTo>
                    <a:pt x="161" y="1739"/>
                  </a:lnTo>
                  <a:lnTo>
                    <a:pt x="136" y="1696"/>
                  </a:lnTo>
                  <a:lnTo>
                    <a:pt x="113" y="1651"/>
                  </a:lnTo>
                  <a:lnTo>
                    <a:pt x="93" y="1607"/>
                  </a:lnTo>
                  <a:lnTo>
                    <a:pt x="73" y="1560"/>
                  </a:lnTo>
                  <a:lnTo>
                    <a:pt x="57" y="1514"/>
                  </a:lnTo>
                  <a:lnTo>
                    <a:pt x="41" y="1465"/>
                  </a:lnTo>
                  <a:lnTo>
                    <a:pt x="29" y="1417"/>
                  </a:lnTo>
                  <a:lnTo>
                    <a:pt x="19" y="1367"/>
                  </a:lnTo>
                  <a:lnTo>
                    <a:pt x="11" y="1317"/>
                  </a:lnTo>
                  <a:lnTo>
                    <a:pt x="4" y="1267"/>
                  </a:lnTo>
                  <a:lnTo>
                    <a:pt x="1" y="1214"/>
                  </a:lnTo>
                  <a:lnTo>
                    <a:pt x="0" y="1163"/>
                  </a:lnTo>
                  <a:lnTo>
                    <a:pt x="1" y="1096"/>
                  </a:lnTo>
                  <a:lnTo>
                    <a:pt x="8" y="1030"/>
                  </a:lnTo>
                  <a:lnTo>
                    <a:pt x="18" y="965"/>
                  </a:lnTo>
                  <a:lnTo>
                    <a:pt x="32" y="901"/>
                  </a:lnTo>
                  <a:lnTo>
                    <a:pt x="48" y="838"/>
                  </a:lnTo>
                  <a:lnTo>
                    <a:pt x="69" y="777"/>
                  </a:lnTo>
                  <a:lnTo>
                    <a:pt x="94" y="718"/>
                  </a:lnTo>
                  <a:lnTo>
                    <a:pt x="122" y="659"/>
                  </a:lnTo>
                  <a:lnTo>
                    <a:pt x="152" y="602"/>
                  </a:lnTo>
                  <a:lnTo>
                    <a:pt x="186" y="548"/>
                  </a:lnTo>
                  <a:lnTo>
                    <a:pt x="223" y="496"/>
                  </a:lnTo>
                  <a:lnTo>
                    <a:pt x="262" y="444"/>
                  </a:lnTo>
                  <a:lnTo>
                    <a:pt x="305" y="397"/>
                  </a:lnTo>
                  <a:lnTo>
                    <a:pt x="351" y="350"/>
                  </a:lnTo>
                  <a:lnTo>
                    <a:pt x="398" y="307"/>
                  </a:lnTo>
                  <a:lnTo>
                    <a:pt x="448" y="265"/>
                  </a:lnTo>
                  <a:lnTo>
                    <a:pt x="485" y="238"/>
                  </a:lnTo>
                  <a:lnTo>
                    <a:pt x="524" y="211"/>
                  </a:lnTo>
                  <a:lnTo>
                    <a:pt x="563" y="186"/>
                  </a:lnTo>
                  <a:lnTo>
                    <a:pt x="603" y="163"/>
                  </a:lnTo>
                  <a:lnTo>
                    <a:pt x="645" y="140"/>
                  </a:lnTo>
                  <a:lnTo>
                    <a:pt x="688" y="120"/>
                  </a:lnTo>
                  <a:lnTo>
                    <a:pt x="732" y="100"/>
                  </a:lnTo>
                  <a:lnTo>
                    <a:pt x="777" y="82"/>
                  </a:lnTo>
                  <a:lnTo>
                    <a:pt x="821" y="67"/>
                  </a:lnTo>
                  <a:lnTo>
                    <a:pt x="868" y="52"/>
                  </a:lnTo>
                  <a:lnTo>
                    <a:pt x="914" y="39"/>
                  </a:lnTo>
                  <a:lnTo>
                    <a:pt x="963" y="28"/>
                  </a:lnTo>
                  <a:lnTo>
                    <a:pt x="1011" y="20"/>
                  </a:lnTo>
                  <a:lnTo>
                    <a:pt x="1060" y="13"/>
                  </a:lnTo>
                  <a:lnTo>
                    <a:pt x="1110" y="7"/>
                  </a:lnTo>
                  <a:lnTo>
                    <a:pt x="1160" y="3"/>
                  </a:lnTo>
                  <a:lnTo>
                    <a:pt x="1162" y="2"/>
                  </a:lnTo>
                  <a:lnTo>
                    <a:pt x="1166" y="2"/>
                  </a:lnTo>
                  <a:lnTo>
                    <a:pt x="1169" y="0"/>
                  </a:lnTo>
                  <a:lnTo>
                    <a:pt x="1173" y="0"/>
                  </a:lnTo>
                  <a:lnTo>
                    <a:pt x="1176" y="0"/>
                  </a:lnTo>
                  <a:lnTo>
                    <a:pt x="1178" y="0"/>
                  </a:lnTo>
                  <a:lnTo>
                    <a:pt x="1180" y="0"/>
                  </a:lnTo>
                  <a:lnTo>
                    <a:pt x="1183" y="2"/>
                  </a:lnTo>
                  <a:lnTo>
                    <a:pt x="1189" y="2"/>
                  </a:lnTo>
                  <a:lnTo>
                    <a:pt x="1194" y="2"/>
                  </a:lnTo>
                  <a:lnTo>
                    <a:pt x="1201" y="2"/>
                  </a:lnTo>
                  <a:lnTo>
                    <a:pt x="1207" y="0"/>
                  </a:lnTo>
                  <a:lnTo>
                    <a:pt x="1212" y="0"/>
                  </a:lnTo>
                  <a:lnTo>
                    <a:pt x="1219" y="0"/>
                  </a:lnTo>
                  <a:lnTo>
                    <a:pt x="1225" y="0"/>
                  </a:lnTo>
                  <a:lnTo>
                    <a:pt x="1230" y="0"/>
                  </a:lnTo>
                  <a:lnTo>
                    <a:pt x="1237" y="0"/>
                  </a:lnTo>
                  <a:lnTo>
                    <a:pt x="1246" y="0"/>
                  </a:lnTo>
                  <a:lnTo>
                    <a:pt x="1252" y="0"/>
                  </a:lnTo>
                  <a:lnTo>
                    <a:pt x="1259" y="2"/>
                  </a:lnTo>
                  <a:lnTo>
                    <a:pt x="1261" y="0"/>
                  </a:lnTo>
                  <a:lnTo>
                    <a:pt x="1262" y="0"/>
                  </a:lnTo>
                  <a:lnTo>
                    <a:pt x="1265" y="0"/>
                  </a:lnTo>
                  <a:lnTo>
                    <a:pt x="1266" y="0"/>
                  </a:lnTo>
                  <a:lnTo>
                    <a:pt x="1269" y="0"/>
                  </a:lnTo>
                  <a:lnTo>
                    <a:pt x="1271" y="0"/>
                  </a:lnTo>
                  <a:lnTo>
                    <a:pt x="1273" y="0"/>
                  </a:lnTo>
                  <a:lnTo>
                    <a:pt x="1275" y="2"/>
                  </a:lnTo>
                  <a:lnTo>
                    <a:pt x="1294" y="2"/>
                  </a:lnTo>
                  <a:lnTo>
                    <a:pt x="1314" y="3"/>
                  </a:lnTo>
                  <a:lnTo>
                    <a:pt x="1332" y="5"/>
                  </a:lnTo>
                  <a:lnTo>
                    <a:pt x="1351" y="6"/>
                  </a:lnTo>
                  <a:lnTo>
                    <a:pt x="1369" y="7"/>
                  </a:lnTo>
                  <a:lnTo>
                    <a:pt x="1388" y="10"/>
                  </a:lnTo>
                  <a:lnTo>
                    <a:pt x="1406" y="13"/>
                  </a:lnTo>
                  <a:lnTo>
                    <a:pt x="1426" y="14"/>
                  </a:lnTo>
                  <a:lnTo>
                    <a:pt x="1444" y="18"/>
                  </a:lnTo>
                  <a:lnTo>
                    <a:pt x="1462" y="21"/>
                  </a:lnTo>
                  <a:lnTo>
                    <a:pt x="1480" y="24"/>
                  </a:lnTo>
                  <a:lnTo>
                    <a:pt x="1498" y="28"/>
                  </a:lnTo>
                  <a:lnTo>
                    <a:pt x="1516" y="32"/>
                  </a:lnTo>
                  <a:lnTo>
                    <a:pt x="1534" y="36"/>
                  </a:lnTo>
                  <a:lnTo>
                    <a:pt x="1552" y="41"/>
                  </a:lnTo>
                  <a:lnTo>
                    <a:pt x="1570" y="45"/>
                  </a:lnTo>
                  <a:lnTo>
                    <a:pt x="1572" y="45"/>
                  </a:lnTo>
                  <a:lnTo>
                    <a:pt x="1581" y="49"/>
                  </a:lnTo>
                  <a:lnTo>
                    <a:pt x="1608" y="57"/>
                  </a:lnTo>
                  <a:lnTo>
                    <a:pt x="1635" y="66"/>
                  </a:lnTo>
                  <a:lnTo>
                    <a:pt x="1662" y="74"/>
                  </a:lnTo>
                  <a:lnTo>
                    <a:pt x="1688" y="84"/>
                  </a:lnTo>
                  <a:lnTo>
                    <a:pt x="1713" y="93"/>
                  </a:lnTo>
                  <a:lnTo>
                    <a:pt x="1739" y="104"/>
                  </a:lnTo>
                  <a:lnTo>
                    <a:pt x="1764" y="116"/>
                  </a:lnTo>
                  <a:lnTo>
                    <a:pt x="1789" y="127"/>
                  </a:lnTo>
                  <a:lnTo>
                    <a:pt x="1814" y="139"/>
                  </a:lnTo>
                  <a:lnTo>
                    <a:pt x="1838" y="152"/>
                  </a:lnTo>
                  <a:lnTo>
                    <a:pt x="1863" y="165"/>
                  </a:lnTo>
                  <a:lnTo>
                    <a:pt x="1887" y="179"/>
                  </a:lnTo>
                  <a:lnTo>
                    <a:pt x="1909" y="193"/>
                  </a:lnTo>
                  <a:lnTo>
                    <a:pt x="1932" y="208"/>
                  </a:lnTo>
                  <a:lnTo>
                    <a:pt x="1955" y="224"/>
                  </a:lnTo>
                  <a:lnTo>
                    <a:pt x="1977" y="239"/>
                  </a:lnTo>
                  <a:lnTo>
                    <a:pt x="2031" y="281"/>
                  </a:lnTo>
                  <a:lnTo>
                    <a:pt x="2082" y="324"/>
                  </a:lnTo>
                  <a:lnTo>
                    <a:pt x="2131" y="371"/>
                  </a:lnTo>
                  <a:lnTo>
                    <a:pt x="2177" y="419"/>
                  </a:lnTo>
                  <a:lnTo>
                    <a:pt x="2220" y="472"/>
                  </a:lnTo>
                  <a:lnTo>
                    <a:pt x="2260" y="526"/>
                  </a:lnTo>
                  <a:lnTo>
                    <a:pt x="2296" y="582"/>
                  </a:lnTo>
                  <a:lnTo>
                    <a:pt x="2329" y="640"/>
                  </a:lnTo>
                  <a:lnTo>
                    <a:pt x="2360" y="700"/>
                  </a:lnTo>
                  <a:lnTo>
                    <a:pt x="2385" y="762"/>
                  </a:lnTo>
                  <a:lnTo>
                    <a:pt x="2408" y="824"/>
                  </a:lnTo>
                  <a:lnTo>
                    <a:pt x="2426" y="890"/>
                  </a:lnTo>
                  <a:lnTo>
                    <a:pt x="2442" y="956"/>
                  </a:lnTo>
                  <a:lnTo>
                    <a:pt x="2453" y="1024"/>
                  </a:lnTo>
                  <a:lnTo>
                    <a:pt x="2458" y="1094"/>
                  </a:lnTo>
                  <a:lnTo>
                    <a:pt x="2461" y="1163"/>
                  </a:lnTo>
                  <a:lnTo>
                    <a:pt x="2458" y="1249"/>
                  </a:lnTo>
                  <a:lnTo>
                    <a:pt x="2447" y="1335"/>
                  </a:lnTo>
                  <a:lnTo>
                    <a:pt x="2430" y="1418"/>
                  </a:lnTo>
                  <a:lnTo>
                    <a:pt x="2408" y="1499"/>
                  </a:lnTo>
                  <a:lnTo>
                    <a:pt x="2380" y="1576"/>
                  </a:lnTo>
                  <a:lnTo>
                    <a:pt x="2346" y="1653"/>
                  </a:lnTo>
                  <a:lnTo>
                    <a:pt x="2307" y="1726"/>
                  </a:lnTo>
                  <a:lnTo>
                    <a:pt x="2263" y="1796"/>
                  </a:lnTo>
                  <a:lnTo>
                    <a:pt x="2257" y="1805"/>
                  </a:lnTo>
                  <a:lnTo>
                    <a:pt x="2250" y="1814"/>
                  </a:lnTo>
                  <a:lnTo>
                    <a:pt x="2244" y="1822"/>
                  </a:lnTo>
                  <a:lnTo>
                    <a:pt x="2238" y="1832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393" y="422"/>
              <a:ext cx="2461" cy="2325"/>
            </a:xfrm>
            <a:custGeom>
              <a:avLst/>
              <a:gdLst>
                <a:gd name="T0" fmla="*/ 1838 w 2461"/>
                <a:gd name="T1" fmla="*/ 152 h 2325"/>
                <a:gd name="T2" fmla="*/ 1662 w 2461"/>
                <a:gd name="T3" fmla="*/ 74 h 2325"/>
                <a:gd name="T4" fmla="*/ 1574 w 2461"/>
                <a:gd name="T5" fmla="*/ 145 h 2325"/>
                <a:gd name="T6" fmla="*/ 1570 w 2461"/>
                <a:gd name="T7" fmla="*/ 45 h 2325"/>
                <a:gd name="T8" fmla="*/ 1444 w 2461"/>
                <a:gd name="T9" fmla="*/ 18 h 2325"/>
                <a:gd name="T10" fmla="*/ 1314 w 2461"/>
                <a:gd name="T11" fmla="*/ 3 h 2325"/>
                <a:gd name="T12" fmla="*/ 1297 w 2461"/>
                <a:gd name="T13" fmla="*/ 64 h 2325"/>
                <a:gd name="T14" fmla="*/ 1234 w 2461"/>
                <a:gd name="T15" fmla="*/ 48 h 2325"/>
                <a:gd name="T16" fmla="*/ 1237 w 2461"/>
                <a:gd name="T17" fmla="*/ 0 h 2325"/>
                <a:gd name="T18" fmla="*/ 1194 w 2461"/>
                <a:gd name="T19" fmla="*/ 2 h 2325"/>
                <a:gd name="T20" fmla="*/ 1205 w 2461"/>
                <a:gd name="T21" fmla="*/ 35 h 2325"/>
                <a:gd name="T22" fmla="*/ 1162 w 2461"/>
                <a:gd name="T23" fmla="*/ 78 h 2325"/>
                <a:gd name="T24" fmla="*/ 1153 w 2461"/>
                <a:gd name="T25" fmla="*/ 70 h 2325"/>
                <a:gd name="T26" fmla="*/ 1189 w 2461"/>
                <a:gd name="T27" fmla="*/ 28 h 2325"/>
                <a:gd name="T28" fmla="*/ 1160 w 2461"/>
                <a:gd name="T29" fmla="*/ 21 h 2325"/>
                <a:gd name="T30" fmla="*/ 1154 w 2461"/>
                <a:gd name="T31" fmla="*/ 6 h 2325"/>
                <a:gd name="T32" fmla="*/ 868 w 2461"/>
                <a:gd name="T33" fmla="*/ 52 h 2325"/>
                <a:gd name="T34" fmla="*/ 563 w 2461"/>
                <a:gd name="T35" fmla="*/ 186 h 2325"/>
                <a:gd name="T36" fmla="*/ 262 w 2461"/>
                <a:gd name="T37" fmla="*/ 444 h 2325"/>
                <a:gd name="T38" fmla="*/ 48 w 2461"/>
                <a:gd name="T39" fmla="*/ 838 h 2325"/>
                <a:gd name="T40" fmla="*/ 4 w 2461"/>
                <a:gd name="T41" fmla="*/ 1267 h 2325"/>
                <a:gd name="T42" fmla="*/ 93 w 2461"/>
                <a:gd name="T43" fmla="*/ 1607 h 2325"/>
                <a:gd name="T44" fmla="*/ 277 w 2461"/>
                <a:gd name="T45" fmla="*/ 1898 h 2325"/>
                <a:gd name="T46" fmla="*/ 312 w 2461"/>
                <a:gd name="T47" fmla="*/ 1836 h 2325"/>
                <a:gd name="T48" fmla="*/ 373 w 2461"/>
                <a:gd name="T49" fmla="*/ 1866 h 2325"/>
                <a:gd name="T50" fmla="*/ 317 w 2461"/>
                <a:gd name="T51" fmla="*/ 1855 h 2325"/>
                <a:gd name="T52" fmla="*/ 322 w 2461"/>
                <a:gd name="T53" fmla="*/ 1904 h 2325"/>
                <a:gd name="T54" fmla="*/ 284 w 2461"/>
                <a:gd name="T55" fmla="*/ 1905 h 2325"/>
                <a:gd name="T56" fmla="*/ 390 w 2461"/>
                <a:gd name="T57" fmla="*/ 2012 h 2325"/>
                <a:gd name="T58" fmla="*/ 534 w 2461"/>
                <a:gd name="T59" fmla="*/ 2122 h 2325"/>
                <a:gd name="T60" fmla="*/ 746 w 2461"/>
                <a:gd name="T61" fmla="*/ 2231 h 2325"/>
                <a:gd name="T62" fmla="*/ 1021 w 2461"/>
                <a:gd name="T63" fmla="*/ 2309 h 2325"/>
                <a:gd name="T64" fmla="*/ 1282 w 2461"/>
                <a:gd name="T65" fmla="*/ 2324 h 2325"/>
                <a:gd name="T66" fmla="*/ 1459 w 2461"/>
                <a:gd name="T67" fmla="*/ 2306 h 2325"/>
                <a:gd name="T68" fmla="*/ 1627 w 2461"/>
                <a:gd name="T69" fmla="*/ 2264 h 2325"/>
                <a:gd name="T70" fmla="*/ 1684 w 2461"/>
                <a:gd name="T71" fmla="*/ 2245 h 2325"/>
                <a:gd name="T72" fmla="*/ 1816 w 2461"/>
                <a:gd name="T73" fmla="*/ 2187 h 2325"/>
                <a:gd name="T74" fmla="*/ 1936 w 2461"/>
                <a:gd name="T75" fmla="*/ 2116 h 2325"/>
                <a:gd name="T76" fmla="*/ 1934 w 2461"/>
                <a:gd name="T77" fmla="*/ 2056 h 2325"/>
                <a:gd name="T78" fmla="*/ 1932 w 2461"/>
                <a:gd name="T79" fmla="*/ 2029 h 2325"/>
                <a:gd name="T80" fmla="*/ 1896 w 2461"/>
                <a:gd name="T81" fmla="*/ 2040 h 2325"/>
                <a:gd name="T82" fmla="*/ 1949 w 2461"/>
                <a:gd name="T83" fmla="*/ 2020 h 2325"/>
                <a:gd name="T84" fmla="*/ 1942 w 2461"/>
                <a:gd name="T85" fmla="*/ 2069 h 2325"/>
                <a:gd name="T86" fmla="*/ 1959 w 2461"/>
                <a:gd name="T87" fmla="*/ 2101 h 2325"/>
                <a:gd name="T88" fmla="*/ 2092 w 2461"/>
                <a:gd name="T89" fmla="*/ 1994 h 2325"/>
                <a:gd name="T90" fmla="*/ 2207 w 2461"/>
                <a:gd name="T91" fmla="*/ 1869 h 2325"/>
                <a:gd name="T92" fmla="*/ 2218 w 2461"/>
                <a:gd name="T93" fmla="*/ 1823 h 2325"/>
                <a:gd name="T94" fmla="*/ 2244 w 2461"/>
                <a:gd name="T95" fmla="*/ 1790 h 2325"/>
                <a:gd name="T96" fmla="*/ 2211 w 2461"/>
                <a:gd name="T97" fmla="*/ 1796 h 2325"/>
                <a:gd name="T98" fmla="*/ 2188 w 2461"/>
                <a:gd name="T99" fmla="*/ 1775 h 2325"/>
                <a:gd name="T100" fmla="*/ 2217 w 2461"/>
                <a:gd name="T101" fmla="*/ 1765 h 2325"/>
                <a:gd name="T102" fmla="*/ 2256 w 2461"/>
                <a:gd name="T103" fmla="*/ 1776 h 2325"/>
                <a:gd name="T104" fmla="*/ 2408 w 2461"/>
                <a:gd name="T105" fmla="*/ 1499 h 2325"/>
                <a:gd name="T106" fmla="*/ 2442 w 2461"/>
                <a:gd name="T107" fmla="*/ 956 h 2325"/>
                <a:gd name="T108" fmla="*/ 2260 w 2461"/>
                <a:gd name="T109" fmla="*/ 526 h 2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61" h="2325">
                  <a:moveTo>
                    <a:pt x="1977" y="239"/>
                  </a:moveTo>
                  <a:lnTo>
                    <a:pt x="1955" y="224"/>
                  </a:lnTo>
                  <a:lnTo>
                    <a:pt x="1932" y="208"/>
                  </a:lnTo>
                  <a:lnTo>
                    <a:pt x="1909" y="193"/>
                  </a:lnTo>
                  <a:lnTo>
                    <a:pt x="1887" y="179"/>
                  </a:lnTo>
                  <a:lnTo>
                    <a:pt x="1863" y="165"/>
                  </a:lnTo>
                  <a:lnTo>
                    <a:pt x="1838" y="152"/>
                  </a:lnTo>
                  <a:lnTo>
                    <a:pt x="1814" y="139"/>
                  </a:lnTo>
                  <a:lnTo>
                    <a:pt x="1789" y="127"/>
                  </a:lnTo>
                  <a:lnTo>
                    <a:pt x="1764" y="116"/>
                  </a:lnTo>
                  <a:lnTo>
                    <a:pt x="1739" y="104"/>
                  </a:lnTo>
                  <a:lnTo>
                    <a:pt x="1713" y="93"/>
                  </a:lnTo>
                  <a:lnTo>
                    <a:pt x="1688" y="84"/>
                  </a:lnTo>
                  <a:lnTo>
                    <a:pt x="1662" y="74"/>
                  </a:lnTo>
                  <a:lnTo>
                    <a:pt x="1635" y="66"/>
                  </a:lnTo>
                  <a:lnTo>
                    <a:pt x="1608" y="57"/>
                  </a:lnTo>
                  <a:lnTo>
                    <a:pt x="1581" y="49"/>
                  </a:lnTo>
                  <a:lnTo>
                    <a:pt x="1583" y="49"/>
                  </a:lnTo>
                  <a:lnTo>
                    <a:pt x="1555" y="121"/>
                  </a:lnTo>
                  <a:lnTo>
                    <a:pt x="1580" y="131"/>
                  </a:lnTo>
                  <a:lnTo>
                    <a:pt x="1574" y="145"/>
                  </a:lnTo>
                  <a:lnTo>
                    <a:pt x="1511" y="121"/>
                  </a:lnTo>
                  <a:lnTo>
                    <a:pt x="1516" y="107"/>
                  </a:lnTo>
                  <a:lnTo>
                    <a:pt x="1540" y="116"/>
                  </a:lnTo>
                  <a:lnTo>
                    <a:pt x="1560" y="61"/>
                  </a:lnTo>
                  <a:lnTo>
                    <a:pt x="1538" y="63"/>
                  </a:lnTo>
                  <a:lnTo>
                    <a:pt x="1537" y="46"/>
                  </a:lnTo>
                  <a:lnTo>
                    <a:pt x="1570" y="45"/>
                  </a:lnTo>
                  <a:lnTo>
                    <a:pt x="1552" y="41"/>
                  </a:lnTo>
                  <a:lnTo>
                    <a:pt x="1534" y="36"/>
                  </a:lnTo>
                  <a:lnTo>
                    <a:pt x="1516" y="32"/>
                  </a:lnTo>
                  <a:lnTo>
                    <a:pt x="1498" y="28"/>
                  </a:lnTo>
                  <a:lnTo>
                    <a:pt x="1480" y="24"/>
                  </a:lnTo>
                  <a:lnTo>
                    <a:pt x="1462" y="21"/>
                  </a:lnTo>
                  <a:lnTo>
                    <a:pt x="1444" y="18"/>
                  </a:lnTo>
                  <a:lnTo>
                    <a:pt x="1426" y="14"/>
                  </a:lnTo>
                  <a:lnTo>
                    <a:pt x="1406" y="13"/>
                  </a:lnTo>
                  <a:lnTo>
                    <a:pt x="1388" y="10"/>
                  </a:lnTo>
                  <a:lnTo>
                    <a:pt x="1369" y="7"/>
                  </a:lnTo>
                  <a:lnTo>
                    <a:pt x="1351" y="6"/>
                  </a:lnTo>
                  <a:lnTo>
                    <a:pt x="1332" y="5"/>
                  </a:lnTo>
                  <a:lnTo>
                    <a:pt x="1314" y="3"/>
                  </a:lnTo>
                  <a:lnTo>
                    <a:pt x="1294" y="2"/>
                  </a:lnTo>
                  <a:lnTo>
                    <a:pt x="1275" y="2"/>
                  </a:lnTo>
                  <a:lnTo>
                    <a:pt x="1287" y="9"/>
                  </a:lnTo>
                  <a:lnTo>
                    <a:pt x="1294" y="20"/>
                  </a:lnTo>
                  <a:lnTo>
                    <a:pt x="1297" y="34"/>
                  </a:lnTo>
                  <a:lnTo>
                    <a:pt x="1298" y="48"/>
                  </a:lnTo>
                  <a:lnTo>
                    <a:pt x="1297" y="64"/>
                  </a:lnTo>
                  <a:lnTo>
                    <a:pt x="1293" y="79"/>
                  </a:lnTo>
                  <a:lnTo>
                    <a:pt x="1283" y="92"/>
                  </a:lnTo>
                  <a:lnTo>
                    <a:pt x="1266" y="96"/>
                  </a:lnTo>
                  <a:lnTo>
                    <a:pt x="1250" y="92"/>
                  </a:lnTo>
                  <a:lnTo>
                    <a:pt x="1240" y="79"/>
                  </a:lnTo>
                  <a:lnTo>
                    <a:pt x="1236" y="64"/>
                  </a:lnTo>
                  <a:lnTo>
                    <a:pt x="1234" y="48"/>
                  </a:lnTo>
                  <a:lnTo>
                    <a:pt x="1236" y="34"/>
                  </a:lnTo>
                  <a:lnTo>
                    <a:pt x="1239" y="20"/>
                  </a:lnTo>
                  <a:lnTo>
                    <a:pt x="1247" y="9"/>
                  </a:lnTo>
                  <a:lnTo>
                    <a:pt x="1259" y="2"/>
                  </a:lnTo>
                  <a:lnTo>
                    <a:pt x="1252" y="0"/>
                  </a:lnTo>
                  <a:lnTo>
                    <a:pt x="1246" y="0"/>
                  </a:lnTo>
                  <a:lnTo>
                    <a:pt x="1237" y="0"/>
                  </a:lnTo>
                  <a:lnTo>
                    <a:pt x="1230" y="0"/>
                  </a:lnTo>
                  <a:lnTo>
                    <a:pt x="1225" y="0"/>
                  </a:lnTo>
                  <a:lnTo>
                    <a:pt x="1219" y="0"/>
                  </a:lnTo>
                  <a:lnTo>
                    <a:pt x="1212" y="0"/>
                  </a:lnTo>
                  <a:lnTo>
                    <a:pt x="1207" y="0"/>
                  </a:lnTo>
                  <a:lnTo>
                    <a:pt x="1201" y="2"/>
                  </a:lnTo>
                  <a:lnTo>
                    <a:pt x="1194" y="2"/>
                  </a:lnTo>
                  <a:lnTo>
                    <a:pt x="1189" y="2"/>
                  </a:lnTo>
                  <a:lnTo>
                    <a:pt x="1183" y="2"/>
                  </a:lnTo>
                  <a:lnTo>
                    <a:pt x="1191" y="6"/>
                  </a:lnTo>
                  <a:lnTo>
                    <a:pt x="1198" y="11"/>
                  </a:lnTo>
                  <a:lnTo>
                    <a:pt x="1204" y="20"/>
                  </a:lnTo>
                  <a:lnTo>
                    <a:pt x="1205" y="29"/>
                  </a:lnTo>
                  <a:lnTo>
                    <a:pt x="1205" y="35"/>
                  </a:lnTo>
                  <a:lnTo>
                    <a:pt x="1204" y="41"/>
                  </a:lnTo>
                  <a:lnTo>
                    <a:pt x="1201" y="46"/>
                  </a:lnTo>
                  <a:lnTo>
                    <a:pt x="1197" y="52"/>
                  </a:lnTo>
                  <a:lnTo>
                    <a:pt x="1190" y="59"/>
                  </a:lnTo>
                  <a:lnTo>
                    <a:pt x="1182" y="64"/>
                  </a:lnTo>
                  <a:lnTo>
                    <a:pt x="1172" y="71"/>
                  </a:lnTo>
                  <a:lnTo>
                    <a:pt x="1162" y="78"/>
                  </a:lnTo>
                  <a:lnTo>
                    <a:pt x="1190" y="78"/>
                  </a:lnTo>
                  <a:lnTo>
                    <a:pt x="1190" y="67"/>
                  </a:lnTo>
                  <a:lnTo>
                    <a:pt x="1205" y="67"/>
                  </a:lnTo>
                  <a:lnTo>
                    <a:pt x="1205" y="93"/>
                  </a:lnTo>
                  <a:lnTo>
                    <a:pt x="1140" y="93"/>
                  </a:lnTo>
                  <a:lnTo>
                    <a:pt x="1140" y="79"/>
                  </a:lnTo>
                  <a:lnTo>
                    <a:pt x="1153" y="70"/>
                  </a:lnTo>
                  <a:lnTo>
                    <a:pt x="1164" y="60"/>
                  </a:lnTo>
                  <a:lnTo>
                    <a:pt x="1172" y="53"/>
                  </a:lnTo>
                  <a:lnTo>
                    <a:pt x="1179" y="46"/>
                  </a:lnTo>
                  <a:lnTo>
                    <a:pt x="1185" y="42"/>
                  </a:lnTo>
                  <a:lnTo>
                    <a:pt x="1187" y="36"/>
                  </a:lnTo>
                  <a:lnTo>
                    <a:pt x="1189" y="32"/>
                  </a:lnTo>
                  <a:lnTo>
                    <a:pt x="1189" y="28"/>
                  </a:lnTo>
                  <a:lnTo>
                    <a:pt x="1187" y="23"/>
                  </a:lnTo>
                  <a:lnTo>
                    <a:pt x="1185" y="18"/>
                  </a:lnTo>
                  <a:lnTo>
                    <a:pt x="1179" y="17"/>
                  </a:lnTo>
                  <a:lnTo>
                    <a:pt x="1175" y="16"/>
                  </a:lnTo>
                  <a:lnTo>
                    <a:pt x="1168" y="17"/>
                  </a:lnTo>
                  <a:lnTo>
                    <a:pt x="1162" y="18"/>
                  </a:lnTo>
                  <a:lnTo>
                    <a:pt x="1160" y="21"/>
                  </a:lnTo>
                  <a:lnTo>
                    <a:pt x="1158" y="24"/>
                  </a:lnTo>
                  <a:lnTo>
                    <a:pt x="1158" y="28"/>
                  </a:lnTo>
                  <a:lnTo>
                    <a:pt x="1143" y="28"/>
                  </a:lnTo>
                  <a:lnTo>
                    <a:pt x="1143" y="14"/>
                  </a:lnTo>
                  <a:lnTo>
                    <a:pt x="1146" y="11"/>
                  </a:lnTo>
                  <a:lnTo>
                    <a:pt x="1150" y="9"/>
                  </a:lnTo>
                  <a:lnTo>
                    <a:pt x="1154" y="6"/>
                  </a:lnTo>
                  <a:lnTo>
                    <a:pt x="1160" y="3"/>
                  </a:lnTo>
                  <a:lnTo>
                    <a:pt x="1110" y="7"/>
                  </a:lnTo>
                  <a:lnTo>
                    <a:pt x="1060" y="13"/>
                  </a:lnTo>
                  <a:lnTo>
                    <a:pt x="1011" y="20"/>
                  </a:lnTo>
                  <a:lnTo>
                    <a:pt x="963" y="28"/>
                  </a:lnTo>
                  <a:lnTo>
                    <a:pt x="914" y="39"/>
                  </a:lnTo>
                  <a:lnTo>
                    <a:pt x="868" y="52"/>
                  </a:lnTo>
                  <a:lnTo>
                    <a:pt x="821" y="67"/>
                  </a:lnTo>
                  <a:lnTo>
                    <a:pt x="777" y="82"/>
                  </a:lnTo>
                  <a:lnTo>
                    <a:pt x="732" y="100"/>
                  </a:lnTo>
                  <a:lnTo>
                    <a:pt x="688" y="120"/>
                  </a:lnTo>
                  <a:lnTo>
                    <a:pt x="645" y="140"/>
                  </a:lnTo>
                  <a:lnTo>
                    <a:pt x="603" y="163"/>
                  </a:lnTo>
                  <a:lnTo>
                    <a:pt x="563" y="186"/>
                  </a:lnTo>
                  <a:lnTo>
                    <a:pt x="524" y="211"/>
                  </a:lnTo>
                  <a:lnTo>
                    <a:pt x="485" y="238"/>
                  </a:lnTo>
                  <a:lnTo>
                    <a:pt x="448" y="265"/>
                  </a:lnTo>
                  <a:lnTo>
                    <a:pt x="398" y="307"/>
                  </a:lnTo>
                  <a:lnTo>
                    <a:pt x="351" y="350"/>
                  </a:lnTo>
                  <a:lnTo>
                    <a:pt x="305" y="397"/>
                  </a:lnTo>
                  <a:lnTo>
                    <a:pt x="262" y="444"/>
                  </a:lnTo>
                  <a:lnTo>
                    <a:pt x="223" y="496"/>
                  </a:lnTo>
                  <a:lnTo>
                    <a:pt x="186" y="548"/>
                  </a:lnTo>
                  <a:lnTo>
                    <a:pt x="152" y="602"/>
                  </a:lnTo>
                  <a:lnTo>
                    <a:pt x="122" y="659"/>
                  </a:lnTo>
                  <a:lnTo>
                    <a:pt x="94" y="718"/>
                  </a:lnTo>
                  <a:lnTo>
                    <a:pt x="69" y="777"/>
                  </a:lnTo>
                  <a:lnTo>
                    <a:pt x="48" y="838"/>
                  </a:lnTo>
                  <a:lnTo>
                    <a:pt x="32" y="901"/>
                  </a:lnTo>
                  <a:lnTo>
                    <a:pt x="18" y="965"/>
                  </a:lnTo>
                  <a:lnTo>
                    <a:pt x="8" y="1030"/>
                  </a:lnTo>
                  <a:lnTo>
                    <a:pt x="1" y="1096"/>
                  </a:lnTo>
                  <a:lnTo>
                    <a:pt x="0" y="1163"/>
                  </a:lnTo>
                  <a:lnTo>
                    <a:pt x="1" y="1214"/>
                  </a:lnTo>
                  <a:lnTo>
                    <a:pt x="4" y="1267"/>
                  </a:lnTo>
                  <a:lnTo>
                    <a:pt x="11" y="1317"/>
                  </a:lnTo>
                  <a:lnTo>
                    <a:pt x="19" y="1367"/>
                  </a:lnTo>
                  <a:lnTo>
                    <a:pt x="29" y="1417"/>
                  </a:lnTo>
                  <a:lnTo>
                    <a:pt x="41" y="1465"/>
                  </a:lnTo>
                  <a:lnTo>
                    <a:pt x="57" y="1514"/>
                  </a:lnTo>
                  <a:lnTo>
                    <a:pt x="73" y="1560"/>
                  </a:lnTo>
                  <a:lnTo>
                    <a:pt x="93" y="1607"/>
                  </a:lnTo>
                  <a:lnTo>
                    <a:pt x="113" y="1651"/>
                  </a:lnTo>
                  <a:lnTo>
                    <a:pt x="136" y="1696"/>
                  </a:lnTo>
                  <a:lnTo>
                    <a:pt x="161" y="1739"/>
                  </a:lnTo>
                  <a:lnTo>
                    <a:pt x="187" y="1780"/>
                  </a:lnTo>
                  <a:lnTo>
                    <a:pt x="216" y="1821"/>
                  </a:lnTo>
                  <a:lnTo>
                    <a:pt x="245" y="1861"/>
                  </a:lnTo>
                  <a:lnTo>
                    <a:pt x="277" y="1898"/>
                  </a:lnTo>
                  <a:lnTo>
                    <a:pt x="272" y="1887"/>
                  </a:lnTo>
                  <a:lnTo>
                    <a:pt x="272" y="1873"/>
                  </a:lnTo>
                  <a:lnTo>
                    <a:pt x="279" y="1859"/>
                  </a:lnTo>
                  <a:lnTo>
                    <a:pt x="291" y="1847"/>
                  </a:lnTo>
                  <a:lnTo>
                    <a:pt x="297" y="1843"/>
                  </a:lnTo>
                  <a:lnTo>
                    <a:pt x="303" y="1839"/>
                  </a:lnTo>
                  <a:lnTo>
                    <a:pt x="312" y="1836"/>
                  </a:lnTo>
                  <a:lnTo>
                    <a:pt x="322" y="1834"/>
                  </a:lnTo>
                  <a:lnTo>
                    <a:pt x="331" y="1834"/>
                  </a:lnTo>
                  <a:lnTo>
                    <a:pt x="342" y="1837"/>
                  </a:lnTo>
                  <a:lnTo>
                    <a:pt x="352" y="1843"/>
                  </a:lnTo>
                  <a:lnTo>
                    <a:pt x="362" y="1852"/>
                  </a:lnTo>
                  <a:lnTo>
                    <a:pt x="371" y="1866"/>
                  </a:lnTo>
                  <a:lnTo>
                    <a:pt x="373" y="1866"/>
                  </a:lnTo>
                  <a:lnTo>
                    <a:pt x="360" y="1876"/>
                  </a:lnTo>
                  <a:lnTo>
                    <a:pt x="353" y="1868"/>
                  </a:lnTo>
                  <a:lnTo>
                    <a:pt x="344" y="1858"/>
                  </a:lnTo>
                  <a:lnTo>
                    <a:pt x="335" y="1851"/>
                  </a:lnTo>
                  <a:lnTo>
                    <a:pt x="326" y="1850"/>
                  </a:lnTo>
                  <a:lnTo>
                    <a:pt x="315" y="1852"/>
                  </a:lnTo>
                  <a:lnTo>
                    <a:pt x="317" y="1855"/>
                  </a:lnTo>
                  <a:lnTo>
                    <a:pt x="322" y="1858"/>
                  </a:lnTo>
                  <a:lnTo>
                    <a:pt x="326" y="1861"/>
                  </a:lnTo>
                  <a:lnTo>
                    <a:pt x="328" y="1864"/>
                  </a:lnTo>
                  <a:lnTo>
                    <a:pt x="333" y="1873"/>
                  </a:lnTo>
                  <a:lnTo>
                    <a:pt x="334" y="1886"/>
                  </a:lnTo>
                  <a:lnTo>
                    <a:pt x="330" y="1895"/>
                  </a:lnTo>
                  <a:lnTo>
                    <a:pt x="322" y="1904"/>
                  </a:lnTo>
                  <a:lnTo>
                    <a:pt x="316" y="1908"/>
                  </a:lnTo>
                  <a:lnTo>
                    <a:pt x="310" y="1909"/>
                  </a:lnTo>
                  <a:lnTo>
                    <a:pt x="305" y="1911"/>
                  </a:lnTo>
                  <a:lnTo>
                    <a:pt x="299" y="1911"/>
                  </a:lnTo>
                  <a:lnTo>
                    <a:pt x="294" y="1911"/>
                  </a:lnTo>
                  <a:lnTo>
                    <a:pt x="290" y="1908"/>
                  </a:lnTo>
                  <a:lnTo>
                    <a:pt x="284" y="1905"/>
                  </a:lnTo>
                  <a:lnTo>
                    <a:pt x="280" y="1901"/>
                  </a:lnTo>
                  <a:lnTo>
                    <a:pt x="297" y="1920"/>
                  </a:lnTo>
                  <a:lnTo>
                    <a:pt x="315" y="1940"/>
                  </a:lnTo>
                  <a:lnTo>
                    <a:pt x="333" y="1958"/>
                  </a:lnTo>
                  <a:lnTo>
                    <a:pt x="351" y="1976"/>
                  </a:lnTo>
                  <a:lnTo>
                    <a:pt x="370" y="1994"/>
                  </a:lnTo>
                  <a:lnTo>
                    <a:pt x="390" y="2012"/>
                  </a:lnTo>
                  <a:lnTo>
                    <a:pt x="409" y="2029"/>
                  </a:lnTo>
                  <a:lnTo>
                    <a:pt x="428" y="2045"/>
                  </a:lnTo>
                  <a:lnTo>
                    <a:pt x="449" y="2062"/>
                  </a:lnTo>
                  <a:lnTo>
                    <a:pt x="470" y="2077"/>
                  </a:lnTo>
                  <a:lnTo>
                    <a:pt x="491" y="2092"/>
                  </a:lnTo>
                  <a:lnTo>
                    <a:pt x="513" y="2108"/>
                  </a:lnTo>
                  <a:lnTo>
                    <a:pt x="534" y="2122"/>
                  </a:lnTo>
                  <a:lnTo>
                    <a:pt x="556" y="2137"/>
                  </a:lnTo>
                  <a:lnTo>
                    <a:pt x="580" y="2149"/>
                  </a:lnTo>
                  <a:lnTo>
                    <a:pt x="602" y="2163"/>
                  </a:lnTo>
                  <a:lnTo>
                    <a:pt x="636" y="2183"/>
                  </a:lnTo>
                  <a:lnTo>
                    <a:pt x="673" y="2199"/>
                  </a:lnTo>
                  <a:lnTo>
                    <a:pt x="709" y="2216"/>
                  </a:lnTo>
                  <a:lnTo>
                    <a:pt x="746" y="2231"/>
                  </a:lnTo>
                  <a:lnTo>
                    <a:pt x="784" y="2246"/>
                  </a:lnTo>
                  <a:lnTo>
                    <a:pt x="821" y="2260"/>
                  </a:lnTo>
                  <a:lnTo>
                    <a:pt x="860" y="2271"/>
                  </a:lnTo>
                  <a:lnTo>
                    <a:pt x="900" y="2282"/>
                  </a:lnTo>
                  <a:lnTo>
                    <a:pt x="939" y="2292"/>
                  </a:lnTo>
                  <a:lnTo>
                    <a:pt x="979" y="2301"/>
                  </a:lnTo>
                  <a:lnTo>
                    <a:pt x="1021" y="2309"/>
                  </a:lnTo>
                  <a:lnTo>
                    <a:pt x="1061" y="2314"/>
                  </a:lnTo>
                  <a:lnTo>
                    <a:pt x="1103" y="2320"/>
                  </a:lnTo>
                  <a:lnTo>
                    <a:pt x="1146" y="2323"/>
                  </a:lnTo>
                  <a:lnTo>
                    <a:pt x="1187" y="2324"/>
                  </a:lnTo>
                  <a:lnTo>
                    <a:pt x="1230" y="2325"/>
                  </a:lnTo>
                  <a:lnTo>
                    <a:pt x="1257" y="2325"/>
                  </a:lnTo>
                  <a:lnTo>
                    <a:pt x="1282" y="2324"/>
                  </a:lnTo>
                  <a:lnTo>
                    <a:pt x="1308" y="2323"/>
                  </a:lnTo>
                  <a:lnTo>
                    <a:pt x="1333" y="2321"/>
                  </a:lnTo>
                  <a:lnTo>
                    <a:pt x="1359" y="2320"/>
                  </a:lnTo>
                  <a:lnTo>
                    <a:pt x="1384" y="2317"/>
                  </a:lnTo>
                  <a:lnTo>
                    <a:pt x="1409" y="2313"/>
                  </a:lnTo>
                  <a:lnTo>
                    <a:pt x="1434" y="2310"/>
                  </a:lnTo>
                  <a:lnTo>
                    <a:pt x="1459" y="2306"/>
                  </a:lnTo>
                  <a:lnTo>
                    <a:pt x="1483" y="2302"/>
                  </a:lnTo>
                  <a:lnTo>
                    <a:pt x="1508" y="2296"/>
                  </a:lnTo>
                  <a:lnTo>
                    <a:pt x="1531" y="2291"/>
                  </a:lnTo>
                  <a:lnTo>
                    <a:pt x="1556" y="2285"/>
                  </a:lnTo>
                  <a:lnTo>
                    <a:pt x="1580" y="2278"/>
                  </a:lnTo>
                  <a:lnTo>
                    <a:pt x="1604" y="2271"/>
                  </a:lnTo>
                  <a:lnTo>
                    <a:pt x="1627" y="2264"/>
                  </a:lnTo>
                  <a:lnTo>
                    <a:pt x="1627" y="2264"/>
                  </a:lnTo>
                  <a:lnTo>
                    <a:pt x="1627" y="2264"/>
                  </a:lnTo>
                  <a:lnTo>
                    <a:pt x="1637" y="2262"/>
                  </a:lnTo>
                  <a:lnTo>
                    <a:pt x="1647" y="2258"/>
                  </a:lnTo>
                  <a:lnTo>
                    <a:pt x="1655" y="2255"/>
                  </a:lnTo>
                  <a:lnTo>
                    <a:pt x="1665" y="2252"/>
                  </a:lnTo>
                  <a:lnTo>
                    <a:pt x="1684" y="2245"/>
                  </a:lnTo>
                  <a:lnTo>
                    <a:pt x="1703" y="2237"/>
                  </a:lnTo>
                  <a:lnTo>
                    <a:pt x="1723" y="2230"/>
                  </a:lnTo>
                  <a:lnTo>
                    <a:pt x="1741" y="2221"/>
                  </a:lnTo>
                  <a:lnTo>
                    <a:pt x="1760" y="2213"/>
                  </a:lnTo>
                  <a:lnTo>
                    <a:pt x="1778" y="2205"/>
                  </a:lnTo>
                  <a:lnTo>
                    <a:pt x="1796" y="2196"/>
                  </a:lnTo>
                  <a:lnTo>
                    <a:pt x="1816" y="2187"/>
                  </a:lnTo>
                  <a:lnTo>
                    <a:pt x="1832" y="2177"/>
                  </a:lnTo>
                  <a:lnTo>
                    <a:pt x="1850" y="2167"/>
                  </a:lnTo>
                  <a:lnTo>
                    <a:pt x="1869" y="2158"/>
                  </a:lnTo>
                  <a:lnTo>
                    <a:pt x="1885" y="2148"/>
                  </a:lnTo>
                  <a:lnTo>
                    <a:pt x="1903" y="2137"/>
                  </a:lnTo>
                  <a:lnTo>
                    <a:pt x="1920" y="2127"/>
                  </a:lnTo>
                  <a:lnTo>
                    <a:pt x="1936" y="2116"/>
                  </a:lnTo>
                  <a:lnTo>
                    <a:pt x="1953" y="2105"/>
                  </a:lnTo>
                  <a:lnTo>
                    <a:pt x="1893" y="2105"/>
                  </a:lnTo>
                  <a:lnTo>
                    <a:pt x="1893" y="2090"/>
                  </a:lnTo>
                  <a:lnTo>
                    <a:pt x="1906" y="2080"/>
                  </a:lnTo>
                  <a:lnTo>
                    <a:pt x="1917" y="2072"/>
                  </a:lnTo>
                  <a:lnTo>
                    <a:pt x="1927" y="2063"/>
                  </a:lnTo>
                  <a:lnTo>
                    <a:pt x="1934" y="2056"/>
                  </a:lnTo>
                  <a:lnTo>
                    <a:pt x="1938" y="2052"/>
                  </a:lnTo>
                  <a:lnTo>
                    <a:pt x="1941" y="2048"/>
                  </a:lnTo>
                  <a:lnTo>
                    <a:pt x="1942" y="2044"/>
                  </a:lnTo>
                  <a:lnTo>
                    <a:pt x="1942" y="2040"/>
                  </a:lnTo>
                  <a:lnTo>
                    <a:pt x="1941" y="2034"/>
                  </a:lnTo>
                  <a:lnTo>
                    <a:pt x="1938" y="2030"/>
                  </a:lnTo>
                  <a:lnTo>
                    <a:pt x="1932" y="2029"/>
                  </a:lnTo>
                  <a:lnTo>
                    <a:pt x="1928" y="2027"/>
                  </a:lnTo>
                  <a:lnTo>
                    <a:pt x="1923" y="2027"/>
                  </a:lnTo>
                  <a:lnTo>
                    <a:pt x="1917" y="2030"/>
                  </a:lnTo>
                  <a:lnTo>
                    <a:pt x="1914" y="2031"/>
                  </a:lnTo>
                  <a:lnTo>
                    <a:pt x="1913" y="2034"/>
                  </a:lnTo>
                  <a:lnTo>
                    <a:pt x="1913" y="2040"/>
                  </a:lnTo>
                  <a:lnTo>
                    <a:pt x="1896" y="2040"/>
                  </a:lnTo>
                  <a:lnTo>
                    <a:pt x="1896" y="2026"/>
                  </a:lnTo>
                  <a:lnTo>
                    <a:pt x="1903" y="2020"/>
                  </a:lnTo>
                  <a:lnTo>
                    <a:pt x="1910" y="2016"/>
                  </a:lnTo>
                  <a:lnTo>
                    <a:pt x="1918" y="2013"/>
                  </a:lnTo>
                  <a:lnTo>
                    <a:pt x="1927" y="2012"/>
                  </a:lnTo>
                  <a:lnTo>
                    <a:pt x="1939" y="2013"/>
                  </a:lnTo>
                  <a:lnTo>
                    <a:pt x="1949" y="2020"/>
                  </a:lnTo>
                  <a:lnTo>
                    <a:pt x="1956" y="2029"/>
                  </a:lnTo>
                  <a:lnTo>
                    <a:pt x="1959" y="2041"/>
                  </a:lnTo>
                  <a:lnTo>
                    <a:pt x="1957" y="2045"/>
                  </a:lnTo>
                  <a:lnTo>
                    <a:pt x="1956" y="2051"/>
                  </a:lnTo>
                  <a:lnTo>
                    <a:pt x="1953" y="2058"/>
                  </a:lnTo>
                  <a:lnTo>
                    <a:pt x="1949" y="2062"/>
                  </a:lnTo>
                  <a:lnTo>
                    <a:pt x="1942" y="2069"/>
                  </a:lnTo>
                  <a:lnTo>
                    <a:pt x="1935" y="2076"/>
                  </a:lnTo>
                  <a:lnTo>
                    <a:pt x="1927" y="2083"/>
                  </a:lnTo>
                  <a:lnTo>
                    <a:pt x="1917" y="2088"/>
                  </a:lnTo>
                  <a:lnTo>
                    <a:pt x="1943" y="2088"/>
                  </a:lnTo>
                  <a:lnTo>
                    <a:pt x="1943" y="2077"/>
                  </a:lnTo>
                  <a:lnTo>
                    <a:pt x="1959" y="2077"/>
                  </a:lnTo>
                  <a:lnTo>
                    <a:pt x="1959" y="2101"/>
                  </a:lnTo>
                  <a:lnTo>
                    <a:pt x="1978" y="2087"/>
                  </a:lnTo>
                  <a:lnTo>
                    <a:pt x="1998" y="2072"/>
                  </a:lnTo>
                  <a:lnTo>
                    <a:pt x="2017" y="2056"/>
                  </a:lnTo>
                  <a:lnTo>
                    <a:pt x="2036" y="2041"/>
                  </a:lnTo>
                  <a:lnTo>
                    <a:pt x="2054" y="2026"/>
                  </a:lnTo>
                  <a:lnTo>
                    <a:pt x="2074" y="2009"/>
                  </a:lnTo>
                  <a:lnTo>
                    <a:pt x="2092" y="1994"/>
                  </a:lnTo>
                  <a:lnTo>
                    <a:pt x="2109" y="1976"/>
                  </a:lnTo>
                  <a:lnTo>
                    <a:pt x="2127" y="1959"/>
                  </a:lnTo>
                  <a:lnTo>
                    <a:pt x="2143" y="1943"/>
                  </a:lnTo>
                  <a:lnTo>
                    <a:pt x="2160" y="1925"/>
                  </a:lnTo>
                  <a:lnTo>
                    <a:pt x="2177" y="1907"/>
                  </a:lnTo>
                  <a:lnTo>
                    <a:pt x="2192" y="1888"/>
                  </a:lnTo>
                  <a:lnTo>
                    <a:pt x="2207" y="1869"/>
                  </a:lnTo>
                  <a:lnTo>
                    <a:pt x="2222" y="1851"/>
                  </a:lnTo>
                  <a:lnTo>
                    <a:pt x="2238" y="1832"/>
                  </a:lnTo>
                  <a:lnTo>
                    <a:pt x="2235" y="1833"/>
                  </a:lnTo>
                  <a:lnTo>
                    <a:pt x="2232" y="1834"/>
                  </a:lnTo>
                  <a:lnTo>
                    <a:pt x="2228" y="1837"/>
                  </a:lnTo>
                  <a:lnTo>
                    <a:pt x="2225" y="1839"/>
                  </a:lnTo>
                  <a:lnTo>
                    <a:pt x="2218" y="1823"/>
                  </a:lnTo>
                  <a:lnTo>
                    <a:pt x="2224" y="1821"/>
                  </a:lnTo>
                  <a:lnTo>
                    <a:pt x="2229" y="1818"/>
                  </a:lnTo>
                  <a:lnTo>
                    <a:pt x="2233" y="1814"/>
                  </a:lnTo>
                  <a:lnTo>
                    <a:pt x="2239" y="1809"/>
                  </a:lnTo>
                  <a:lnTo>
                    <a:pt x="2243" y="1802"/>
                  </a:lnTo>
                  <a:lnTo>
                    <a:pt x="2246" y="1796"/>
                  </a:lnTo>
                  <a:lnTo>
                    <a:pt x="2244" y="1790"/>
                  </a:lnTo>
                  <a:lnTo>
                    <a:pt x="2239" y="1783"/>
                  </a:lnTo>
                  <a:lnTo>
                    <a:pt x="2235" y="1780"/>
                  </a:lnTo>
                  <a:lnTo>
                    <a:pt x="2228" y="1780"/>
                  </a:lnTo>
                  <a:lnTo>
                    <a:pt x="2222" y="1782"/>
                  </a:lnTo>
                  <a:lnTo>
                    <a:pt x="2217" y="1787"/>
                  </a:lnTo>
                  <a:lnTo>
                    <a:pt x="2214" y="1791"/>
                  </a:lnTo>
                  <a:lnTo>
                    <a:pt x="2211" y="1796"/>
                  </a:lnTo>
                  <a:lnTo>
                    <a:pt x="2210" y="1800"/>
                  </a:lnTo>
                  <a:lnTo>
                    <a:pt x="2208" y="1805"/>
                  </a:lnTo>
                  <a:lnTo>
                    <a:pt x="2200" y="1808"/>
                  </a:lnTo>
                  <a:lnTo>
                    <a:pt x="2165" y="1777"/>
                  </a:lnTo>
                  <a:lnTo>
                    <a:pt x="2203" y="1733"/>
                  </a:lnTo>
                  <a:lnTo>
                    <a:pt x="2215" y="1744"/>
                  </a:lnTo>
                  <a:lnTo>
                    <a:pt x="2188" y="1775"/>
                  </a:lnTo>
                  <a:lnTo>
                    <a:pt x="2200" y="1786"/>
                  </a:lnTo>
                  <a:lnTo>
                    <a:pt x="2201" y="1783"/>
                  </a:lnTo>
                  <a:lnTo>
                    <a:pt x="2203" y="1779"/>
                  </a:lnTo>
                  <a:lnTo>
                    <a:pt x="2204" y="1776"/>
                  </a:lnTo>
                  <a:lnTo>
                    <a:pt x="2207" y="1773"/>
                  </a:lnTo>
                  <a:lnTo>
                    <a:pt x="2211" y="1769"/>
                  </a:lnTo>
                  <a:lnTo>
                    <a:pt x="2217" y="1765"/>
                  </a:lnTo>
                  <a:lnTo>
                    <a:pt x="2222" y="1764"/>
                  </a:lnTo>
                  <a:lnTo>
                    <a:pt x="2228" y="1762"/>
                  </a:lnTo>
                  <a:lnTo>
                    <a:pt x="2235" y="1762"/>
                  </a:lnTo>
                  <a:lnTo>
                    <a:pt x="2240" y="1764"/>
                  </a:lnTo>
                  <a:lnTo>
                    <a:pt x="2246" y="1766"/>
                  </a:lnTo>
                  <a:lnTo>
                    <a:pt x="2251" y="1771"/>
                  </a:lnTo>
                  <a:lnTo>
                    <a:pt x="2256" y="1776"/>
                  </a:lnTo>
                  <a:lnTo>
                    <a:pt x="2260" y="1782"/>
                  </a:lnTo>
                  <a:lnTo>
                    <a:pt x="2261" y="1789"/>
                  </a:lnTo>
                  <a:lnTo>
                    <a:pt x="2263" y="1796"/>
                  </a:lnTo>
                  <a:lnTo>
                    <a:pt x="2307" y="1726"/>
                  </a:lnTo>
                  <a:lnTo>
                    <a:pt x="2346" y="1653"/>
                  </a:lnTo>
                  <a:lnTo>
                    <a:pt x="2380" y="1576"/>
                  </a:lnTo>
                  <a:lnTo>
                    <a:pt x="2408" y="1499"/>
                  </a:lnTo>
                  <a:lnTo>
                    <a:pt x="2430" y="1418"/>
                  </a:lnTo>
                  <a:lnTo>
                    <a:pt x="2447" y="1335"/>
                  </a:lnTo>
                  <a:lnTo>
                    <a:pt x="2458" y="1249"/>
                  </a:lnTo>
                  <a:lnTo>
                    <a:pt x="2461" y="1163"/>
                  </a:lnTo>
                  <a:lnTo>
                    <a:pt x="2458" y="1094"/>
                  </a:lnTo>
                  <a:lnTo>
                    <a:pt x="2453" y="1024"/>
                  </a:lnTo>
                  <a:lnTo>
                    <a:pt x="2442" y="956"/>
                  </a:lnTo>
                  <a:lnTo>
                    <a:pt x="2426" y="890"/>
                  </a:lnTo>
                  <a:lnTo>
                    <a:pt x="2408" y="824"/>
                  </a:lnTo>
                  <a:lnTo>
                    <a:pt x="2385" y="762"/>
                  </a:lnTo>
                  <a:lnTo>
                    <a:pt x="2360" y="700"/>
                  </a:lnTo>
                  <a:lnTo>
                    <a:pt x="2329" y="640"/>
                  </a:lnTo>
                  <a:lnTo>
                    <a:pt x="2296" y="582"/>
                  </a:lnTo>
                  <a:lnTo>
                    <a:pt x="2260" y="526"/>
                  </a:lnTo>
                  <a:lnTo>
                    <a:pt x="2220" y="472"/>
                  </a:lnTo>
                  <a:lnTo>
                    <a:pt x="2177" y="419"/>
                  </a:lnTo>
                  <a:lnTo>
                    <a:pt x="2131" y="371"/>
                  </a:lnTo>
                  <a:lnTo>
                    <a:pt x="2082" y="324"/>
                  </a:lnTo>
                  <a:lnTo>
                    <a:pt x="2031" y="281"/>
                  </a:lnTo>
                  <a:lnTo>
                    <a:pt x="1977" y="2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902" y="2427"/>
              <a:ext cx="82" cy="97"/>
            </a:xfrm>
            <a:custGeom>
              <a:avLst/>
              <a:gdLst>
                <a:gd name="T0" fmla="*/ 15 w 82"/>
                <a:gd name="T1" fmla="*/ 97 h 97"/>
                <a:gd name="T2" fmla="*/ 76 w 82"/>
                <a:gd name="T3" fmla="*/ 40 h 97"/>
                <a:gd name="T4" fmla="*/ 82 w 82"/>
                <a:gd name="T5" fmla="*/ 29 h 97"/>
                <a:gd name="T6" fmla="*/ 22 w 82"/>
                <a:gd name="T7" fmla="*/ 0 h 97"/>
                <a:gd name="T8" fmla="*/ 11 w 82"/>
                <a:gd name="T9" fmla="*/ 22 h 97"/>
                <a:gd name="T10" fmla="*/ 26 w 82"/>
                <a:gd name="T11" fmla="*/ 29 h 97"/>
                <a:gd name="T12" fmla="*/ 30 w 82"/>
                <a:gd name="T13" fmla="*/ 21 h 97"/>
                <a:gd name="T14" fmla="*/ 58 w 82"/>
                <a:gd name="T15" fmla="*/ 35 h 97"/>
                <a:gd name="T16" fmla="*/ 0 w 82"/>
                <a:gd name="T17" fmla="*/ 89 h 97"/>
                <a:gd name="T18" fmla="*/ 15 w 82"/>
                <a:gd name="T1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97">
                  <a:moveTo>
                    <a:pt x="15" y="97"/>
                  </a:moveTo>
                  <a:lnTo>
                    <a:pt x="76" y="40"/>
                  </a:lnTo>
                  <a:lnTo>
                    <a:pt x="82" y="29"/>
                  </a:lnTo>
                  <a:lnTo>
                    <a:pt x="22" y="0"/>
                  </a:lnTo>
                  <a:lnTo>
                    <a:pt x="11" y="22"/>
                  </a:lnTo>
                  <a:lnTo>
                    <a:pt x="26" y="29"/>
                  </a:lnTo>
                  <a:lnTo>
                    <a:pt x="30" y="21"/>
                  </a:lnTo>
                  <a:lnTo>
                    <a:pt x="58" y="35"/>
                  </a:lnTo>
                  <a:lnTo>
                    <a:pt x="0" y="89"/>
                  </a:lnTo>
                  <a:lnTo>
                    <a:pt x="15" y="9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98" y="2172"/>
              <a:ext cx="100" cy="102"/>
            </a:xfrm>
            <a:custGeom>
              <a:avLst/>
              <a:gdLst>
                <a:gd name="T0" fmla="*/ 55 w 100"/>
                <a:gd name="T1" fmla="*/ 14 h 102"/>
                <a:gd name="T2" fmla="*/ 74 w 100"/>
                <a:gd name="T3" fmla="*/ 25 h 102"/>
                <a:gd name="T4" fmla="*/ 28 w 100"/>
                <a:gd name="T5" fmla="*/ 59 h 102"/>
                <a:gd name="T6" fmla="*/ 12 w 100"/>
                <a:gd name="T7" fmla="*/ 40 h 102"/>
                <a:gd name="T8" fmla="*/ 0 w 100"/>
                <a:gd name="T9" fmla="*/ 50 h 102"/>
                <a:gd name="T10" fmla="*/ 40 w 100"/>
                <a:gd name="T11" fmla="*/ 102 h 102"/>
                <a:gd name="T12" fmla="*/ 53 w 100"/>
                <a:gd name="T13" fmla="*/ 93 h 102"/>
                <a:gd name="T14" fmla="*/ 37 w 100"/>
                <a:gd name="T15" fmla="*/ 73 h 102"/>
                <a:gd name="T16" fmla="*/ 100 w 100"/>
                <a:gd name="T17" fmla="*/ 26 h 102"/>
                <a:gd name="T18" fmla="*/ 93 w 100"/>
                <a:gd name="T19" fmla="*/ 18 h 102"/>
                <a:gd name="T20" fmla="*/ 62 w 100"/>
                <a:gd name="T21" fmla="*/ 0 h 102"/>
                <a:gd name="T22" fmla="*/ 55 w 100"/>
                <a:gd name="T23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102">
                  <a:moveTo>
                    <a:pt x="55" y="14"/>
                  </a:moveTo>
                  <a:lnTo>
                    <a:pt x="74" y="25"/>
                  </a:lnTo>
                  <a:lnTo>
                    <a:pt x="28" y="59"/>
                  </a:lnTo>
                  <a:lnTo>
                    <a:pt x="12" y="40"/>
                  </a:lnTo>
                  <a:lnTo>
                    <a:pt x="0" y="50"/>
                  </a:lnTo>
                  <a:lnTo>
                    <a:pt x="40" y="102"/>
                  </a:lnTo>
                  <a:lnTo>
                    <a:pt x="53" y="93"/>
                  </a:lnTo>
                  <a:lnTo>
                    <a:pt x="37" y="73"/>
                  </a:lnTo>
                  <a:lnTo>
                    <a:pt x="100" y="26"/>
                  </a:lnTo>
                  <a:lnTo>
                    <a:pt x="93" y="18"/>
                  </a:lnTo>
                  <a:lnTo>
                    <a:pt x="62" y="0"/>
                  </a:lnTo>
                  <a:lnTo>
                    <a:pt x="55" y="14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65" y="2256"/>
              <a:ext cx="101" cy="77"/>
            </a:xfrm>
            <a:custGeom>
              <a:avLst/>
              <a:gdLst>
                <a:gd name="T0" fmla="*/ 50 w 101"/>
                <a:gd name="T1" fmla="*/ 70 h 77"/>
                <a:gd name="T2" fmla="*/ 58 w 101"/>
                <a:gd name="T3" fmla="*/ 61 h 77"/>
                <a:gd name="T4" fmla="*/ 62 w 101"/>
                <a:gd name="T5" fmla="*/ 52 h 77"/>
                <a:gd name="T6" fmla="*/ 61 w 101"/>
                <a:gd name="T7" fmla="*/ 39 h 77"/>
                <a:gd name="T8" fmla="*/ 56 w 101"/>
                <a:gd name="T9" fmla="*/ 30 h 77"/>
                <a:gd name="T10" fmla="*/ 54 w 101"/>
                <a:gd name="T11" fmla="*/ 27 h 77"/>
                <a:gd name="T12" fmla="*/ 50 w 101"/>
                <a:gd name="T13" fmla="*/ 24 h 77"/>
                <a:gd name="T14" fmla="*/ 45 w 101"/>
                <a:gd name="T15" fmla="*/ 21 h 77"/>
                <a:gd name="T16" fmla="*/ 43 w 101"/>
                <a:gd name="T17" fmla="*/ 18 h 77"/>
                <a:gd name="T18" fmla="*/ 54 w 101"/>
                <a:gd name="T19" fmla="*/ 16 h 77"/>
                <a:gd name="T20" fmla="*/ 63 w 101"/>
                <a:gd name="T21" fmla="*/ 17 h 77"/>
                <a:gd name="T22" fmla="*/ 72 w 101"/>
                <a:gd name="T23" fmla="*/ 24 h 77"/>
                <a:gd name="T24" fmla="*/ 81 w 101"/>
                <a:gd name="T25" fmla="*/ 34 h 77"/>
                <a:gd name="T26" fmla="*/ 88 w 101"/>
                <a:gd name="T27" fmla="*/ 42 h 77"/>
                <a:gd name="T28" fmla="*/ 101 w 101"/>
                <a:gd name="T29" fmla="*/ 32 h 77"/>
                <a:gd name="T30" fmla="*/ 99 w 101"/>
                <a:gd name="T31" fmla="*/ 32 h 77"/>
                <a:gd name="T32" fmla="*/ 90 w 101"/>
                <a:gd name="T33" fmla="*/ 18 h 77"/>
                <a:gd name="T34" fmla="*/ 80 w 101"/>
                <a:gd name="T35" fmla="*/ 9 h 77"/>
                <a:gd name="T36" fmla="*/ 70 w 101"/>
                <a:gd name="T37" fmla="*/ 3 h 77"/>
                <a:gd name="T38" fmla="*/ 59 w 101"/>
                <a:gd name="T39" fmla="*/ 0 h 77"/>
                <a:gd name="T40" fmla="*/ 50 w 101"/>
                <a:gd name="T41" fmla="*/ 0 h 77"/>
                <a:gd name="T42" fmla="*/ 40 w 101"/>
                <a:gd name="T43" fmla="*/ 2 h 77"/>
                <a:gd name="T44" fmla="*/ 31 w 101"/>
                <a:gd name="T45" fmla="*/ 5 h 77"/>
                <a:gd name="T46" fmla="*/ 25 w 101"/>
                <a:gd name="T47" fmla="*/ 9 h 77"/>
                <a:gd name="T48" fmla="*/ 19 w 101"/>
                <a:gd name="T49" fmla="*/ 13 h 77"/>
                <a:gd name="T50" fmla="*/ 7 w 101"/>
                <a:gd name="T51" fmla="*/ 25 h 77"/>
                <a:gd name="T52" fmla="*/ 0 w 101"/>
                <a:gd name="T53" fmla="*/ 39 h 77"/>
                <a:gd name="T54" fmla="*/ 0 w 101"/>
                <a:gd name="T55" fmla="*/ 53 h 77"/>
                <a:gd name="T56" fmla="*/ 5 w 101"/>
                <a:gd name="T57" fmla="*/ 64 h 77"/>
                <a:gd name="T58" fmla="*/ 7 w 101"/>
                <a:gd name="T59" fmla="*/ 66 h 77"/>
                <a:gd name="T60" fmla="*/ 7 w 101"/>
                <a:gd name="T61" fmla="*/ 66 h 77"/>
                <a:gd name="T62" fmla="*/ 7 w 101"/>
                <a:gd name="T63" fmla="*/ 67 h 77"/>
                <a:gd name="T64" fmla="*/ 8 w 101"/>
                <a:gd name="T65" fmla="*/ 67 h 77"/>
                <a:gd name="T66" fmla="*/ 12 w 101"/>
                <a:gd name="T67" fmla="*/ 71 h 77"/>
                <a:gd name="T68" fmla="*/ 18 w 101"/>
                <a:gd name="T69" fmla="*/ 74 h 77"/>
                <a:gd name="T70" fmla="*/ 22 w 101"/>
                <a:gd name="T71" fmla="*/ 77 h 77"/>
                <a:gd name="T72" fmla="*/ 27 w 101"/>
                <a:gd name="T73" fmla="*/ 77 h 77"/>
                <a:gd name="T74" fmla="*/ 33 w 101"/>
                <a:gd name="T75" fmla="*/ 77 h 77"/>
                <a:gd name="T76" fmla="*/ 38 w 101"/>
                <a:gd name="T77" fmla="*/ 75 h 77"/>
                <a:gd name="T78" fmla="*/ 44 w 101"/>
                <a:gd name="T79" fmla="*/ 74 h 77"/>
                <a:gd name="T80" fmla="*/ 50 w 101"/>
                <a:gd name="T81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1" h="77">
                  <a:moveTo>
                    <a:pt x="50" y="70"/>
                  </a:moveTo>
                  <a:lnTo>
                    <a:pt x="58" y="61"/>
                  </a:lnTo>
                  <a:lnTo>
                    <a:pt x="62" y="52"/>
                  </a:lnTo>
                  <a:lnTo>
                    <a:pt x="61" y="39"/>
                  </a:lnTo>
                  <a:lnTo>
                    <a:pt x="56" y="30"/>
                  </a:lnTo>
                  <a:lnTo>
                    <a:pt x="54" y="27"/>
                  </a:lnTo>
                  <a:lnTo>
                    <a:pt x="50" y="24"/>
                  </a:lnTo>
                  <a:lnTo>
                    <a:pt x="45" y="21"/>
                  </a:lnTo>
                  <a:lnTo>
                    <a:pt x="43" y="18"/>
                  </a:lnTo>
                  <a:lnTo>
                    <a:pt x="54" y="16"/>
                  </a:lnTo>
                  <a:lnTo>
                    <a:pt x="63" y="17"/>
                  </a:lnTo>
                  <a:lnTo>
                    <a:pt x="72" y="24"/>
                  </a:lnTo>
                  <a:lnTo>
                    <a:pt x="81" y="34"/>
                  </a:lnTo>
                  <a:lnTo>
                    <a:pt x="88" y="42"/>
                  </a:lnTo>
                  <a:lnTo>
                    <a:pt x="101" y="32"/>
                  </a:lnTo>
                  <a:lnTo>
                    <a:pt x="99" y="32"/>
                  </a:lnTo>
                  <a:lnTo>
                    <a:pt x="90" y="18"/>
                  </a:lnTo>
                  <a:lnTo>
                    <a:pt x="80" y="9"/>
                  </a:lnTo>
                  <a:lnTo>
                    <a:pt x="70" y="3"/>
                  </a:lnTo>
                  <a:lnTo>
                    <a:pt x="59" y="0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31" y="5"/>
                  </a:lnTo>
                  <a:lnTo>
                    <a:pt x="25" y="9"/>
                  </a:lnTo>
                  <a:lnTo>
                    <a:pt x="19" y="13"/>
                  </a:lnTo>
                  <a:lnTo>
                    <a:pt x="7" y="25"/>
                  </a:lnTo>
                  <a:lnTo>
                    <a:pt x="0" y="39"/>
                  </a:lnTo>
                  <a:lnTo>
                    <a:pt x="0" y="53"/>
                  </a:lnTo>
                  <a:lnTo>
                    <a:pt x="5" y="64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7" y="67"/>
                  </a:lnTo>
                  <a:lnTo>
                    <a:pt x="8" y="67"/>
                  </a:lnTo>
                  <a:lnTo>
                    <a:pt x="12" y="71"/>
                  </a:lnTo>
                  <a:lnTo>
                    <a:pt x="18" y="74"/>
                  </a:lnTo>
                  <a:lnTo>
                    <a:pt x="22" y="77"/>
                  </a:lnTo>
                  <a:lnTo>
                    <a:pt x="27" y="77"/>
                  </a:lnTo>
                  <a:lnTo>
                    <a:pt x="33" y="77"/>
                  </a:lnTo>
                  <a:lnTo>
                    <a:pt x="38" y="75"/>
                  </a:lnTo>
                  <a:lnTo>
                    <a:pt x="44" y="74"/>
                  </a:lnTo>
                  <a:lnTo>
                    <a:pt x="50" y="7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80" y="2287"/>
              <a:ext cx="29" cy="30"/>
            </a:xfrm>
            <a:custGeom>
              <a:avLst/>
              <a:gdLst>
                <a:gd name="T0" fmla="*/ 8 w 29"/>
                <a:gd name="T1" fmla="*/ 0 h 30"/>
                <a:gd name="T2" fmla="*/ 14 w 29"/>
                <a:gd name="T3" fmla="*/ 0 h 30"/>
                <a:gd name="T4" fmla="*/ 19 w 29"/>
                <a:gd name="T5" fmla="*/ 1 h 30"/>
                <a:gd name="T6" fmla="*/ 23 w 29"/>
                <a:gd name="T7" fmla="*/ 3 h 30"/>
                <a:gd name="T8" fmla="*/ 28 w 29"/>
                <a:gd name="T9" fmla="*/ 7 h 30"/>
                <a:gd name="T10" fmla="*/ 29 w 29"/>
                <a:gd name="T11" fmla="*/ 12 h 30"/>
                <a:gd name="T12" fmla="*/ 29 w 29"/>
                <a:gd name="T13" fmla="*/ 18 h 30"/>
                <a:gd name="T14" fmla="*/ 28 w 29"/>
                <a:gd name="T15" fmla="*/ 22 h 30"/>
                <a:gd name="T16" fmla="*/ 23 w 29"/>
                <a:gd name="T17" fmla="*/ 26 h 30"/>
                <a:gd name="T18" fmla="*/ 18 w 29"/>
                <a:gd name="T19" fmla="*/ 29 h 30"/>
                <a:gd name="T20" fmla="*/ 12 w 29"/>
                <a:gd name="T21" fmla="*/ 30 h 30"/>
                <a:gd name="T22" fmla="*/ 7 w 29"/>
                <a:gd name="T23" fmla="*/ 29 h 30"/>
                <a:gd name="T24" fmla="*/ 3 w 29"/>
                <a:gd name="T25" fmla="*/ 25 h 30"/>
                <a:gd name="T26" fmla="*/ 0 w 29"/>
                <a:gd name="T27" fmla="*/ 18 h 30"/>
                <a:gd name="T28" fmla="*/ 1 w 29"/>
                <a:gd name="T29" fmla="*/ 12 h 30"/>
                <a:gd name="T30" fmla="*/ 4 w 29"/>
                <a:gd name="T31" fmla="*/ 5 h 30"/>
                <a:gd name="T32" fmla="*/ 8 w 29"/>
                <a:gd name="T3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0">
                  <a:moveTo>
                    <a:pt x="8" y="0"/>
                  </a:moveTo>
                  <a:lnTo>
                    <a:pt x="14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8" y="7"/>
                  </a:lnTo>
                  <a:lnTo>
                    <a:pt x="29" y="12"/>
                  </a:lnTo>
                  <a:lnTo>
                    <a:pt x="29" y="18"/>
                  </a:lnTo>
                  <a:lnTo>
                    <a:pt x="28" y="22"/>
                  </a:lnTo>
                  <a:lnTo>
                    <a:pt x="23" y="26"/>
                  </a:lnTo>
                  <a:lnTo>
                    <a:pt x="18" y="29"/>
                  </a:lnTo>
                  <a:lnTo>
                    <a:pt x="12" y="30"/>
                  </a:lnTo>
                  <a:lnTo>
                    <a:pt x="7" y="29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4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455" y="1897"/>
              <a:ext cx="94" cy="74"/>
            </a:xfrm>
            <a:custGeom>
              <a:avLst/>
              <a:gdLst>
                <a:gd name="T0" fmla="*/ 60 w 94"/>
                <a:gd name="T1" fmla="*/ 0 h 74"/>
                <a:gd name="T2" fmla="*/ 54 w 94"/>
                <a:gd name="T3" fmla="*/ 3 h 74"/>
                <a:gd name="T4" fmla="*/ 50 w 94"/>
                <a:gd name="T5" fmla="*/ 6 h 74"/>
                <a:gd name="T6" fmla="*/ 46 w 94"/>
                <a:gd name="T7" fmla="*/ 10 h 74"/>
                <a:gd name="T8" fmla="*/ 43 w 94"/>
                <a:gd name="T9" fmla="*/ 15 h 74"/>
                <a:gd name="T10" fmla="*/ 39 w 94"/>
                <a:gd name="T11" fmla="*/ 13 h 74"/>
                <a:gd name="T12" fmla="*/ 32 w 94"/>
                <a:gd name="T13" fmla="*/ 10 h 74"/>
                <a:gd name="T14" fmla="*/ 26 w 94"/>
                <a:gd name="T15" fmla="*/ 10 h 74"/>
                <a:gd name="T16" fmla="*/ 20 w 94"/>
                <a:gd name="T17" fmla="*/ 10 h 74"/>
                <a:gd name="T18" fmla="*/ 11 w 94"/>
                <a:gd name="T19" fmla="*/ 15 h 74"/>
                <a:gd name="T20" fmla="*/ 4 w 94"/>
                <a:gd name="T21" fmla="*/ 22 h 74"/>
                <a:gd name="T22" fmla="*/ 0 w 94"/>
                <a:gd name="T23" fmla="*/ 35 h 74"/>
                <a:gd name="T24" fmla="*/ 1 w 94"/>
                <a:gd name="T25" fmla="*/ 49 h 74"/>
                <a:gd name="T26" fmla="*/ 8 w 94"/>
                <a:gd name="T27" fmla="*/ 62 h 74"/>
                <a:gd name="T28" fmla="*/ 18 w 94"/>
                <a:gd name="T29" fmla="*/ 71 h 74"/>
                <a:gd name="T30" fmla="*/ 28 w 94"/>
                <a:gd name="T31" fmla="*/ 74 h 74"/>
                <a:gd name="T32" fmla="*/ 38 w 94"/>
                <a:gd name="T33" fmla="*/ 74 h 74"/>
                <a:gd name="T34" fmla="*/ 43 w 94"/>
                <a:gd name="T35" fmla="*/ 71 h 74"/>
                <a:gd name="T36" fmla="*/ 49 w 94"/>
                <a:gd name="T37" fmla="*/ 67 h 74"/>
                <a:gd name="T38" fmla="*/ 51 w 94"/>
                <a:gd name="T39" fmla="*/ 61 h 74"/>
                <a:gd name="T40" fmla="*/ 54 w 94"/>
                <a:gd name="T41" fmla="*/ 56 h 74"/>
                <a:gd name="T42" fmla="*/ 60 w 94"/>
                <a:gd name="T43" fmla="*/ 58 h 74"/>
                <a:gd name="T44" fmla="*/ 65 w 94"/>
                <a:gd name="T45" fmla="*/ 61 h 74"/>
                <a:gd name="T46" fmla="*/ 71 w 94"/>
                <a:gd name="T47" fmla="*/ 61 h 74"/>
                <a:gd name="T48" fmla="*/ 76 w 94"/>
                <a:gd name="T49" fmla="*/ 60 h 74"/>
                <a:gd name="T50" fmla="*/ 86 w 94"/>
                <a:gd name="T51" fmla="*/ 54 h 74"/>
                <a:gd name="T52" fmla="*/ 92 w 94"/>
                <a:gd name="T53" fmla="*/ 46 h 74"/>
                <a:gd name="T54" fmla="*/ 94 w 94"/>
                <a:gd name="T55" fmla="*/ 35 h 74"/>
                <a:gd name="T56" fmla="*/ 93 w 94"/>
                <a:gd name="T57" fmla="*/ 24 h 74"/>
                <a:gd name="T58" fmla="*/ 89 w 94"/>
                <a:gd name="T59" fmla="*/ 13 h 74"/>
                <a:gd name="T60" fmla="*/ 81 w 94"/>
                <a:gd name="T61" fmla="*/ 4 h 74"/>
                <a:gd name="T62" fmla="*/ 71 w 94"/>
                <a:gd name="T63" fmla="*/ 0 h 74"/>
                <a:gd name="T64" fmla="*/ 60 w 94"/>
                <a:gd name="T6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74">
                  <a:moveTo>
                    <a:pt x="60" y="0"/>
                  </a:moveTo>
                  <a:lnTo>
                    <a:pt x="54" y="3"/>
                  </a:lnTo>
                  <a:lnTo>
                    <a:pt x="50" y="6"/>
                  </a:lnTo>
                  <a:lnTo>
                    <a:pt x="46" y="10"/>
                  </a:lnTo>
                  <a:lnTo>
                    <a:pt x="43" y="15"/>
                  </a:lnTo>
                  <a:lnTo>
                    <a:pt x="39" y="13"/>
                  </a:lnTo>
                  <a:lnTo>
                    <a:pt x="32" y="10"/>
                  </a:lnTo>
                  <a:lnTo>
                    <a:pt x="26" y="10"/>
                  </a:lnTo>
                  <a:lnTo>
                    <a:pt x="20" y="10"/>
                  </a:lnTo>
                  <a:lnTo>
                    <a:pt x="11" y="15"/>
                  </a:lnTo>
                  <a:lnTo>
                    <a:pt x="4" y="22"/>
                  </a:lnTo>
                  <a:lnTo>
                    <a:pt x="0" y="35"/>
                  </a:lnTo>
                  <a:lnTo>
                    <a:pt x="1" y="49"/>
                  </a:lnTo>
                  <a:lnTo>
                    <a:pt x="8" y="62"/>
                  </a:lnTo>
                  <a:lnTo>
                    <a:pt x="18" y="71"/>
                  </a:lnTo>
                  <a:lnTo>
                    <a:pt x="28" y="74"/>
                  </a:lnTo>
                  <a:lnTo>
                    <a:pt x="38" y="74"/>
                  </a:lnTo>
                  <a:lnTo>
                    <a:pt x="43" y="71"/>
                  </a:lnTo>
                  <a:lnTo>
                    <a:pt x="49" y="67"/>
                  </a:lnTo>
                  <a:lnTo>
                    <a:pt x="51" y="61"/>
                  </a:lnTo>
                  <a:lnTo>
                    <a:pt x="54" y="56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71" y="61"/>
                  </a:lnTo>
                  <a:lnTo>
                    <a:pt x="76" y="60"/>
                  </a:lnTo>
                  <a:lnTo>
                    <a:pt x="86" y="54"/>
                  </a:lnTo>
                  <a:lnTo>
                    <a:pt x="92" y="46"/>
                  </a:lnTo>
                  <a:lnTo>
                    <a:pt x="94" y="35"/>
                  </a:lnTo>
                  <a:lnTo>
                    <a:pt x="93" y="24"/>
                  </a:lnTo>
                  <a:lnTo>
                    <a:pt x="89" y="13"/>
                  </a:lnTo>
                  <a:lnTo>
                    <a:pt x="81" y="4"/>
                  </a:lnTo>
                  <a:lnTo>
                    <a:pt x="71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472" y="1923"/>
              <a:ext cx="25" cy="31"/>
            </a:xfrm>
            <a:custGeom>
              <a:avLst/>
              <a:gdLst>
                <a:gd name="T0" fmla="*/ 16 w 25"/>
                <a:gd name="T1" fmla="*/ 31 h 31"/>
                <a:gd name="T2" fmla="*/ 11 w 25"/>
                <a:gd name="T3" fmla="*/ 31 h 31"/>
                <a:gd name="T4" fmla="*/ 7 w 25"/>
                <a:gd name="T5" fmla="*/ 28 h 31"/>
                <a:gd name="T6" fmla="*/ 3 w 25"/>
                <a:gd name="T7" fmla="*/ 24 h 31"/>
                <a:gd name="T8" fmla="*/ 0 w 25"/>
                <a:gd name="T9" fmla="*/ 18 h 31"/>
                <a:gd name="T10" fmla="*/ 0 w 25"/>
                <a:gd name="T11" fmla="*/ 13 h 31"/>
                <a:gd name="T12" fmla="*/ 0 w 25"/>
                <a:gd name="T13" fmla="*/ 7 h 31"/>
                <a:gd name="T14" fmla="*/ 3 w 25"/>
                <a:gd name="T15" fmla="*/ 3 h 31"/>
                <a:gd name="T16" fmla="*/ 8 w 25"/>
                <a:gd name="T17" fmla="*/ 0 h 31"/>
                <a:gd name="T18" fmla="*/ 14 w 25"/>
                <a:gd name="T19" fmla="*/ 0 h 31"/>
                <a:gd name="T20" fmla="*/ 18 w 25"/>
                <a:gd name="T21" fmla="*/ 2 h 31"/>
                <a:gd name="T22" fmla="*/ 22 w 25"/>
                <a:gd name="T23" fmla="*/ 6 h 31"/>
                <a:gd name="T24" fmla="*/ 23 w 25"/>
                <a:gd name="T25" fmla="*/ 12 h 31"/>
                <a:gd name="T26" fmla="*/ 25 w 25"/>
                <a:gd name="T27" fmla="*/ 17 h 31"/>
                <a:gd name="T28" fmla="*/ 23 w 25"/>
                <a:gd name="T29" fmla="*/ 23 h 31"/>
                <a:gd name="T30" fmla="*/ 21 w 25"/>
                <a:gd name="T31" fmla="*/ 28 h 31"/>
                <a:gd name="T32" fmla="*/ 16 w 25"/>
                <a:gd name="T3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1">
                  <a:moveTo>
                    <a:pt x="16" y="31"/>
                  </a:moveTo>
                  <a:lnTo>
                    <a:pt x="11" y="31"/>
                  </a:lnTo>
                  <a:lnTo>
                    <a:pt x="7" y="28"/>
                  </a:lnTo>
                  <a:lnTo>
                    <a:pt x="3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7"/>
                  </a:lnTo>
                  <a:lnTo>
                    <a:pt x="3" y="3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2" y="6"/>
                  </a:lnTo>
                  <a:lnTo>
                    <a:pt x="23" y="12"/>
                  </a:lnTo>
                  <a:lnTo>
                    <a:pt x="25" y="17"/>
                  </a:lnTo>
                  <a:lnTo>
                    <a:pt x="23" y="23"/>
                  </a:lnTo>
                  <a:lnTo>
                    <a:pt x="21" y="28"/>
                  </a:lnTo>
                  <a:lnTo>
                    <a:pt x="16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511" y="1914"/>
              <a:ext cx="23" cy="27"/>
            </a:xfrm>
            <a:custGeom>
              <a:avLst/>
              <a:gdLst>
                <a:gd name="T0" fmla="*/ 15 w 23"/>
                <a:gd name="T1" fmla="*/ 27 h 27"/>
                <a:gd name="T2" fmla="*/ 9 w 23"/>
                <a:gd name="T3" fmla="*/ 27 h 27"/>
                <a:gd name="T4" fmla="*/ 5 w 23"/>
                <a:gd name="T5" fmla="*/ 25 h 27"/>
                <a:gd name="T6" fmla="*/ 2 w 23"/>
                <a:gd name="T7" fmla="*/ 21 h 27"/>
                <a:gd name="T8" fmla="*/ 0 w 23"/>
                <a:gd name="T9" fmla="*/ 16 h 27"/>
                <a:gd name="T10" fmla="*/ 0 w 23"/>
                <a:gd name="T11" fmla="*/ 11 h 27"/>
                <a:gd name="T12" fmla="*/ 1 w 23"/>
                <a:gd name="T13" fmla="*/ 7 h 27"/>
                <a:gd name="T14" fmla="*/ 4 w 23"/>
                <a:gd name="T15" fmla="*/ 2 h 27"/>
                <a:gd name="T16" fmla="*/ 8 w 23"/>
                <a:gd name="T17" fmla="*/ 0 h 27"/>
                <a:gd name="T18" fmla="*/ 13 w 23"/>
                <a:gd name="T19" fmla="*/ 0 h 27"/>
                <a:gd name="T20" fmla="*/ 18 w 23"/>
                <a:gd name="T21" fmla="*/ 2 h 27"/>
                <a:gd name="T22" fmla="*/ 20 w 23"/>
                <a:gd name="T23" fmla="*/ 5 h 27"/>
                <a:gd name="T24" fmla="*/ 22 w 23"/>
                <a:gd name="T25" fmla="*/ 11 h 27"/>
                <a:gd name="T26" fmla="*/ 23 w 23"/>
                <a:gd name="T27" fmla="*/ 16 h 27"/>
                <a:gd name="T28" fmla="*/ 22 w 23"/>
                <a:gd name="T29" fmla="*/ 21 h 27"/>
                <a:gd name="T30" fmla="*/ 19 w 23"/>
                <a:gd name="T31" fmla="*/ 25 h 27"/>
                <a:gd name="T32" fmla="*/ 15 w 23"/>
                <a:gd name="T3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7">
                  <a:moveTo>
                    <a:pt x="15" y="27"/>
                  </a:moveTo>
                  <a:lnTo>
                    <a:pt x="9" y="27"/>
                  </a:lnTo>
                  <a:lnTo>
                    <a:pt x="5" y="25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2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0" y="5"/>
                  </a:lnTo>
                  <a:lnTo>
                    <a:pt x="22" y="11"/>
                  </a:lnTo>
                  <a:lnTo>
                    <a:pt x="23" y="16"/>
                  </a:lnTo>
                  <a:lnTo>
                    <a:pt x="22" y="21"/>
                  </a:lnTo>
                  <a:lnTo>
                    <a:pt x="19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404" y="1606"/>
              <a:ext cx="94" cy="73"/>
            </a:xfrm>
            <a:custGeom>
              <a:avLst/>
              <a:gdLst>
                <a:gd name="T0" fmla="*/ 77 w 94"/>
                <a:gd name="T1" fmla="*/ 43 h 73"/>
                <a:gd name="T2" fmla="*/ 79 w 94"/>
                <a:gd name="T3" fmla="*/ 68 h 73"/>
                <a:gd name="T4" fmla="*/ 94 w 94"/>
                <a:gd name="T5" fmla="*/ 66 h 73"/>
                <a:gd name="T6" fmla="*/ 90 w 94"/>
                <a:gd name="T7" fmla="*/ 0 h 73"/>
                <a:gd name="T8" fmla="*/ 75 w 94"/>
                <a:gd name="T9" fmla="*/ 0 h 73"/>
                <a:gd name="T10" fmla="*/ 76 w 94"/>
                <a:gd name="T11" fmla="*/ 26 h 73"/>
                <a:gd name="T12" fmla="*/ 0 w 94"/>
                <a:gd name="T13" fmla="*/ 30 h 73"/>
                <a:gd name="T14" fmla="*/ 0 w 94"/>
                <a:gd name="T15" fmla="*/ 41 h 73"/>
                <a:gd name="T16" fmla="*/ 15 w 94"/>
                <a:gd name="T17" fmla="*/ 73 h 73"/>
                <a:gd name="T18" fmla="*/ 29 w 94"/>
                <a:gd name="T19" fmla="*/ 66 h 73"/>
                <a:gd name="T20" fmla="*/ 19 w 94"/>
                <a:gd name="T21" fmla="*/ 46 h 73"/>
                <a:gd name="T22" fmla="*/ 77 w 94"/>
                <a:gd name="T23" fmla="*/ 4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73">
                  <a:moveTo>
                    <a:pt x="77" y="43"/>
                  </a:moveTo>
                  <a:lnTo>
                    <a:pt x="79" y="68"/>
                  </a:lnTo>
                  <a:lnTo>
                    <a:pt x="94" y="66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76" y="26"/>
                  </a:lnTo>
                  <a:lnTo>
                    <a:pt x="0" y="30"/>
                  </a:lnTo>
                  <a:lnTo>
                    <a:pt x="0" y="41"/>
                  </a:lnTo>
                  <a:lnTo>
                    <a:pt x="15" y="73"/>
                  </a:lnTo>
                  <a:lnTo>
                    <a:pt x="29" y="66"/>
                  </a:lnTo>
                  <a:lnTo>
                    <a:pt x="19" y="46"/>
                  </a:lnTo>
                  <a:lnTo>
                    <a:pt x="77" y="4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397" y="1516"/>
              <a:ext cx="96" cy="73"/>
            </a:xfrm>
            <a:custGeom>
              <a:avLst/>
              <a:gdLst>
                <a:gd name="T0" fmla="*/ 30 w 96"/>
                <a:gd name="T1" fmla="*/ 66 h 73"/>
                <a:gd name="T2" fmla="*/ 21 w 96"/>
                <a:gd name="T3" fmla="*/ 45 h 73"/>
                <a:gd name="T4" fmla="*/ 79 w 96"/>
                <a:gd name="T5" fmla="*/ 43 h 73"/>
                <a:gd name="T6" fmla="*/ 80 w 96"/>
                <a:gd name="T7" fmla="*/ 68 h 73"/>
                <a:gd name="T8" fmla="*/ 96 w 96"/>
                <a:gd name="T9" fmla="*/ 66 h 73"/>
                <a:gd name="T10" fmla="*/ 91 w 96"/>
                <a:gd name="T11" fmla="*/ 0 h 73"/>
                <a:gd name="T12" fmla="*/ 76 w 96"/>
                <a:gd name="T13" fmla="*/ 1 h 73"/>
                <a:gd name="T14" fmla="*/ 78 w 96"/>
                <a:gd name="T15" fmla="*/ 26 h 73"/>
                <a:gd name="T16" fmla="*/ 0 w 96"/>
                <a:gd name="T17" fmla="*/ 30 h 73"/>
                <a:gd name="T18" fmla="*/ 1 w 96"/>
                <a:gd name="T19" fmla="*/ 41 h 73"/>
                <a:gd name="T20" fmla="*/ 16 w 96"/>
                <a:gd name="T21" fmla="*/ 73 h 73"/>
                <a:gd name="T22" fmla="*/ 30 w 96"/>
                <a:gd name="T23" fmla="*/ 6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73">
                  <a:moveTo>
                    <a:pt x="30" y="66"/>
                  </a:moveTo>
                  <a:lnTo>
                    <a:pt x="21" y="45"/>
                  </a:lnTo>
                  <a:lnTo>
                    <a:pt x="79" y="43"/>
                  </a:lnTo>
                  <a:lnTo>
                    <a:pt x="80" y="68"/>
                  </a:lnTo>
                  <a:lnTo>
                    <a:pt x="96" y="66"/>
                  </a:lnTo>
                  <a:lnTo>
                    <a:pt x="91" y="0"/>
                  </a:lnTo>
                  <a:lnTo>
                    <a:pt x="76" y="1"/>
                  </a:lnTo>
                  <a:lnTo>
                    <a:pt x="78" y="26"/>
                  </a:lnTo>
                  <a:lnTo>
                    <a:pt x="0" y="30"/>
                  </a:lnTo>
                  <a:lnTo>
                    <a:pt x="1" y="41"/>
                  </a:lnTo>
                  <a:lnTo>
                    <a:pt x="16" y="73"/>
                  </a:lnTo>
                  <a:lnTo>
                    <a:pt x="30" y="66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444" y="1252"/>
              <a:ext cx="100" cy="72"/>
            </a:xfrm>
            <a:custGeom>
              <a:avLst/>
              <a:gdLst>
                <a:gd name="T0" fmla="*/ 17 w 100"/>
                <a:gd name="T1" fmla="*/ 44 h 72"/>
                <a:gd name="T2" fmla="*/ 17 w 100"/>
                <a:gd name="T3" fmla="*/ 22 h 72"/>
                <a:gd name="T4" fmla="*/ 71 w 100"/>
                <a:gd name="T5" fmla="*/ 43 h 72"/>
                <a:gd name="T6" fmla="*/ 61 w 100"/>
                <a:gd name="T7" fmla="*/ 67 h 72"/>
                <a:gd name="T8" fmla="*/ 76 w 100"/>
                <a:gd name="T9" fmla="*/ 72 h 72"/>
                <a:gd name="T10" fmla="*/ 100 w 100"/>
                <a:gd name="T11" fmla="*/ 10 h 72"/>
                <a:gd name="T12" fmla="*/ 86 w 100"/>
                <a:gd name="T13" fmla="*/ 4 h 72"/>
                <a:gd name="T14" fmla="*/ 76 w 100"/>
                <a:gd name="T15" fmla="*/ 28 h 72"/>
                <a:gd name="T16" fmla="*/ 4 w 100"/>
                <a:gd name="T17" fmla="*/ 0 h 72"/>
                <a:gd name="T18" fmla="*/ 0 w 100"/>
                <a:gd name="T19" fmla="*/ 11 h 72"/>
                <a:gd name="T20" fmla="*/ 1 w 100"/>
                <a:gd name="T21" fmla="*/ 46 h 72"/>
                <a:gd name="T22" fmla="*/ 17 w 100"/>
                <a:gd name="T23" fmla="*/ 4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72">
                  <a:moveTo>
                    <a:pt x="17" y="44"/>
                  </a:moveTo>
                  <a:lnTo>
                    <a:pt x="17" y="22"/>
                  </a:lnTo>
                  <a:lnTo>
                    <a:pt x="71" y="43"/>
                  </a:lnTo>
                  <a:lnTo>
                    <a:pt x="61" y="67"/>
                  </a:lnTo>
                  <a:lnTo>
                    <a:pt x="76" y="72"/>
                  </a:lnTo>
                  <a:lnTo>
                    <a:pt x="100" y="10"/>
                  </a:lnTo>
                  <a:lnTo>
                    <a:pt x="86" y="4"/>
                  </a:lnTo>
                  <a:lnTo>
                    <a:pt x="76" y="28"/>
                  </a:lnTo>
                  <a:lnTo>
                    <a:pt x="4" y="0"/>
                  </a:lnTo>
                  <a:lnTo>
                    <a:pt x="0" y="11"/>
                  </a:lnTo>
                  <a:lnTo>
                    <a:pt x="1" y="46"/>
                  </a:lnTo>
                  <a:lnTo>
                    <a:pt x="17" y="44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477" y="1162"/>
              <a:ext cx="97" cy="76"/>
            </a:xfrm>
            <a:custGeom>
              <a:avLst/>
              <a:gdLst>
                <a:gd name="T0" fmla="*/ 78 w 97"/>
                <a:gd name="T1" fmla="*/ 26 h 76"/>
                <a:gd name="T2" fmla="*/ 74 w 97"/>
                <a:gd name="T3" fmla="*/ 25 h 76"/>
                <a:gd name="T4" fmla="*/ 78 w 97"/>
                <a:gd name="T5" fmla="*/ 12 h 76"/>
                <a:gd name="T6" fmla="*/ 64 w 97"/>
                <a:gd name="T7" fmla="*/ 7 h 76"/>
                <a:gd name="T8" fmla="*/ 59 w 97"/>
                <a:gd name="T9" fmla="*/ 19 h 76"/>
                <a:gd name="T10" fmla="*/ 6 w 97"/>
                <a:gd name="T11" fmla="*/ 0 h 76"/>
                <a:gd name="T12" fmla="*/ 0 w 97"/>
                <a:gd name="T13" fmla="*/ 16 h 76"/>
                <a:gd name="T14" fmla="*/ 43 w 97"/>
                <a:gd name="T15" fmla="*/ 72 h 76"/>
                <a:gd name="T16" fmla="*/ 54 w 97"/>
                <a:gd name="T17" fmla="*/ 76 h 76"/>
                <a:gd name="T18" fmla="*/ 68 w 97"/>
                <a:gd name="T19" fmla="*/ 40 h 76"/>
                <a:gd name="T20" fmla="*/ 72 w 97"/>
                <a:gd name="T21" fmla="*/ 41 h 76"/>
                <a:gd name="T22" fmla="*/ 65 w 97"/>
                <a:gd name="T23" fmla="*/ 59 h 76"/>
                <a:gd name="T24" fmla="*/ 79 w 97"/>
                <a:gd name="T25" fmla="*/ 66 h 76"/>
                <a:gd name="T26" fmla="*/ 97 w 97"/>
                <a:gd name="T27" fmla="*/ 21 h 76"/>
                <a:gd name="T28" fmla="*/ 82 w 97"/>
                <a:gd name="T29" fmla="*/ 14 h 76"/>
                <a:gd name="T30" fmla="*/ 78 w 97"/>
                <a:gd name="T31" fmla="*/ 2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76">
                  <a:moveTo>
                    <a:pt x="78" y="26"/>
                  </a:moveTo>
                  <a:lnTo>
                    <a:pt x="74" y="25"/>
                  </a:lnTo>
                  <a:lnTo>
                    <a:pt x="78" y="12"/>
                  </a:lnTo>
                  <a:lnTo>
                    <a:pt x="64" y="7"/>
                  </a:lnTo>
                  <a:lnTo>
                    <a:pt x="59" y="19"/>
                  </a:lnTo>
                  <a:lnTo>
                    <a:pt x="6" y="0"/>
                  </a:lnTo>
                  <a:lnTo>
                    <a:pt x="0" y="16"/>
                  </a:lnTo>
                  <a:lnTo>
                    <a:pt x="43" y="72"/>
                  </a:lnTo>
                  <a:lnTo>
                    <a:pt x="54" y="76"/>
                  </a:lnTo>
                  <a:lnTo>
                    <a:pt x="68" y="40"/>
                  </a:lnTo>
                  <a:lnTo>
                    <a:pt x="72" y="41"/>
                  </a:lnTo>
                  <a:lnTo>
                    <a:pt x="65" y="59"/>
                  </a:lnTo>
                  <a:lnTo>
                    <a:pt x="79" y="66"/>
                  </a:lnTo>
                  <a:lnTo>
                    <a:pt x="97" y="21"/>
                  </a:lnTo>
                  <a:lnTo>
                    <a:pt x="82" y="14"/>
                  </a:lnTo>
                  <a:lnTo>
                    <a:pt x="78" y="26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499" y="1185"/>
              <a:ext cx="31" cy="30"/>
            </a:xfrm>
            <a:custGeom>
              <a:avLst/>
              <a:gdLst>
                <a:gd name="T0" fmla="*/ 24 w 31"/>
                <a:gd name="T1" fmla="*/ 30 h 30"/>
                <a:gd name="T2" fmla="*/ 0 w 31"/>
                <a:gd name="T3" fmla="*/ 0 h 30"/>
                <a:gd name="T4" fmla="*/ 0 w 31"/>
                <a:gd name="T5" fmla="*/ 0 h 30"/>
                <a:gd name="T6" fmla="*/ 31 w 31"/>
                <a:gd name="T7" fmla="*/ 11 h 30"/>
                <a:gd name="T8" fmla="*/ 24 w 31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24" y="3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1" y="11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642" y="866"/>
              <a:ext cx="81" cy="97"/>
            </a:xfrm>
            <a:custGeom>
              <a:avLst/>
              <a:gdLst>
                <a:gd name="T0" fmla="*/ 61 w 81"/>
                <a:gd name="T1" fmla="*/ 13 h 97"/>
                <a:gd name="T2" fmla="*/ 53 w 81"/>
                <a:gd name="T3" fmla="*/ 7 h 97"/>
                <a:gd name="T4" fmla="*/ 46 w 81"/>
                <a:gd name="T5" fmla="*/ 3 h 97"/>
                <a:gd name="T6" fmla="*/ 38 w 81"/>
                <a:gd name="T7" fmla="*/ 0 h 97"/>
                <a:gd name="T8" fmla="*/ 31 w 81"/>
                <a:gd name="T9" fmla="*/ 0 h 97"/>
                <a:gd name="T10" fmla="*/ 24 w 81"/>
                <a:gd name="T11" fmla="*/ 0 h 97"/>
                <a:gd name="T12" fmla="*/ 18 w 81"/>
                <a:gd name="T13" fmla="*/ 3 h 97"/>
                <a:gd name="T14" fmla="*/ 13 w 81"/>
                <a:gd name="T15" fmla="*/ 6 h 97"/>
                <a:gd name="T16" fmla="*/ 7 w 81"/>
                <a:gd name="T17" fmla="*/ 10 h 97"/>
                <a:gd name="T18" fmla="*/ 2 w 81"/>
                <a:gd name="T19" fmla="*/ 21 h 97"/>
                <a:gd name="T20" fmla="*/ 0 w 81"/>
                <a:gd name="T21" fmla="*/ 32 h 97"/>
                <a:gd name="T22" fmla="*/ 3 w 81"/>
                <a:gd name="T23" fmla="*/ 45 h 97"/>
                <a:gd name="T24" fmla="*/ 11 w 81"/>
                <a:gd name="T25" fmla="*/ 54 h 97"/>
                <a:gd name="T26" fmla="*/ 21 w 81"/>
                <a:gd name="T27" fmla="*/ 60 h 97"/>
                <a:gd name="T28" fmla="*/ 32 w 81"/>
                <a:gd name="T29" fmla="*/ 61 h 97"/>
                <a:gd name="T30" fmla="*/ 43 w 81"/>
                <a:gd name="T31" fmla="*/ 60 h 97"/>
                <a:gd name="T32" fmla="*/ 52 w 81"/>
                <a:gd name="T33" fmla="*/ 53 h 97"/>
                <a:gd name="T34" fmla="*/ 54 w 81"/>
                <a:gd name="T35" fmla="*/ 50 h 97"/>
                <a:gd name="T36" fmla="*/ 57 w 81"/>
                <a:gd name="T37" fmla="*/ 46 h 97"/>
                <a:gd name="T38" fmla="*/ 59 w 81"/>
                <a:gd name="T39" fmla="*/ 42 h 97"/>
                <a:gd name="T40" fmla="*/ 60 w 81"/>
                <a:gd name="T41" fmla="*/ 36 h 97"/>
                <a:gd name="T42" fmla="*/ 66 w 81"/>
                <a:gd name="T43" fmla="*/ 47 h 97"/>
                <a:gd name="T44" fmla="*/ 66 w 81"/>
                <a:gd name="T45" fmla="*/ 57 h 97"/>
                <a:gd name="T46" fmla="*/ 61 w 81"/>
                <a:gd name="T47" fmla="*/ 67 h 97"/>
                <a:gd name="T48" fmla="*/ 53 w 81"/>
                <a:gd name="T49" fmla="*/ 78 h 97"/>
                <a:gd name="T50" fmla="*/ 46 w 81"/>
                <a:gd name="T51" fmla="*/ 86 h 97"/>
                <a:gd name="T52" fmla="*/ 57 w 81"/>
                <a:gd name="T53" fmla="*/ 97 h 97"/>
                <a:gd name="T54" fmla="*/ 70 w 81"/>
                <a:gd name="T55" fmla="*/ 84 h 97"/>
                <a:gd name="T56" fmla="*/ 81 w 81"/>
                <a:gd name="T57" fmla="*/ 61 h 97"/>
                <a:gd name="T58" fmla="*/ 81 w 81"/>
                <a:gd name="T59" fmla="*/ 41 h 97"/>
                <a:gd name="T60" fmla="*/ 71 w 81"/>
                <a:gd name="T61" fmla="*/ 24 h 97"/>
                <a:gd name="T62" fmla="*/ 61 w 81"/>
                <a:gd name="T63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97">
                  <a:moveTo>
                    <a:pt x="61" y="13"/>
                  </a:moveTo>
                  <a:lnTo>
                    <a:pt x="53" y="7"/>
                  </a:lnTo>
                  <a:lnTo>
                    <a:pt x="46" y="3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3" y="6"/>
                  </a:lnTo>
                  <a:lnTo>
                    <a:pt x="7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5"/>
                  </a:lnTo>
                  <a:lnTo>
                    <a:pt x="11" y="54"/>
                  </a:lnTo>
                  <a:lnTo>
                    <a:pt x="21" y="60"/>
                  </a:lnTo>
                  <a:lnTo>
                    <a:pt x="32" y="61"/>
                  </a:lnTo>
                  <a:lnTo>
                    <a:pt x="43" y="60"/>
                  </a:lnTo>
                  <a:lnTo>
                    <a:pt x="52" y="53"/>
                  </a:lnTo>
                  <a:lnTo>
                    <a:pt x="54" y="50"/>
                  </a:lnTo>
                  <a:lnTo>
                    <a:pt x="57" y="46"/>
                  </a:lnTo>
                  <a:lnTo>
                    <a:pt x="59" y="42"/>
                  </a:lnTo>
                  <a:lnTo>
                    <a:pt x="60" y="36"/>
                  </a:lnTo>
                  <a:lnTo>
                    <a:pt x="66" y="47"/>
                  </a:lnTo>
                  <a:lnTo>
                    <a:pt x="66" y="57"/>
                  </a:lnTo>
                  <a:lnTo>
                    <a:pt x="61" y="67"/>
                  </a:lnTo>
                  <a:lnTo>
                    <a:pt x="53" y="78"/>
                  </a:lnTo>
                  <a:lnTo>
                    <a:pt x="46" y="86"/>
                  </a:lnTo>
                  <a:lnTo>
                    <a:pt x="57" y="97"/>
                  </a:lnTo>
                  <a:lnTo>
                    <a:pt x="70" y="84"/>
                  </a:lnTo>
                  <a:lnTo>
                    <a:pt x="81" y="61"/>
                  </a:lnTo>
                  <a:lnTo>
                    <a:pt x="81" y="41"/>
                  </a:lnTo>
                  <a:lnTo>
                    <a:pt x="71" y="24"/>
                  </a:lnTo>
                  <a:lnTo>
                    <a:pt x="61" y="1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658" y="882"/>
              <a:ext cx="30" cy="29"/>
            </a:xfrm>
            <a:custGeom>
              <a:avLst/>
              <a:gdLst>
                <a:gd name="T0" fmla="*/ 26 w 30"/>
                <a:gd name="T1" fmla="*/ 25 h 29"/>
                <a:gd name="T2" fmla="*/ 20 w 30"/>
                <a:gd name="T3" fmla="*/ 29 h 29"/>
                <a:gd name="T4" fmla="*/ 15 w 30"/>
                <a:gd name="T5" fmla="*/ 29 h 29"/>
                <a:gd name="T6" fmla="*/ 9 w 30"/>
                <a:gd name="T7" fmla="*/ 27 h 29"/>
                <a:gd name="T8" fmla="*/ 5 w 30"/>
                <a:gd name="T9" fmla="*/ 25 h 29"/>
                <a:gd name="T10" fmla="*/ 1 w 30"/>
                <a:gd name="T11" fmla="*/ 20 h 29"/>
                <a:gd name="T12" fmla="*/ 0 w 30"/>
                <a:gd name="T13" fmla="*/ 15 h 29"/>
                <a:gd name="T14" fmla="*/ 0 w 30"/>
                <a:gd name="T15" fmla="*/ 9 h 29"/>
                <a:gd name="T16" fmla="*/ 4 w 30"/>
                <a:gd name="T17" fmla="*/ 5 h 29"/>
                <a:gd name="T18" fmla="*/ 9 w 30"/>
                <a:gd name="T19" fmla="*/ 1 h 29"/>
                <a:gd name="T20" fmla="*/ 16 w 30"/>
                <a:gd name="T21" fmla="*/ 0 h 29"/>
                <a:gd name="T22" fmla="*/ 23 w 30"/>
                <a:gd name="T23" fmla="*/ 1 h 29"/>
                <a:gd name="T24" fmla="*/ 29 w 30"/>
                <a:gd name="T25" fmla="*/ 5 h 29"/>
                <a:gd name="T26" fmla="*/ 30 w 30"/>
                <a:gd name="T27" fmla="*/ 11 h 29"/>
                <a:gd name="T28" fmla="*/ 30 w 30"/>
                <a:gd name="T29" fmla="*/ 16 h 29"/>
                <a:gd name="T30" fmla="*/ 29 w 30"/>
                <a:gd name="T31" fmla="*/ 20 h 29"/>
                <a:gd name="T32" fmla="*/ 26 w 30"/>
                <a:gd name="T33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29">
                  <a:moveTo>
                    <a:pt x="26" y="25"/>
                  </a:moveTo>
                  <a:lnTo>
                    <a:pt x="20" y="29"/>
                  </a:lnTo>
                  <a:lnTo>
                    <a:pt x="15" y="29"/>
                  </a:lnTo>
                  <a:lnTo>
                    <a:pt x="9" y="27"/>
                  </a:lnTo>
                  <a:lnTo>
                    <a:pt x="5" y="25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9" y="5"/>
                  </a:lnTo>
                  <a:lnTo>
                    <a:pt x="30" y="11"/>
                  </a:lnTo>
                  <a:lnTo>
                    <a:pt x="30" y="16"/>
                  </a:lnTo>
                  <a:lnTo>
                    <a:pt x="29" y="20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2470" y="826"/>
              <a:ext cx="91" cy="86"/>
            </a:xfrm>
            <a:custGeom>
              <a:avLst/>
              <a:gdLst>
                <a:gd name="T0" fmla="*/ 11 w 91"/>
                <a:gd name="T1" fmla="*/ 40 h 86"/>
                <a:gd name="T2" fmla="*/ 0 w 91"/>
                <a:gd name="T3" fmla="*/ 51 h 86"/>
                <a:gd name="T4" fmla="*/ 33 w 91"/>
                <a:gd name="T5" fmla="*/ 86 h 86"/>
                <a:gd name="T6" fmla="*/ 44 w 91"/>
                <a:gd name="T7" fmla="*/ 76 h 86"/>
                <a:gd name="T8" fmla="*/ 36 w 91"/>
                <a:gd name="T9" fmla="*/ 67 h 86"/>
                <a:gd name="T10" fmla="*/ 38 w 91"/>
                <a:gd name="T11" fmla="*/ 62 h 86"/>
                <a:gd name="T12" fmla="*/ 48 w 91"/>
                <a:gd name="T13" fmla="*/ 72 h 86"/>
                <a:gd name="T14" fmla="*/ 59 w 91"/>
                <a:gd name="T15" fmla="*/ 61 h 86"/>
                <a:gd name="T16" fmla="*/ 50 w 91"/>
                <a:gd name="T17" fmla="*/ 53 h 86"/>
                <a:gd name="T18" fmla="*/ 91 w 91"/>
                <a:gd name="T19" fmla="*/ 14 h 86"/>
                <a:gd name="T20" fmla="*/ 79 w 91"/>
                <a:gd name="T21" fmla="*/ 0 h 86"/>
                <a:gd name="T22" fmla="*/ 9 w 91"/>
                <a:gd name="T23" fmla="*/ 14 h 86"/>
                <a:gd name="T24" fmla="*/ 1 w 91"/>
                <a:gd name="T25" fmla="*/ 22 h 86"/>
                <a:gd name="T26" fmla="*/ 27 w 91"/>
                <a:gd name="T27" fmla="*/ 51 h 86"/>
                <a:gd name="T28" fmla="*/ 25 w 91"/>
                <a:gd name="T29" fmla="*/ 54 h 86"/>
                <a:gd name="T30" fmla="*/ 11 w 91"/>
                <a:gd name="T31" fmla="*/ 4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86">
                  <a:moveTo>
                    <a:pt x="11" y="40"/>
                  </a:moveTo>
                  <a:lnTo>
                    <a:pt x="0" y="51"/>
                  </a:lnTo>
                  <a:lnTo>
                    <a:pt x="33" y="86"/>
                  </a:lnTo>
                  <a:lnTo>
                    <a:pt x="44" y="76"/>
                  </a:lnTo>
                  <a:lnTo>
                    <a:pt x="36" y="67"/>
                  </a:lnTo>
                  <a:lnTo>
                    <a:pt x="38" y="62"/>
                  </a:lnTo>
                  <a:lnTo>
                    <a:pt x="48" y="72"/>
                  </a:lnTo>
                  <a:lnTo>
                    <a:pt x="59" y="61"/>
                  </a:lnTo>
                  <a:lnTo>
                    <a:pt x="50" y="53"/>
                  </a:lnTo>
                  <a:lnTo>
                    <a:pt x="91" y="14"/>
                  </a:lnTo>
                  <a:lnTo>
                    <a:pt x="79" y="0"/>
                  </a:lnTo>
                  <a:lnTo>
                    <a:pt x="9" y="14"/>
                  </a:lnTo>
                  <a:lnTo>
                    <a:pt x="1" y="22"/>
                  </a:lnTo>
                  <a:lnTo>
                    <a:pt x="27" y="51"/>
                  </a:lnTo>
                  <a:lnTo>
                    <a:pt x="25" y="54"/>
                  </a:lnTo>
                  <a:lnTo>
                    <a:pt x="11" y="4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2637" y="1074"/>
              <a:ext cx="102" cy="96"/>
            </a:xfrm>
            <a:custGeom>
              <a:avLst/>
              <a:gdLst>
                <a:gd name="T0" fmla="*/ 44 w 102"/>
                <a:gd name="T1" fmla="*/ 89 h 96"/>
                <a:gd name="T2" fmla="*/ 32 w 102"/>
                <a:gd name="T3" fmla="*/ 67 h 96"/>
                <a:gd name="T4" fmla="*/ 102 w 102"/>
                <a:gd name="T5" fmla="*/ 34 h 96"/>
                <a:gd name="T6" fmla="*/ 96 w 102"/>
                <a:gd name="T7" fmla="*/ 23 h 96"/>
                <a:gd name="T8" fmla="*/ 70 w 102"/>
                <a:gd name="T9" fmla="*/ 0 h 96"/>
                <a:gd name="T10" fmla="*/ 60 w 102"/>
                <a:gd name="T11" fmla="*/ 13 h 96"/>
                <a:gd name="T12" fmla="*/ 77 w 102"/>
                <a:gd name="T13" fmla="*/ 27 h 96"/>
                <a:gd name="T14" fmla="*/ 25 w 102"/>
                <a:gd name="T15" fmla="*/ 52 h 96"/>
                <a:gd name="T16" fmla="*/ 14 w 102"/>
                <a:gd name="T17" fmla="*/ 30 h 96"/>
                <a:gd name="T18" fmla="*/ 0 w 102"/>
                <a:gd name="T19" fmla="*/ 36 h 96"/>
                <a:gd name="T20" fmla="*/ 30 w 102"/>
                <a:gd name="T21" fmla="*/ 96 h 96"/>
                <a:gd name="T22" fmla="*/ 44 w 102"/>
                <a:gd name="T2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" h="96">
                  <a:moveTo>
                    <a:pt x="44" y="89"/>
                  </a:moveTo>
                  <a:lnTo>
                    <a:pt x="32" y="67"/>
                  </a:lnTo>
                  <a:lnTo>
                    <a:pt x="102" y="34"/>
                  </a:lnTo>
                  <a:lnTo>
                    <a:pt x="96" y="23"/>
                  </a:lnTo>
                  <a:lnTo>
                    <a:pt x="70" y="0"/>
                  </a:lnTo>
                  <a:lnTo>
                    <a:pt x="60" y="13"/>
                  </a:lnTo>
                  <a:lnTo>
                    <a:pt x="77" y="27"/>
                  </a:lnTo>
                  <a:lnTo>
                    <a:pt x="25" y="52"/>
                  </a:lnTo>
                  <a:lnTo>
                    <a:pt x="14" y="30"/>
                  </a:lnTo>
                  <a:lnTo>
                    <a:pt x="0" y="36"/>
                  </a:lnTo>
                  <a:lnTo>
                    <a:pt x="30" y="96"/>
                  </a:lnTo>
                  <a:lnTo>
                    <a:pt x="44" y="89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4" name="Freeform 25"/>
            <p:cNvSpPr>
              <a:spLocks/>
            </p:cNvSpPr>
            <p:nvPr/>
          </p:nvSpPr>
          <p:spPr bwMode="auto">
            <a:xfrm>
              <a:off x="2681" y="1153"/>
              <a:ext cx="94" cy="85"/>
            </a:xfrm>
            <a:custGeom>
              <a:avLst/>
              <a:gdLst>
                <a:gd name="T0" fmla="*/ 76 w 94"/>
                <a:gd name="T1" fmla="*/ 27 h 85"/>
                <a:gd name="T2" fmla="*/ 79 w 94"/>
                <a:gd name="T3" fmla="*/ 32 h 85"/>
                <a:gd name="T4" fmla="*/ 79 w 94"/>
                <a:gd name="T5" fmla="*/ 38 h 85"/>
                <a:gd name="T6" fmla="*/ 77 w 94"/>
                <a:gd name="T7" fmla="*/ 42 h 85"/>
                <a:gd name="T8" fmla="*/ 74 w 94"/>
                <a:gd name="T9" fmla="*/ 45 h 85"/>
                <a:gd name="T10" fmla="*/ 69 w 94"/>
                <a:gd name="T11" fmla="*/ 46 h 85"/>
                <a:gd name="T12" fmla="*/ 65 w 94"/>
                <a:gd name="T13" fmla="*/ 43 h 85"/>
                <a:gd name="T14" fmla="*/ 61 w 94"/>
                <a:gd name="T15" fmla="*/ 41 h 85"/>
                <a:gd name="T16" fmla="*/ 56 w 94"/>
                <a:gd name="T17" fmla="*/ 35 h 85"/>
                <a:gd name="T18" fmla="*/ 54 w 94"/>
                <a:gd name="T19" fmla="*/ 31 h 85"/>
                <a:gd name="T20" fmla="*/ 40 w 94"/>
                <a:gd name="T21" fmla="*/ 38 h 85"/>
                <a:gd name="T22" fmla="*/ 43 w 94"/>
                <a:gd name="T23" fmla="*/ 43 h 85"/>
                <a:gd name="T24" fmla="*/ 45 w 94"/>
                <a:gd name="T25" fmla="*/ 50 h 85"/>
                <a:gd name="T26" fmla="*/ 47 w 94"/>
                <a:gd name="T27" fmla="*/ 57 h 85"/>
                <a:gd name="T28" fmla="*/ 44 w 94"/>
                <a:gd name="T29" fmla="*/ 63 h 85"/>
                <a:gd name="T30" fmla="*/ 38 w 94"/>
                <a:gd name="T31" fmla="*/ 67 h 85"/>
                <a:gd name="T32" fmla="*/ 33 w 94"/>
                <a:gd name="T33" fmla="*/ 68 h 85"/>
                <a:gd name="T34" fmla="*/ 29 w 94"/>
                <a:gd name="T35" fmla="*/ 66 h 85"/>
                <a:gd name="T36" fmla="*/ 24 w 94"/>
                <a:gd name="T37" fmla="*/ 63 h 85"/>
                <a:gd name="T38" fmla="*/ 20 w 94"/>
                <a:gd name="T39" fmla="*/ 57 h 85"/>
                <a:gd name="T40" fmla="*/ 18 w 94"/>
                <a:gd name="T41" fmla="*/ 50 h 85"/>
                <a:gd name="T42" fmla="*/ 16 w 94"/>
                <a:gd name="T43" fmla="*/ 43 h 85"/>
                <a:gd name="T44" fmla="*/ 15 w 94"/>
                <a:gd name="T45" fmla="*/ 38 h 85"/>
                <a:gd name="T46" fmla="*/ 15 w 94"/>
                <a:gd name="T47" fmla="*/ 31 h 85"/>
                <a:gd name="T48" fmla="*/ 0 w 94"/>
                <a:gd name="T49" fmla="*/ 32 h 85"/>
                <a:gd name="T50" fmla="*/ 1 w 94"/>
                <a:gd name="T51" fmla="*/ 43 h 85"/>
                <a:gd name="T52" fmla="*/ 1 w 94"/>
                <a:gd name="T53" fmla="*/ 52 h 85"/>
                <a:gd name="T54" fmla="*/ 4 w 94"/>
                <a:gd name="T55" fmla="*/ 59 h 85"/>
                <a:gd name="T56" fmla="*/ 6 w 94"/>
                <a:gd name="T57" fmla="*/ 64 h 85"/>
                <a:gd name="T58" fmla="*/ 13 w 94"/>
                <a:gd name="T59" fmla="*/ 75 h 85"/>
                <a:gd name="T60" fmla="*/ 23 w 94"/>
                <a:gd name="T61" fmla="*/ 82 h 85"/>
                <a:gd name="T62" fmla="*/ 34 w 94"/>
                <a:gd name="T63" fmla="*/ 85 h 85"/>
                <a:gd name="T64" fmla="*/ 47 w 94"/>
                <a:gd name="T65" fmla="*/ 82 h 85"/>
                <a:gd name="T66" fmla="*/ 52 w 94"/>
                <a:gd name="T67" fmla="*/ 78 h 85"/>
                <a:gd name="T68" fmla="*/ 56 w 94"/>
                <a:gd name="T69" fmla="*/ 73 h 85"/>
                <a:gd name="T70" fmla="*/ 61 w 94"/>
                <a:gd name="T71" fmla="*/ 67 h 85"/>
                <a:gd name="T72" fmla="*/ 62 w 94"/>
                <a:gd name="T73" fmla="*/ 60 h 85"/>
                <a:gd name="T74" fmla="*/ 67 w 94"/>
                <a:gd name="T75" fmla="*/ 62 h 85"/>
                <a:gd name="T76" fmla="*/ 72 w 94"/>
                <a:gd name="T77" fmla="*/ 62 h 85"/>
                <a:gd name="T78" fmla="*/ 77 w 94"/>
                <a:gd name="T79" fmla="*/ 62 h 85"/>
                <a:gd name="T80" fmla="*/ 81 w 94"/>
                <a:gd name="T81" fmla="*/ 59 h 85"/>
                <a:gd name="T82" fmla="*/ 90 w 94"/>
                <a:gd name="T83" fmla="*/ 52 h 85"/>
                <a:gd name="T84" fmla="*/ 94 w 94"/>
                <a:gd name="T85" fmla="*/ 43 h 85"/>
                <a:gd name="T86" fmla="*/ 94 w 94"/>
                <a:gd name="T87" fmla="*/ 32 h 85"/>
                <a:gd name="T88" fmla="*/ 91 w 94"/>
                <a:gd name="T89" fmla="*/ 21 h 85"/>
                <a:gd name="T90" fmla="*/ 87 w 94"/>
                <a:gd name="T91" fmla="*/ 16 h 85"/>
                <a:gd name="T92" fmla="*/ 83 w 94"/>
                <a:gd name="T93" fmla="*/ 10 h 85"/>
                <a:gd name="T94" fmla="*/ 76 w 94"/>
                <a:gd name="T95" fmla="*/ 6 h 85"/>
                <a:gd name="T96" fmla="*/ 67 w 94"/>
                <a:gd name="T97" fmla="*/ 0 h 85"/>
                <a:gd name="T98" fmla="*/ 59 w 94"/>
                <a:gd name="T99" fmla="*/ 13 h 85"/>
                <a:gd name="T100" fmla="*/ 65 w 94"/>
                <a:gd name="T101" fmla="*/ 17 h 85"/>
                <a:gd name="T102" fmla="*/ 70 w 94"/>
                <a:gd name="T103" fmla="*/ 20 h 85"/>
                <a:gd name="T104" fmla="*/ 73 w 94"/>
                <a:gd name="T105" fmla="*/ 23 h 85"/>
                <a:gd name="T106" fmla="*/ 76 w 94"/>
                <a:gd name="T107" fmla="*/ 2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85">
                  <a:moveTo>
                    <a:pt x="76" y="27"/>
                  </a:moveTo>
                  <a:lnTo>
                    <a:pt x="79" y="32"/>
                  </a:lnTo>
                  <a:lnTo>
                    <a:pt x="79" y="38"/>
                  </a:lnTo>
                  <a:lnTo>
                    <a:pt x="77" y="42"/>
                  </a:lnTo>
                  <a:lnTo>
                    <a:pt x="74" y="45"/>
                  </a:lnTo>
                  <a:lnTo>
                    <a:pt x="69" y="46"/>
                  </a:lnTo>
                  <a:lnTo>
                    <a:pt x="65" y="43"/>
                  </a:lnTo>
                  <a:lnTo>
                    <a:pt x="61" y="41"/>
                  </a:lnTo>
                  <a:lnTo>
                    <a:pt x="56" y="35"/>
                  </a:lnTo>
                  <a:lnTo>
                    <a:pt x="54" y="31"/>
                  </a:lnTo>
                  <a:lnTo>
                    <a:pt x="40" y="38"/>
                  </a:lnTo>
                  <a:lnTo>
                    <a:pt x="43" y="43"/>
                  </a:lnTo>
                  <a:lnTo>
                    <a:pt x="45" y="50"/>
                  </a:lnTo>
                  <a:lnTo>
                    <a:pt x="47" y="57"/>
                  </a:lnTo>
                  <a:lnTo>
                    <a:pt x="44" y="63"/>
                  </a:lnTo>
                  <a:lnTo>
                    <a:pt x="38" y="67"/>
                  </a:lnTo>
                  <a:lnTo>
                    <a:pt x="33" y="68"/>
                  </a:lnTo>
                  <a:lnTo>
                    <a:pt x="29" y="66"/>
                  </a:lnTo>
                  <a:lnTo>
                    <a:pt x="24" y="63"/>
                  </a:lnTo>
                  <a:lnTo>
                    <a:pt x="20" y="57"/>
                  </a:lnTo>
                  <a:lnTo>
                    <a:pt x="18" y="50"/>
                  </a:lnTo>
                  <a:lnTo>
                    <a:pt x="16" y="43"/>
                  </a:lnTo>
                  <a:lnTo>
                    <a:pt x="15" y="38"/>
                  </a:lnTo>
                  <a:lnTo>
                    <a:pt x="15" y="31"/>
                  </a:lnTo>
                  <a:lnTo>
                    <a:pt x="0" y="32"/>
                  </a:lnTo>
                  <a:lnTo>
                    <a:pt x="1" y="43"/>
                  </a:lnTo>
                  <a:lnTo>
                    <a:pt x="1" y="52"/>
                  </a:lnTo>
                  <a:lnTo>
                    <a:pt x="4" y="59"/>
                  </a:lnTo>
                  <a:lnTo>
                    <a:pt x="6" y="64"/>
                  </a:lnTo>
                  <a:lnTo>
                    <a:pt x="13" y="75"/>
                  </a:lnTo>
                  <a:lnTo>
                    <a:pt x="23" y="82"/>
                  </a:lnTo>
                  <a:lnTo>
                    <a:pt x="34" y="85"/>
                  </a:lnTo>
                  <a:lnTo>
                    <a:pt x="47" y="82"/>
                  </a:lnTo>
                  <a:lnTo>
                    <a:pt x="52" y="78"/>
                  </a:lnTo>
                  <a:lnTo>
                    <a:pt x="56" y="73"/>
                  </a:lnTo>
                  <a:lnTo>
                    <a:pt x="61" y="67"/>
                  </a:lnTo>
                  <a:lnTo>
                    <a:pt x="62" y="60"/>
                  </a:lnTo>
                  <a:lnTo>
                    <a:pt x="67" y="62"/>
                  </a:lnTo>
                  <a:lnTo>
                    <a:pt x="72" y="62"/>
                  </a:lnTo>
                  <a:lnTo>
                    <a:pt x="77" y="62"/>
                  </a:lnTo>
                  <a:lnTo>
                    <a:pt x="81" y="59"/>
                  </a:lnTo>
                  <a:lnTo>
                    <a:pt x="90" y="52"/>
                  </a:lnTo>
                  <a:lnTo>
                    <a:pt x="94" y="43"/>
                  </a:lnTo>
                  <a:lnTo>
                    <a:pt x="94" y="32"/>
                  </a:lnTo>
                  <a:lnTo>
                    <a:pt x="91" y="21"/>
                  </a:lnTo>
                  <a:lnTo>
                    <a:pt x="87" y="16"/>
                  </a:lnTo>
                  <a:lnTo>
                    <a:pt x="83" y="10"/>
                  </a:lnTo>
                  <a:lnTo>
                    <a:pt x="76" y="6"/>
                  </a:lnTo>
                  <a:lnTo>
                    <a:pt x="67" y="0"/>
                  </a:lnTo>
                  <a:lnTo>
                    <a:pt x="59" y="13"/>
                  </a:lnTo>
                  <a:lnTo>
                    <a:pt x="65" y="17"/>
                  </a:lnTo>
                  <a:lnTo>
                    <a:pt x="70" y="20"/>
                  </a:lnTo>
                  <a:lnTo>
                    <a:pt x="73" y="23"/>
                  </a:lnTo>
                  <a:lnTo>
                    <a:pt x="76" y="2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2744" y="1457"/>
              <a:ext cx="99" cy="67"/>
            </a:xfrm>
            <a:custGeom>
              <a:avLst/>
              <a:gdLst>
                <a:gd name="T0" fmla="*/ 0 w 99"/>
                <a:gd name="T1" fmla="*/ 41 h 67"/>
                <a:gd name="T2" fmla="*/ 4 w 99"/>
                <a:gd name="T3" fmla="*/ 53 h 67"/>
                <a:gd name="T4" fmla="*/ 13 w 99"/>
                <a:gd name="T5" fmla="*/ 61 h 67"/>
                <a:gd name="T6" fmla="*/ 24 w 99"/>
                <a:gd name="T7" fmla="*/ 65 h 67"/>
                <a:gd name="T8" fmla="*/ 36 w 99"/>
                <a:gd name="T9" fmla="*/ 67 h 67"/>
                <a:gd name="T10" fmla="*/ 47 w 99"/>
                <a:gd name="T11" fmla="*/ 63 h 67"/>
                <a:gd name="T12" fmla="*/ 56 w 99"/>
                <a:gd name="T13" fmla="*/ 56 h 67"/>
                <a:gd name="T14" fmla="*/ 61 w 99"/>
                <a:gd name="T15" fmla="*/ 46 h 67"/>
                <a:gd name="T16" fmla="*/ 63 w 99"/>
                <a:gd name="T17" fmla="*/ 35 h 67"/>
                <a:gd name="T18" fmla="*/ 61 w 99"/>
                <a:gd name="T19" fmla="*/ 29 h 67"/>
                <a:gd name="T20" fmla="*/ 60 w 99"/>
                <a:gd name="T21" fmla="*/ 25 h 67"/>
                <a:gd name="T22" fmla="*/ 57 w 99"/>
                <a:gd name="T23" fmla="*/ 21 h 67"/>
                <a:gd name="T24" fmla="*/ 56 w 99"/>
                <a:gd name="T25" fmla="*/ 18 h 67"/>
                <a:gd name="T26" fmla="*/ 68 w 99"/>
                <a:gd name="T27" fmla="*/ 21 h 67"/>
                <a:gd name="T28" fmla="*/ 75 w 99"/>
                <a:gd name="T29" fmla="*/ 27 h 67"/>
                <a:gd name="T30" fmla="*/ 79 w 99"/>
                <a:gd name="T31" fmla="*/ 36 h 67"/>
                <a:gd name="T32" fmla="*/ 82 w 99"/>
                <a:gd name="T33" fmla="*/ 50 h 67"/>
                <a:gd name="T34" fmla="*/ 84 w 99"/>
                <a:gd name="T35" fmla="*/ 60 h 67"/>
                <a:gd name="T36" fmla="*/ 99 w 99"/>
                <a:gd name="T37" fmla="*/ 59 h 67"/>
                <a:gd name="T38" fmla="*/ 99 w 99"/>
                <a:gd name="T39" fmla="*/ 57 h 67"/>
                <a:gd name="T40" fmla="*/ 97 w 99"/>
                <a:gd name="T41" fmla="*/ 41 h 67"/>
                <a:gd name="T42" fmla="*/ 93 w 99"/>
                <a:gd name="T43" fmla="*/ 27 h 67"/>
                <a:gd name="T44" fmla="*/ 88 w 99"/>
                <a:gd name="T45" fmla="*/ 17 h 67"/>
                <a:gd name="T46" fmla="*/ 79 w 99"/>
                <a:gd name="T47" fmla="*/ 10 h 67"/>
                <a:gd name="T48" fmla="*/ 71 w 99"/>
                <a:gd name="T49" fmla="*/ 4 h 67"/>
                <a:gd name="T50" fmla="*/ 63 w 99"/>
                <a:gd name="T51" fmla="*/ 2 h 67"/>
                <a:gd name="T52" fmla="*/ 53 w 99"/>
                <a:gd name="T53" fmla="*/ 0 h 67"/>
                <a:gd name="T54" fmla="*/ 45 w 99"/>
                <a:gd name="T55" fmla="*/ 0 h 67"/>
                <a:gd name="T56" fmla="*/ 38 w 99"/>
                <a:gd name="T57" fmla="*/ 2 h 67"/>
                <a:gd name="T58" fmla="*/ 20 w 99"/>
                <a:gd name="T59" fmla="*/ 7 h 67"/>
                <a:gd name="T60" fmla="*/ 9 w 99"/>
                <a:gd name="T61" fmla="*/ 17 h 67"/>
                <a:gd name="T62" fmla="*/ 2 w 99"/>
                <a:gd name="T63" fmla="*/ 28 h 67"/>
                <a:gd name="T64" fmla="*/ 0 w 99"/>
                <a:gd name="T65" fmla="*/ 4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67">
                  <a:moveTo>
                    <a:pt x="0" y="41"/>
                  </a:moveTo>
                  <a:lnTo>
                    <a:pt x="4" y="53"/>
                  </a:lnTo>
                  <a:lnTo>
                    <a:pt x="13" y="61"/>
                  </a:lnTo>
                  <a:lnTo>
                    <a:pt x="24" y="65"/>
                  </a:lnTo>
                  <a:lnTo>
                    <a:pt x="36" y="67"/>
                  </a:lnTo>
                  <a:lnTo>
                    <a:pt x="47" y="63"/>
                  </a:lnTo>
                  <a:lnTo>
                    <a:pt x="56" y="56"/>
                  </a:lnTo>
                  <a:lnTo>
                    <a:pt x="61" y="46"/>
                  </a:lnTo>
                  <a:lnTo>
                    <a:pt x="63" y="35"/>
                  </a:lnTo>
                  <a:lnTo>
                    <a:pt x="61" y="29"/>
                  </a:lnTo>
                  <a:lnTo>
                    <a:pt x="60" y="25"/>
                  </a:lnTo>
                  <a:lnTo>
                    <a:pt x="57" y="21"/>
                  </a:lnTo>
                  <a:lnTo>
                    <a:pt x="56" y="18"/>
                  </a:lnTo>
                  <a:lnTo>
                    <a:pt x="68" y="21"/>
                  </a:lnTo>
                  <a:lnTo>
                    <a:pt x="75" y="27"/>
                  </a:lnTo>
                  <a:lnTo>
                    <a:pt x="79" y="36"/>
                  </a:lnTo>
                  <a:lnTo>
                    <a:pt x="82" y="50"/>
                  </a:lnTo>
                  <a:lnTo>
                    <a:pt x="84" y="60"/>
                  </a:lnTo>
                  <a:lnTo>
                    <a:pt x="99" y="59"/>
                  </a:lnTo>
                  <a:lnTo>
                    <a:pt x="99" y="57"/>
                  </a:lnTo>
                  <a:lnTo>
                    <a:pt x="97" y="41"/>
                  </a:lnTo>
                  <a:lnTo>
                    <a:pt x="93" y="27"/>
                  </a:lnTo>
                  <a:lnTo>
                    <a:pt x="88" y="17"/>
                  </a:lnTo>
                  <a:lnTo>
                    <a:pt x="79" y="10"/>
                  </a:lnTo>
                  <a:lnTo>
                    <a:pt x="71" y="4"/>
                  </a:lnTo>
                  <a:lnTo>
                    <a:pt x="63" y="2"/>
                  </a:lnTo>
                  <a:lnTo>
                    <a:pt x="53" y="0"/>
                  </a:lnTo>
                  <a:lnTo>
                    <a:pt x="45" y="0"/>
                  </a:lnTo>
                  <a:lnTo>
                    <a:pt x="38" y="2"/>
                  </a:lnTo>
                  <a:lnTo>
                    <a:pt x="20" y="7"/>
                  </a:lnTo>
                  <a:lnTo>
                    <a:pt x="9" y="17"/>
                  </a:lnTo>
                  <a:lnTo>
                    <a:pt x="2" y="2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2694" y="1912"/>
              <a:ext cx="100" cy="70"/>
            </a:xfrm>
            <a:custGeom>
              <a:avLst/>
              <a:gdLst>
                <a:gd name="T0" fmla="*/ 77 w 100"/>
                <a:gd name="T1" fmla="*/ 25 h 70"/>
                <a:gd name="T2" fmla="*/ 5 w 100"/>
                <a:gd name="T3" fmla="*/ 0 h 70"/>
                <a:gd name="T4" fmla="*/ 0 w 100"/>
                <a:gd name="T5" fmla="*/ 11 h 70"/>
                <a:gd name="T6" fmla="*/ 3 w 100"/>
                <a:gd name="T7" fmla="*/ 46 h 70"/>
                <a:gd name="T8" fmla="*/ 18 w 100"/>
                <a:gd name="T9" fmla="*/ 45 h 70"/>
                <a:gd name="T10" fmla="*/ 17 w 100"/>
                <a:gd name="T11" fmla="*/ 23 h 70"/>
                <a:gd name="T12" fmla="*/ 71 w 100"/>
                <a:gd name="T13" fmla="*/ 41 h 70"/>
                <a:gd name="T14" fmla="*/ 63 w 100"/>
                <a:gd name="T15" fmla="*/ 66 h 70"/>
                <a:gd name="T16" fmla="*/ 78 w 100"/>
                <a:gd name="T17" fmla="*/ 70 h 70"/>
                <a:gd name="T18" fmla="*/ 100 w 100"/>
                <a:gd name="T19" fmla="*/ 7 h 70"/>
                <a:gd name="T20" fmla="*/ 85 w 100"/>
                <a:gd name="T21" fmla="*/ 2 h 70"/>
                <a:gd name="T22" fmla="*/ 77 w 100"/>
                <a:gd name="T23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70">
                  <a:moveTo>
                    <a:pt x="77" y="25"/>
                  </a:moveTo>
                  <a:lnTo>
                    <a:pt x="5" y="0"/>
                  </a:lnTo>
                  <a:lnTo>
                    <a:pt x="0" y="11"/>
                  </a:lnTo>
                  <a:lnTo>
                    <a:pt x="3" y="46"/>
                  </a:lnTo>
                  <a:lnTo>
                    <a:pt x="18" y="45"/>
                  </a:lnTo>
                  <a:lnTo>
                    <a:pt x="17" y="23"/>
                  </a:lnTo>
                  <a:lnTo>
                    <a:pt x="71" y="41"/>
                  </a:lnTo>
                  <a:lnTo>
                    <a:pt x="63" y="66"/>
                  </a:lnTo>
                  <a:lnTo>
                    <a:pt x="78" y="70"/>
                  </a:lnTo>
                  <a:lnTo>
                    <a:pt x="100" y="7"/>
                  </a:lnTo>
                  <a:lnTo>
                    <a:pt x="85" y="2"/>
                  </a:lnTo>
                  <a:lnTo>
                    <a:pt x="77" y="2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2722" y="1817"/>
              <a:ext cx="94" cy="70"/>
            </a:xfrm>
            <a:custGeom>
              <a:avLst/>
              <a:gdLst>
                <a:gd name="T0" fmla="*/ 57 w 94"/>
                <a:gd name="T1" fmla="*/ 5 h 70"/>
                <a:gd name="T2" fmla="*/ 50 w 94"/>
                <a:gd name="T3" fmla="*/ 2 h 70"/>
                <a:gd name="T4" fmla="*/ 42 w 94"/>
                <a:gd name="T5" fmla="*/ 1 h 70"/>
                <a:gd name="T6" fmla="*/ 33 w 94"/>
                <a:gd name="T7" fmla="*/ 0 h 70"/>
                <a:gd name="T8" fmla="*/ 25 w 94"/>
                <a:gd name="T9" fmla="*/ 0 h 70"/>
                <a:gd name="T10" fmla="*/ 18 w 94"/>
                <a:gd name="T11" fmla="*/ 2 h 70"/>
                <a:gd name="T12" fmla="*/ 11 w 94"/>
                <a:gd name="T13" fmla="*/ 7 h 70"/>
                <a:gd name="T14" fmla="*/ 6 w 94"/>
                <a:gd name="T15" fmla="*/ 12 h 70"/>
                <a:gd name="T16" fmla="*/ 2 w 94"/>
                <a:gd name="T17" fmla="*/ 20 h 70"/>
                <a:gd name="T18" fmla="*/ 0 w 94"/>
                <a:gd name="T19" fmla="*/ 29 h 70"/>
                <a:gd name="T20" fmla="*/ 0 w 94"/>
                <a:gd name="T21" fmla="*/ 37 h 70"/>
                <a:gd name="T22" fmla="*/ 4 w 94"/>
                <a:gd name="T23" fmla="*/ 44 h 70"/>
                <a:gd name="T24" fmla="*/ 8 w 94"/>
                <a:gd name="T25" fmla="*/ 50 h 70"/>
                <a:gd name="T26" fmla="*/ 14 w 94"/>
                <a:gd name="T27" fmla="*/ 55 h 70"/>
                <a:gd name="T28" fmla="*/ 21 w 94"/>
                <a:gd name="T29" fmla="*/ 59 h 70"/>
                <a:gd name="T30" fmla="*/ 29 w 94"/>
                <a:gd name="T31" fmla="*/ 63 h 70"/>
                <a:gd name="T32" fmla="*/ 36 w 94"/>
                <a:gd name="T33" fmla="*/ 66 h 70"/>
                <a:gd name="T34" fmla="*/ 43 w 94"/>
                <a:gd name="T35" fmla="*/ 68 h 70"/>
                <a:gd name="T36" fmla="*/ 51 w 94"/>
                <a:gd name="T37" fmla="*/ 70 h 70"/>
                <a:gd name="T38" fmla="*/ 60 w 94"/>
                <a:gd name="T39" fmla="*/ 70 h 70"/>
                <a:gd name="T40" fmla="*/ 68 w 94"/>
                <a:gd name="T41" fmla="*/ 70 h 70"/>
                <a:gd name="T42" fmla="*/ 75 w 94"/>
                <a:gd name="T43" fmla="*/ 69 h 70"/>
                <a:gd name="T44" fmla="*/ 82 w 94"/>
                <a:gd name="T45" fmla="*/ 65 h 70"/>
                <a:gd name="T46" fmla="*/ 88 w 94"/>
                <a:gd name="T47" fmla="*/ 59 h 70"/>
                <a:gd name="T48" fmla="*/ 92 w 94"/>
                <a:gd name="T49" fmla="*/ 51 h 70"/>
                <a:gd name="T50" fmla="*/ 94 w 94"/>
                <a:gd name="T51" fmla="*/ 43 h 70"/>
                <a:gd name="T52" fmla="*/ 93 w 94"/>
                <a:gd name="T53" fmla="*/ 34 h 70"/>
                <a:gd name="T54" fmla="*/ 90 w 94"/>
                <a:gd name="T55" fmla="*/ 27 h 70"/>
                <a:gd name="T56" fmla="*/ 85 w 94"/>
                <a:gd name="T57" fmla="*/ 22 h 70"/>
                <a:gd name="T58" fmla="*/ 79 w 94"/>
                <a:gd name="T59" fmla="*/ 16 h 70"/>
                <a:gd name="T60" fmla="*/ 72 w 94"/>
                <a:gd name="T61" fmla="*/ 12 h 70"/>
                <a:gd name="T62" fmla="*/ 64 w 94"/>
                <a:gd name="T63" fmla="*/ 8 h 70"/>
                <a:gd name="T64" fmla="*/ 57 w 94"/>
                <a:gd name="T65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70">
                  <a:moveTo>
                    <a:pt x="57" y="5"/>
                  </a:moveTo>
                  <a:lnTo>
                    <a:pt x="50" y="2"/>
                  </a:lnTo>
                  <a:lnTo>
                    <a:pt x="42" y="1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2"/>
                  </a:lnTo>
                  <a:lnTo>
                    <a:pt x="11" y="7"/>
                  </a:lnTo>
                  <a:lnTo>
                    <a:pt x="6" y="12"/>
                  </a:lnTo>
                  <a:lnTo>
                    <a:pt x="2" y="20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4" y="44"/>
                  </a:lnTo>
                  <a:lnTo>
                    <a:pt x="8" y="50"/>
                  </a:lnTo>
                  <a:lnTo>
                    <a:pt x="14" y="55"/>
                  </a:lnTo>
                  <a:lnTo>
                    <a:pt x="21" y="59"/>
                  </a:lnTo>
                  <a:lnTo>
                    <a:pt x="29" y="63"/>
                  </a:lnTo>
                  <a:lnTo>
                    <a:pt x="36" y="66"/>
                  </a:lnTo>
                  <a:lnTo>
                    <a:pt x="43" y="68"/>
                  </a:lnTo>
                  <a:lnTo>
                    <a:pt x="51" y="70"/>
                  </a:lnTo>
                  <a:lnTo>
                    <a:pt x="60" y="70"/>
                  </a:lnTo>
                  <a:lnTo>
                    <a:pt x="68" y="70"/>
                  </a:lnTo>
                  <a:lnTo>
                    <a:pt x="75" y="69"/>
                  </a:lnTo>
                  <a:lnTo>
                    <a:pt x="82" y="65"/>
                  </a:lnTo>
                  <a:lnTo>
                    <a:pt x="88" y="59"/>
                  </a:lnTo>
                  <a:lnTo>
                    <a:pt x="92" y="51"/>
                  </a:lnTo>
                  <a:lnTo>
                    <a:pt x="94" y="43"/>
                  </a:lnTo>
                  <a:lnTo>
                    <a:pt x="93" y="34"/>
                  </a:lnTo>
                  <a:lnTo>
                    <a:pt x="90" y="27"/>
                  </a:lnTo>
                  <a:lnTo>
                    <a:pt x="85" y="22"/>
                  </a:lnTo>
                  <a:lnTo>
                    <a:pt x="79" y="16"/>
                  </a:lnTo>
                  <a:lnTo>
                    <a:pt x="72" y="12"/>
                  </a:lnTo>
                  <a:lnTo>
                    <a:pt x="64" y="8"/>
                  </a:lnTo>
                  <a:lnTo>
                    <a:pt x="57" y="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2504" y="2236"/>
              <a:ext cx="104" cy="93"/>
            </a:xfrm>
            <a:custGeom>
              <a:avLst/>
              <a:gdLst>
                <a:gd name="T0" fmla="*/ 11 w 104"/>
                <a:gd name="T1" fmla="*/ 8 h 93"/>
                <a:gd name="T2" fmla="*/ 0 w 104"/>
                <a:gd name="T3" fmla="*/ 41 h 93"/>
                <a:gd name="T4" fmla="*/ 14 w 104"/>
                <a:gd name="T5" fmla="*/ 45 h 93"/>
                <a:gd name="T6" fmla="*/ 23 w 104"/>
                <a:gd name="T7" fmla="*/ 25 h 93"/>
                <a:gd name="T8" fmla="*/ 66 w 104"/>
                <a:gd name="T9" fmla="*/ 63 h 93"/>
                <a:gd name="T10" fmla="*/ 49 w 104"/>
                <a:gd name="T11" fmla="*/ 81 h 93"/>
                <a:gd name="T12" fmla="*/ 60 w 104"/>
                <a:gd name="T13" fmla="*/ 93 h 93"/>
                <a:gd name="T14" fmla="*/ 104 w 104"/>
                <a:gd name="T15" fmla="*/ 43 h 93"/>
                <a:gd name="T16" fmla="*/ 93 w 104"/>
                <a:gd name="T17" fmla="*/ 31 h 93"/>
                <a:gd name="T18" fmla="*/ 77 w 104"/>
                <a:gd name="T19" fmla="*/ 51 h 93"/>
                <a:gd name="T20" fmla="*/ 18 w 104"/>
                <a:gd name="T21" fmla="*/ 0 h 93"/>
                <a:gd name="T22" fmla="*/ 11 w 104"/>
                <a:gd name="T23" fmla="*/ 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" h="93">
                  <a:moveTo>
                    <a:pt x="11" y="8"/>
                  </a:moveTo>
                  <a:lnTo>
                    <a:pt x="0" y="41"/>
                  </a:lnTo>
                  <a:lnTo>
                    <a:pt x="14" y="45"/>
                  </a:lnTo>
                  <a:lnTo>
                    <a:pt x="23" y="25"/>
                  </a:lnTo>
                  <a:lnTo>
                    <a:pt x="66" y="63"/>
                  </a:lnTo>
                  <a:lnTo>
                    <a:pt x="49" y="81"/>
                  </a:lnTo>
                  <a:lnTo>
                    <a:pt x="60" y="93"/>
                  </a:lnTo>
                  <a:lnTo>
                    <a:pt x="104" y="43"/>
                  </a:lnTo>
                  <a:lnTo>
                    <a:pt x="93" y="31"/>
                  </a:lnTo>
                  <a:lnTo>
                    <a:pt x="77" y="51"/>
                  </a:lnTo>
                  <a:lnTo>
                    <a:pt x="18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2558" y="2155"/>
              <a:ext cx="98" cy="106"/>
            </a:xfrm>
            <a:custGeom>
              <a:avLst/>
              <a:gdLst>
                <a:gd name="T0" fmla="*/ 86 w 98"/>
                <a:gd name="T1" fmla="*/ 38 h 106"/>
                <a:gd name="T2" fmla="*/ 81 w 98"/>
                <a:gd name="T3" fmla="*/ 33 h 106"/>
                <a:gd name="T4" fmla="*/ 75 w 98"/>
                <a:gd name="T5" fmla="*/ 31 h 106"/>
                <a:gd name="T6" fmla="*/ 70 w 98"/>
                <a:gd name="T7" fmla="*/ 29 h 106"/>
                <a:gd name="T8" fmla="*/ 63 w 98"/>
                <a:gd name="T9" fmla="*/ 29 h 106"/>
                <a:gd name="T10" fmla="*/ 57 w 98"/>
                <a:gd name="T11" fmla="*/ 31 h 106"/>
                <a:gd name="T12" fmla="*/ 52 w 98"/>
                <a:gd name="T13" fmla="*/ 32 h 106"/>
                <a:gd name="T14" fmla="*/ 46 w 98"/>
                <a:gd name="T15" fmla="*/ 36 h 106"/>
                <a:gd name="T16" fmla="*/ 42 w 98"/>
                <a:gd name="T17" fmla="*/ 40 h 106"/>
                <a:gd name="T18" fmla="*/ 39 w 98"/>
                <a:gd name="T19" fmla="*/ 43 h 106"/>
                <a:gd name="T20" fmla="*/ 38 w 98"/>
                <a:gd name="T21" fmla="*/ 46 h 106"/>
                <a:gd name="T22" fmla="*/ 36 w 98"/>
                <a:gd name="T23" fmla="*/ 50 h 106"/>
                <a:gd name="T24" fmla="*/ 35 w 98"/>
                <a:gd name="T25" fmla="*/ 53 h 106"/>
                <a:gd name="T26" fmla="*/ 23 w 98"/>
                <a:gd name="T27" fmla="*/ 42 h 106"/>
                <a:gd name="T28" fmla="*/ 50 w 98"/>
                <a:gd name="T29" fmla="*/ 11 h 106"/>
                <a:gd name="T30" fmla="*/ 38 w 98"/>
                <a:gd name="T31" fmla="*/ 0 h 106"/>
                <a:gd name="T32" fmla="*/ 0 w 98"/>
                <a:gd name="T33" fmla="*/ 44 h 106"/>
                <a:gd name="T34" fmla="*/ 35 w 98"/>
                <a:gd name="T35" fmla="*/ 75 h 106"/>
                <a:gd name="T36" fmla="*/ 43 w 98"/>
                <a:gd name="T37" fmla="*/ 72 h 106"/>
                <a:gd name="T38" fmla="*/ 45 w 98"/>
                <a:gd name="T39" fmla="*/ 67 h 106"/>
                <a:gd name="T40" fmla="*/ 46 w 98"/>
                <a:gd name="T41" fmla="*/ 63 h 106"/>
                <a:gd name="T42" fmla="*/ 49 w 98"/>
                <a:gd name="T43" fmla="*/ 58 h 106"/>
                <a:gd name="T44" fmla="*/ 52 w 98"/>
                <a:gd name="T45" fmla="*/ 54 h 106"/>
                <a:gd name="T46" fmla="*/ 57 w 98"/>
                <a:gd name="T47" fmla="*/ 49 h 106"/>
                <a:gd name="T48" fmla="*/ 63 w 98"/>
                <a:gd name="T49" fmla="*/ 47 h 106"/>
                <a:gd name="T50" fmla="*/ 70 w 98"/>
                <a:gd name="T51" fmla="*/ 47 h 106"/>
                <a:gd name="T52" fmla="*/ 74 w 98"/>
                <a:gd name="T53" fmla="*/ 50 h 106"/>
                <a:gd name="T54" fmla="*/ 79 w 98"/>
                <a:gd name="T55" fmla="*/ 57 h 106"/>
                <a:gd name="T56" fmla="*/ 81 w 98"/>
                <a:gd name="T57" fmla="*/ 63 h 106"/>
                <a:gd name="T58" fmla="*/ 78 w 98"/>
                <a:gd name="T59" fmla="*/ 69 h 106"/>
                <a:gd name="T60" fmla="*/ 74 w 98"/>
                <a:gd name="T61" fmla="*/ 76 h 106"/>
                <a:gd name="T62" fmla="*/ 68 w 98"/>
                <a:gd name="T63" fmla="*/ 81 h 106"/>
                <a:gd name="T64" fmla="*/ 64 w 98"/>
                <a:gd name="T65" fmla="*/ 85 h 106"/>
                <a:gd name="T66" fmla="*/ 59 w 98"/>
                <a:gd name="T67" fmla="*/ 88 h 106"/>
                <a:gd name="T68" fmla="*/ 53 w 98"/>
                <a:gd name="T69" fmla="*/ 90 h 106"/>
                <a:gd name="T70" fmla="*/ 60 w 98"/>
                <a:gd name="T71" fmla="*/ 106 h 106"/>
                <a:gd name="T72" fmla="*/ 63 w 98"/>
                <a:gd name="T73" fmla="*/ 104 h 106"/>
                <a:gd name="T74" fmla="*/ 67 w 98"/>
                <a:gd name="T75" fmla="*/ 101 h 106"/>
                <a:gd name="T76" fmla="*/ 70 w 98"/>
                <a:gd name="T77" fmla="*/ 100 h 106"/>
                <a:gd name="T78" fmla="*/ 73 w 98"/>
                <a:gd name="T79" fmla="*/ 99 h 106"/>
                <a:gd name="T80" fmla="*/ 79 w 98"/>
                <a:gd name="T81" fmla="*/ 89 h 106"/>
                <a:gd name="T82" fmla="*/ 85 w 98"/>
                <a:gd name="T83" fmla="*/ 81 h 106"/>
                <a:gd name="T84" fmla="*/ 92 w 98"/>
                <a:gd name="T85" fmla="*/ 72 h 106"/>
                <a:gd name="T86" fmla="*/ 98 w 98"/>
                <a:gd name="T87" fmla="*/ 63 h 106"/>
                <a:gd name="T88" fmla="*/ 96 w 98"/>
                <a:gd name="T89" fmla="*/ 56 h 106"/>
                <a:gd name="T90" fmla="*/ 95 w 98"/>
                <a:gd name="T91" fmla="*/ 49 h 106"/>
                <a:gd name="T92" fmla="*/ 91 w 98"/>
                <a:gd name="T93" fmla="*/ 43 h 106"/>
                <a:gd name="T94" fmla="*/ 86 w 98"/>
                <a:gd name="T95" fmla="*/ 3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" h="106">
                  <a:moveTo>
                    <a:pt x="86" y="38"/>
                  </a:moveTo>
                  <a:lnTo>
                    <a:pt x="81" y="33"/>
                  </a:lnTo>
                  <a:lnTo>
                    <a:pt x="75" y="31"/>
                  </a:lnTo>
                  <a:lnTo>
                    <a:pt x="70" y="29"/>
                  </a:lnTo>
                  <a:lnTo>
                    <a:pt x="63" y="29"/>
                  </a:lnTo>
                  <a:lnTo>
                    <a:pt x="57" y="31"/>
                  </a:lnTo>
                  <a:lnTo>
                    <a:pt x="52" y="32"/>
                  </a:lnTo>
                  <a:lnTo>
                    <a:pt x="46" y="36"/>
                  </a:lnTo>
                  <a:lnTo>
                    <a:pt x="42" y="40"/>
                  </a:lnTo>
                  <a:lnTo>
                    <a:pt x="39" y="43"/>
                  </a:lnTo>
                  <a:lnTo>
                    <a:pt x="38" y="46"/>
                  </a:lnTo>
                  <a:lnTo>
                    <a:pt x="36" y="50"/>
                  </a:lnTo>
                  <a:lnTo>
                    <a:pt x="35" y="53"/>
                  </a:lnTo>
                  <a:lnTo>
                    <a:pt x="23" y="42"/>
                  </a:lnTo>
                  <a:lnTo>
                    <a:pt x="50" y="11"/>
                  </a:lnTo>
                  <a:lnTo>
                    <a:pt x="38" y="0"/>
                  </a:lnTo>
                  <a:lnTo>
                    <a:pt x="0" y="44"/>
                  </a:lnTo>
                  <a:lnTo>
                    <a:pt x="35" y="75"/>
                  </a:lnTo>
                  <a:lnTo>
                    <a:pt x="43" y="72"/>
                  </a:lnTo>
                  <a:lnTo>
                    <a:pt x="45" y="67"/>
                  </a:lnTo>
                  <a:lnTo>
                    <a:pt x="46" y="63"/>
                  </a:lnTo>
                  <a:lnTo>
                    <a:pt x="49" y="58"/>
                  </a:lnTo>
                  <a:lnTo>
                    <a:pt x="52" y="54"/>
                  </a:lnTo>
                  <a:lnTo>
                    <a:pt x="57" y="49"/>
                  </a:lnTo>
                  <a:lnTo>
                    <a:pt x="63" y="47"/>
                  </a:lnTo>
                  <a:lnTo>
                    <a:pt x="70" y="47"/>
                  </a:lnTo>
                  <a:lnTo>
                    <a:pt x="74" y="50"/>
                  </a:lnTo>
                  <a:lnTo>
                    <a:pt x="79" y="57"/>
                  </a:lnTo>
                  <a:lnTo>
                    <a:pt x="81" y="63"/>
                  </a:lnTo>
                  <a:lnTo>
                    <a:pt x="78" y="69"/>
                  </a:lnTo>
                  <a:lnTo>
                    <a:pt x="74" y="76"/>
                  </a:lnTo>
                  <a:lnTo>
                    <a:pt x="68" y="81"/>
                  </a:lnTo>
                  <a:lnTo>
                    <a:pt x="64" y="85"/>
                  </a:lnTo>
                  <a:lnTo>
                    <a:pt x="59" y="88"/>
                  </a:lnTo>
                  <a:lnTo>
                    <a:pt x="53" y="90"/>
                  </a:lnTo>
                  <a:lnTo>
                    <a:pt x="60" y="106"/>
                  </a:lnTo>
                  <a:lnTo>
                    <a:pt x="63" y="104"/>
                  </a:lnTo>
                  <a:lnTo>
                    <a:pt x="67" y="101"/>
                  </a:lnTo>
                  <a:lnTo>
                    <a:pt x="70" y="100"/>
                  </a:lnTo>
                  <a:lnTo>
                    <a:pt x="73" y="99"/>
                  </a:lnTo>
                  <a:lnTo>
                    <a:pt x="79" y="89"/>
                  </a:lnTo>
                  <a:lnTo>
                    <a:pt x="85" y="81"/>
                  </a:lnTo>
                  <a:lnTo>
                    <a:pt x="92" y="72"/>
                  </a:lnTo>
                  <a:lnTo>
                    <a:pt x="98" y="63"/>
                  </a:lnTo>
                  <a:lnTo>
                    <a:pt x="96" y="56"/>
                  </a:lnTo>
                  <a:lnTo>
                    <a:pt x="95" y="49"/>
                  </a:lnTo>
                  <a:lnTo>
                    <a:pt x="91" y="43"/>
                  </a:lnTo>
                  <a:lnTo>
                    <a:pt x="86" y="3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2286" y="2434"/>
              <a:ext cx="66" cy="93"/>
            </a:xfrm>
            <a:custGeom>
              <a:avLst/>
              <a:gdLst>
                <a:gd name="T0" fmla="*/ 50 w 66"/>
                <a:gd name="T1" fmla="*/ 65 h 93"/>
                <a:gd name="T2" fmla="*/ 50 w 66"/>
                <a:gd name="T3" fmla="*/ 76 h 93"/>
                <a:gd name="T4" fmla="*/ 24 w 66"/>
                <a:gd name="T5" fmla="*/ 76 h 93"/>
                <a:gd name="T6" fmla="*/ 34 w 66"/>
                <a:gd name="T7" fmla="*/ 71 h 93"/>
                <a:gd name="T8" fmla="*/ 42 w 66"/>
                <a:gd name="T9" fmla="*/ 64 h 93"/>
                <a:gd name="T10" fmla="*/ 49 w 66"/>
                <a:gd name="T11" fmla="*/ 57 h 93"/>
                <a:gd name="T12" fmla="*/ 56 w 66"/>
                <a:gd name="T13" fmla="*/ 50 h 93"/>
                <a:gd name="T14" fmla="*/ 60 w 66"/>
                <a:gd name="T15" fmla="*/ 46 h 93"/>
                <a:gd name="T16" fmla="*/ 63 w 66"/>
                <a:gd name="T17" fmla="*/ 39 h 93"/>
                <a:gd name="T18" fmla="*/ 64 w 66"/>
                <a:gd name="T19" fmla="*/ 33 h 93"/>
                <a:gd name="T20" fmla="*/ 66 w 66"/>
                <a:gd name="T21" fmla="*/ 29 h 93"/>
                <a:gd name="T22" fmla="*/ 63 w 66"/>
                <a:gd name="T23" fmla="*/ 17 h 93"/>
                <a:gd name="T24" fmla="*/ 56 w 66"/>
                <a:gd name="T25" fmla="*/ 8 h 93"/>
                <a:gd name="T26" fmla="*/ 46 w 66"/>
                <a:gd name="T27" fmla="*/ 1 h 93"/>
                <a:gd name="T28" fmla="*/ 34 w 66"/>
                <a:gd name="T29" fmla="*/ 0 h 93"/>
                <a:gd name="T30" fmla="*/ 25 w 66"/>
                <a:gd name="T31" fmla="*/ 1 h 93"/>
                <a:gd name="T32" fmla="*/ 17 w 66"/>
                <a:gd name="T33" fmla="*/ 4 h 93"/>
                <a:gd name="T34" fmla="*/ 10 w 66"/>
                <a:gd name="T35" fmla="*/ 8 h 93"/>
                <a:gd name="T36" fmla="*/ 3 w 66"/>
                <a:gd name="T37" fmla="*/ 14 h 93"/>
                <a:gd name="T38" fmla="*/ 3 w 66"/>
                <a:gd name="T39" fmla="*/ 28 h 93"/>
                <a:gd name="T40" fmla="*/ 20 w 66"/>
                <a:gd name="T41" fmla="*/ 28 h 93"/>
                <a:gd name="T42" fmla="*/ 20 w 66"/>
                <a:gd name="T43" fmla="*/ 22 h 93"/>
                <a:gd name="T44" fmla="*/ 21 w 66"/>
                <a:gd name="T45" fmla="*/ 19 h 93"/>
                <a:gd name="T46" fmla="*/ 24 w 66"/>
                <a:gd name="T47" fmla="*/ 18 h 93"/>
                <a:gd name="T48" fmla="*/ 30 w 66"/>
                <a:gd name="T49" fmla="*/ 15 h 93"/>
                <a:gd name="T50" fmla="*/ 35 w 66"/>
                <a:gd name="T51" fmla="*/ 15 h 93"/>
                <a:gd name="T52" fmla="*/ 39 w 66"/>
                <a:gd name="T53" fmla="*/ 17 h 93"/>
                <a:gd name="T54" fmla="*/ 45 w 66"/>
                <a:gd name="T55" fmla="*/ 18 h 93"/>
                <a:gd name="T56" fmla="*/ 48 w 66"/>
                <a:gd name="T57" fmla="*/ 22 h 93"/>
                <a:gd name="T58" fmla="*/ 49 w 66"/>
                <a:gd name="T59" fmla="*/ 28 h 93"/>
                <a:gd name="T60" fmla="*/ 49 w 66"/>
                <a:gd name="T61" fmla="*/ 32 h 93"/>
                <a:gd name="T62" fmla="*/ 48 w 66"/>
                <a:gd name="T63" fmla="*/ 36 h 93"/>
                <a:gd name="T64" fmla="*/ 45 w 66"/>
                <a:gd name="T65" fmla="*/ 40 h 93"/>
                <a:gd name="T66" fmla="*/ 41 w 66"/>
                <a:gd name="T67" fmla="*/ 44 h 93"/>
                <a:gd name="T68" fmla="*/ 34 w 66"/>
                <a:gd name="T69" fmla="*/ 51 h 93"/>
                <a:gd name="T70" fmla="*/ 24 w 66"/>
                <a:gd name="T71" fmla="*/ 60 h 93"/>
                <a:gd name="T72" fmla="*/ 13 w 66"/>
                <a:gd name="T73" fmla="*/ 68 h 93"/>
                <a:gd name="T74" fmla="*/ 0 w 66"/>
                <a:gd name="T75" fmla="*/ 78 h 93"/>
                <a:gd name="T76" fmla="*/ 0 w 66"/>
                <a:gd name="T77" fmla="*/ 93 h 93"/>
                <a:gd name="T78" fmla="*/ 60 w 66"/>
                <a:gd name="T79" fmla="*/ 93 h 93"/>
                <a:gd name="T80" fmla="*/ 62 w 66"/>
                <a:gd name="T81" fmla="*/ 92 h 93"/>
                <a:gd name="T82" fmla="*/ 63 w 66"/>
                <a:gd name="T83" fmla="*/ 90 h 93"/>
                <a:gd name="T84" fmla="*/ 64 w 66"/>
                <a:gd name="T85" fmla="*/ 90 h 93"/>
                <a:gd name="T86" fmla="*/ 66 w 66"/>
                <a:gd name="T87" fmla="*/ 89 h 93"/>
                <a:gd name="T88" fmla="*/ 66 w 66"/>
                <a:gd name="T89" fmla="*/ 65 h 93"/>
                <a:gd name="T90" fmla="*/ 50 w 66"/>
                <a:gd name="T91" fmla="*/ 6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93">
                  <a:moveTo>
                    <a:pt x="50" y="65"/>
                  </a:moveTo>
                  <a:lnTo>
                    <a:pt x="50" y="76"/>
                  </a:lnTo>
                  <a:lnTo>
                    <a:pt x="24" y="76"/>
                  </a:lnTo>
                  <a:lnTo>
                    <a:pt x="34" y="71"/>
                  </a:lnTo>
                  <a:lnTo>
                    <a:pt x="42" y="64"/>
                  </a:lnTo>
                  <a:lnTo>
                    <a:pt x="49" y="57"/>
                  </a:lnTo>
                  <a:lnTo>
                    <a:pt x="56" y="50"/>
                  </a:lnTo>
                  <a:lnTo>
                    <a:pt x="60" y="46"/>
                  </a:lnTo>
                  <a:lnTo>
                    <a:pt x="63" y="39"/>
                  </a:lnTo>
                  <a:lnTo>
                    <a:pt x="64" y="33"/>
                  </a:lnTo>
                  <a:lnTo>
                    <a:pt x="66" y="29"/>
                  </a:lnTo>
                  <a:lnTo>
                    <a:pt x="63" y="17"/>
                  </a:lnTo>
                  <a:lnTo>
                    <a:pt x="56" y="8"/>
                  </a:lnTo>
                  <a:lnTo>
                    <a:pt x="46" y="1"/>
                  </a:lnTo>
                  <a:lnTo>
                    <a:pt x="34" y="0"/>
                  </a:lnTo>
                  <a:lnTo>
                    <a:pt x="25" y="1"/>
                  </a:lnTo>
                  <a:lnTo>
                    <a:pt x="17" y="4"/>
                  </a:lnTo>
                  <a:lnTo>
                    <a:pt x="10" y="8"/>
                  </a:lnTo>
                  <a:lnTo>
                    <a:pt x="3" y="14"/>
                  </a:lnTo>
                  <a:lnTo>
                    <a:pt x="3" y="28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21" y="19"/>
                  </a:lnTo>
                  <a:lnTo>
                    <a:pt x="24" y="18"/>
                  </a:lnTo>
                  <a:lnTo>
                    <a:pt x="30" y="15"/>
                  </a:lnTo>
                  <a:lnTo>
                    <a:pt x="35" y="15"/>
                  </a:lnTo>
                  <a:lnTo>
                    <a:pt x="39" y="17"/>
                  </a:lnTo>
                  <a:lnTo>
                    <a:pt x="45" y="18"/>
                  </a:lnTo>
                  <a:lnTo>
                    <a:pt x="48" y="22"/>
                  </a:lnTo>
                  <a:lnTo>
                    <a:pt x="49" y="28"/>
                  </a:lnTo>
                  <a:lnTo>
                    <a:pt x="49" y="32"/>
                  </a:lnTo>
                  <a:lnTo>
                    <a:pt x="48" y="36"/>
                  </a:lnTo>
                  <a:lnTo>
                    <a:pt x="45" y="40"/>
                  </a:lnTo>
                  <a:lnTo>
                    <a:pt x="41" y="44"/>
                  </a:lnTo>
                  <a:lnTo>
                    <a:pt x="34" y="51"/>
                  </a:lnTo>
                  <a:lnTo>
                    <a:pt x="24" y="60"/>
                  </a:lnTo>
                  <a:lnTo>
                    <a:pt x="13" y="68"/>
                  </a:lnTo>
                  <a:lnTo>
                    <a:pt x="0" y="78"/>
                  </a:lnTo>
                  <a:lnTo>
                    <a:pt x="0" y="93"/>
                  </a:lnTo>
                  <a:lnTo>
                    <a:pt x="60" y="93"/>
                  </a:lnTo>
                  <a:lnTo>
                    <a:pt x="62" y="92"/>
                  </a:lnTo>
                  <a:lnTo>
                    <a:pt x="63" y="90"/>
                  </a:lnTo>
                  <a:lnTo>
                    <a:pt x="64" y="90"/>
                  </a:lnTo>
                  <a:lnTo>
                    <a:pt x="66" y="89"/>
                  </a:lnTo>
                  <a:lnTo>
                    <a:pt x="66" y="65"/>
                  </a:lnTo>
                  <a:lnTo>
                    <a:pt x="50" y="6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1554" y="1524"/>
              <a:ext cx="140" cy="123"/>
            </a:xfrm>
            <a:custGeom>
              <a:avLst/>
              <a:gdLst>
                <a:gd name="T0" fmla="*/ 136 w 140"/>
                <a:gd name="T1" fmla="*/ 40 h 123"/>
                <a:gd name="T2" fmla="*/ 132 w 140"/>
                <a:gd name="T3" fmla="*/ 32 h 123"/>
                <a:gd name="T4" fmla="*/ 125 w 140"/>
                <a:gd name="T5" fmla="*/ 23 h 123"/>
                <a:gd name="T6" fmla="*/ 114 w 140"/>
                <a:gd name="T7" fmla="*/ 14 h 123"/>
                <a:gd name="T8" fmla="*/ 101 w 140"/>
                <a:gd name="T9" fmla="*/ 7 h 123"/>
                <a:gd name="T10" fmla="*/ 87 w 140"/>
                <a:gd name="T11" fmla="*/ 1 h 123"/>
                <a:gd name="T12" fmla="*/ 76 w 140"/>
                <a:gd name="T13" fmla="*/ 0 h 123"/>
                <a:gd name="T14" fmla="*/ 72 w 140"/>
                <a:gd name="T15" fmla="*/ 0 h 123"/>
                <a:gd name="T16" fmla="*/ 64 w 140"/>
                <a:gd name="T17" fmla="*/ 0 h 123"/>
                <a:gd name="T18" fmla="*/ 54 w 140"/>
                <a:gd name="T19" fmla="*/ 1 h 123"/>
                <a:gd name="T20" fmla="*/ 43 w 140"/>
                <a:gd name="T21" fmla="*/ 5 h 123"/>
                <a:gd name="T22" fmla="*/ 30 w 140"/>
                <a:gd name="T23" fmla="*/ 10 h 123"/>
                <a:gd name="T24" fmla="*/ 21 w 140"/>
                <a:gd name="T25" fmla="*/ 18 h 123"/>
                <a:gd name="T26" fmla="*/ 11 w 140"/>
                <a:gd name="T27" fmla="*/ 28 h 123"/>
                <a:gd name="T28" fmla="*/ 7 w 140"/>
                <a:gd name="T29" fmla="*/ 35 h 123"/>
                <a:gd name="T30" fmla="*/ 7 w 140"/>
                <a:gd name="T31" fmla="*/ 36 h 123"/>
                <a:gd name="T32" fmla="*/ 4 w 140"/>
                <a:gd name="T33" fmla="*/ 43 h 123"/>
                <a:gd name="T34" fmla="*/ 1 w 140"/>
                <a:gd name="T35" fmla="*/ 53 h 123"/>
                <a:gd name="T36" fmla="*/ 0 w 140"/>
                <a:gd name="T37" fmla="*/ 60 h 123"/>
                <a:gd name="T38" fmla="*/ 0 w 140"/>
                <a:gd name="T39" fmla="*/ 60 h 123"/>
                <a:gd name="T40" fmla="*/ 0 w 140"/>
                <a:gd name="T41" fmla="*/ 65 h 123"/>
                <a:gd name="T42" fmla="*/ 1 w 140"/>
                <a:gd name="T43" fmla="*/ 73 h 123"/>
                <a:gd name="T44" fmla="*/ 4 w 140"/>
                <a:gd name="T45" fmla="*/ 82 h 123"/>
                <a:gd name="T46" fmla="*/ 8 w 140"/>
                <a:gd name="T47" fmla="*/ 90 h 123"/>
                <a:gd name="T48" fmla="*/ 12 w 140"/>
                <a:gd name="T49" fmla="*/ 96 h 123"/>
                <a:gd name="T50" fmla="*/ 18 w 140"/>
                <a:gd name="T51" fmla="*/ 101 h 123"/>
                <a:gd name="T52" fmla="*/ 26 w 140"/>
                <a:gd name="T53" fmla="*/ 108 h 123"/>
                <a:gd name="T54" fmla="*/ 39 w 140"/>
                <a:gd name="T55" fmla="*/ 116 h 123"/>
                <a:gd name="T56" fmla="*/ 47 w 140"/>
                <a:gd name="T57" fmla="*/ 119 h 123"/>
                <a:gd name="T58" fmla="*/ 51 w 140"/>
                <a:gd name="T59" fmla="*/ 121 h 123"/>
                <a:gd name="T60" fmla="*/ 57 w 140"/>
                <a:gd name="T61" fmla="*/ 122 h 123"/>
                <a:gd name="T62" fmla="*/ 65 w 140"/>
                <a:gd name="T63" fmla="*/ 123 h 123"/>
                <a:gd name="T64" fmla="*/ 73 w 140"/>
                <a:gd name="T65" fmla="*/ 123 h 123"/>
                <a:gd name="T66" fmla="*/ 80 w 140"/>
                <a:gd name="T67" fmla="*/ 122 h 123"/>
                <a:gd name="T68" fmla="*/ 85 w 140"/>
                <a:gd name="T69" fmla="*/ 122 h 123"/>
                <a:gd name="T70" fmla="*/ 89 w 140"/>
                <a:gd name="T71" fmla="*/ 121 h 123"/>
                <a:gd name="T72" fmla="*/ 96 w 140"/>
                <a:gd name="T73" fmla="*/ 118 h 123"/>
                <a:gd name="T74" fmla="*/ 108 w 140"/>
                <a:gd name="T75" fmla="*/ 112 h 123"/>
                <a:gd name="T76" fmla="*/ 118 w 140"/>
                <a:gd name="T77" fmla="*/ 107 h 123"/>
                <a:gd name="T78" fmla="*/ 126 w 140"/>
                <a:gd name="T79" fmla="*/ 98 h 123"/>
                <a:gd name="T80" fmla="*/ 132 w 140"/>
                <a:gd name="T81" fmla="*/ 90 h 123"/>
                <a:gd name="T82" fmla="*/ 136 w 140"/>
                <a:gd name="T83" fmla="*/ 80 h 123"/>
                <a:gd name="T84" fmla="*/ 139 w 140"/>
                <a:gd name="T85" fmla="*/ 72 h 123"/>
                <a:gd name="T86" fmla="*/ 140 w 140"/>
                <a:gd name="T87" fmla="*/ 66 h 123"/>
                <a:gd name="T88" fmla="*/ 140 w 140"/>
                <a:gd name="T89" fmla="*/ 62 h 123"/>
                <a:gd name="T90" fmla="*/ 140 w 140"/>
                <a:gd name="T91" fmla="*/ 62 h 123"/>
                <a:gd name="T92" fmla="*/ 140 w 140"/>
                <a:gd name="T93" fmla="*/ 57 h 123"/>
                <a:gd name="T94" fmla="*/ 139 w 140"/>
                <a:gd name="T95" fmla="*/ 4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0" h="123">
                  <a:moveTo>
                    <a:pt x="137" y="44"/>
                  </a:moveTo>
                  <a:lnTo>
                    <a:pt x="136" y="40"/>
                  </a:lnTo>
                  <a:lnTo>
                    <a:pt x="133" y="36"/>
                  </a:lnTo>
                  <a:lnTo>
                    <a:pt x="132" y="32"/>
                  </a:lnTo>
                  <a:lnTo>
                    <a:pt x="129" y="29"/>
                  </a:lnTo>
                  <a:lnTo>
                    <a:pt x="125" y="23"/>
                  </a:lnTo>
                  <a:lnTo>
                    <a:pt x="119" y="19"/>
                  </a:lnTo>
                  <a:lnTo>
                    <a:pt x="114" y="14"/>
                  </a:lnTo>
                  <a:lnTo>
                    <a:pt x="108" y="10"/>
                  </a:lnTo>
                  <a:lnTo>
                    <a:pt x="101" y="7"/>
                  </a:lnTo>
                  <a:lnTo>
                    <a:pt x="94" y="4"/>
                  </a:lnTo>
                  <a:lnTo>
                    <a:pt x="87" y="1"/>
                  </a:lnTo>
                  <a:lnTo>
                    <a:pt x="79" y="0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1"/>
                  </a:lnTo>
                  <a:lnTo>
                    <a:pt x="54" y="1"/>
                  </a:lnTo>
                  <a:lnTo>
                    <a:pt x="50" y="3"/>
                  </a:lnTo>
                  <a:lnTo>
                    <a:pt x="43" y="5"/>
                  </a:lnTo>
                  <a:lnTo>
                    <a:pt x="36" y="7"/>
                  </a:lnTo>
                  <a:lnTo>
                    <a:pt x="30" y="10"/>
                  </a:lnTo>
                  <a:lnTo>
                    <a:pt x="26" y="14"/>
                  </a:lnTo>
                  <a:lnTo>
                    <a:pt x="21" y="18"/>
                  </a:lnTo>
                  <a:lnTo>
                    <a:pt x="15" y="22"/>
                  </a:lnTo>
                  <a:lnTo>
                    <a:pt x="11" y="28"/>
                  </a:lnTo>
                  <a:lnTo>
                    <a:pt x="8" y="33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6"/>
                  </a:lnTo>
                  <a:lnTo>
                    <a:pt x="5" y="37"/>
                  </a:lnTo>
                  <a:lnTo>
                    <a:pt x="4" y="43"/>
                  </a:lnTo>
                  <a:lnTo>
                    <a:pt x="3" y="47"/>
                  </a:lnTo>
                  <a:lnTo>
                    <a:pt x="1" y="53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1" y="69"/>
                  </a:lnTo>
                  <a:lnTo>
                    <a:pt x="1" y="73"/>
                  </a:lnTo>
                  <a:lnTo>
                    <a:pt x="3" y="78"/>
                  </a:lnTo>
                  <a:lnTo>
                    <a:pt x="4" y="82"/>
                  </a:lnTo>
                  <a:lnTo>
                    <a:pt x="5" y="86"/>
                  </a:lnTo>
                  <a:lnTo>
                    <a:pt x="8" y="90"/>
                  </a:lnTo>
                  <a:lnTo>
                    <a:pt x="10" y="93"/>
                  </a:lnTo>
                  <a:lnTo>
                    <a:pt x="12" y="96"/>
                  </a:lnTo>
                  <a:lnTo>
                    <a:pt x="15" y="98"/>
                  </a:lnTo>
                  <a:lnTo>
                    <a:pt x="18" y="101"/>
                  </a:lnTo>
                  <a:lnTo>
                    <a:pt x="21" y="104"/>
                  </a:lnTo>
                  <a:lnTo>
                    <a:pt x="26" y="108"/>
                  </a:lnTo>
                  <a:lnTo>
                    <a:pt x="32" y="112"/>
                  </a:lnTo>
                  <a:lnTo>
                    <a:pt x="39" y="116"/>
                  </a:lnTo>
                  <a:lnTo>
                    <a:pt x="44" y="119"/>
                  </a:lnTo>
                  <a:lnTo>
                    <a:pt x="47" y="119"/>
                  </a:lnTo>
                  <a:lnTo>
                    <a:pt x="48" y="119"/>
                  </a:lnTo>
                  <a:lnTo>
                    <a:pt x="51" y="121"/>
                  </a:lnTo>
                  <a:lnTo>
                    <a:pt x="53" y="121"/>
                  </a:lnTo>
                  <a:lnTo>
                    <a:pt x="57" y="122"/>
                  </a:lnTo>
                  <a:lnTo>
                    <a:pt x="61" y="122"/>
                  </a:lnTo>
                  <a:lnTo>
                    <a:pt x="65" y="123"/>
                  </a:lnTo>
                  <a:lnTo>
                    <a:pt x="69" y="123"/>
                  </a:lnTo>
                  <a:lnTo>
                    <a:pt x="73" y="123"/>
                  </a:lnTo>
                  <a:lnTo>
                    <a:pt x="76" y="122"/>
                  </a:lnTo>
                  <a:lnTo>
                    <a:pt x="80" y="122"/>
                  </a:lnTo>
                  <a:lnTo>
                    <a:pt x="83" y="122"/>
                  </a:lnTo>
                  <a:lnTo>
                    <a:pt x="85" y="122"/>
                  </a:lnTo>
                  <a:lnTo>
                    <a:pt x="87" y="121"/>
                  </a:lnTo>
                  <a:lnTo>
                    <a:pt x="89" y="121"/>
                  </a:lnTo>
                  <a:lnTo>
                    <a:pt x="90" y="121"/>
                  </a:lnTo>
                  <a:lnTo>
                    <a:pt x="96" y="118"/>
                  </a:lnTo>
                  <a:lnTo>
                    <a:pt x="103" y="115"/>
                  </a:lnTo>
                  <a:lnTo>
                    <a:pt x="108" y="112"/>
                  </a:lnTo>
                  <a:lnTo>
                    <a:pt x="114" y="109"/>
                  </a:lnTo>
                  <a:lnTo>
                    <a:pt x="118" y="107"/>
                  </a:lnTo>
                  <a:lnTo>
                    <a:pt x="122" y="103"/>
                  </a:lnTo>
                  <a:lnTo>
                    <a:pt x="126" y="98"/>
                  </a:lnTo>
                  <a:lnTo>
                    <a:pt x="129" y="94"/>
                  </a:lnTo>
                  <a:lnTo>
                    <a:pt x="132" y="90"/>
                  </a:lnTo>
                  <a:lnTo>
                    <a:pt x="135" y="85"/>
                  </a:lnTo>
                  <a:lnTo>
                    <a:pt x="136" y="80"/>
                  </a:lnTo>
                  <a:lnTo>
                    <a:pt x="137" y="75"/>
                  </a:lnTo>
                  <a:lnTo>
                    <a:pt x="139" y="72"/>
                  </a:lnTo>
                  <a:lnTo>
                    <a:pt x="139" y="69"/>
                  </a:lnTo>
                  <a:lnTo>
                    <a:pt x="140" y="66"/>
                  </a:lnTo>
                  <a:lnTo>
                    <a:pt x="140" y="64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40" y="61"/>
                  </a:lnTo>
                  <a:lnTo>
                    <a:pt x="140" y="57"/>
                  </a:lnTo>
                  <a:lnTo>
                    <a:pt x="139" y="53"/>
                  </a:lnTo>
                  <a:lnTo>
                    <a:pt x="139" y="48"/>
                  </a:lnTo>
                  <a:lnTo>
                    <a:pt x="137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2496" y="843"/>
              <a:ext cx="37" cy="23"/>
            </a:xfrm>
            <a:custGeom>
              <a:avLst/>
              <a:gdLst>
                <a:gd name="T0" fmla="*/ 37 w 37"/>
                <a:gd name="T1" fmla="*/ 1 h 23"/>
                <a:gd name="T2" fmla="*/ 36 w 37"/>
                <a:gd name="T3" fmla="*/ 0 h 23"/>
                <a:gd name="T4" fmla="*/ 0 w 37"/>
                <a:gd name="T5" fmla="*/ 9 h 23"/>
                <a:gd name="T6" fmla="*/ 12 w 37"/>
                <a:gd name="T7" fmla="*/ 23 h 23"/>
                <a:gd name="T8" fmla="*/ 37 w 37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37" y="1"/>
                  </a:moveTo>
                  <a:lnTo>
                    <a:pt x="36" y="0"/>
                  </a:lnTo>
                  <a:lnTo>
                    <a:pt x="0" y="9"/>
                  </a:lnTo>
                  <a:lnTo>
                    <a:pt x="12" y="23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3" name="Freeform 34"/>
            <p:cNvSpPr>
              <a:spLocks/>
            </p:cNvSpPr>
            <p:nvPr/>
          </p:nvSpPr>
          <p:spPr bwMode="auto">
            <a:xfrm>
              <a:off x="2761" y="1477"/>
              <a:ext cx="29" cy="30"/>
            </a:xfrm>
            <a:custGeom>
              <a:avLst/>
              <a:gdLst>
                <a:gd name="T0" fmla="*/ 15 w 29"/>
                <a:gd name="T1" fmla="*/ 30 h 30"/>
                <a:gd name="T2" fmla="*/ 21 w 29"/>
                <a:gd name="T3" fmla="*/ 29 h 30"/>
                <a:gd name="T4" fmla="*/ 26 w 29"/>
                <a:gd name="T5" fmla="*/ 25 h 30"/>
                <a:gd name="T6" fmla="*/ 29 w 29"/>
                <a:gd name="T7" fmla="*/ 21 h 30"/>
                <a:gd name="T8" fmla="*/ 29 w 29"/>
                <a:gd name="T9" fmla="*/ 15 h 30"/>
                <a:gd name="T10" fmla="*/ 28 w 29"/>
                <a:gd name="T11" fmla="*/ 9 h 30"/>
                <a:gd name="T12" fmla="*/ 25 w 29"/>
                <a:gd name="T13" fmla="*/ 5 h 30"/>
                <a:gd name="T14" fmla="*/ 21 w 29"/>
                <a:gd name="T15" fmla="*/ 2 h 30"/>
                <a:gd name="T16" fmla="*/ 15 w 29"/>
                <a:gd name="T17" fmla="*/ 0 h 30"/>
                <a:gd name="T18" fmla="*/ 10 w 29"/>
                <a:gd name="T19" fmla="*/ 2 h 30"/>
                <a:gd name="T20" fmla="*/ 4 w 29"/>
                <a:gd name="T21" fmla="*/ 7 h 30"/>
                <a:gd name="T22" fmla="*/ 0 w 29"/>
                <a:gd name="T23" fmla="*/ 12 h 30"/>
                <a:gd name="T24" fmla="*/ 0 w 29"/>
                <a:gd name="T25" fmla="*/ 19 h 30"/>
                <a:gd name="T26" fmla="*/ 1 w 29"/>
                <a:gd name="T27" fmla="*/ 25 h 30"/>
                <a:gd name="T28" fmla="*/ 6 w 29"/>
                <a:gd name="T29" fmla="*/ 29 h 30"/>
                <a:gd name="T30" fmla="*/ 10 w 29"/>
                <a:gd name="T31" fmla="*/ 30 h 30"/>
                <a:gd name="T32" fmla="*/ 15 w 29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21" y="29"/>
                  </a:lnTo>
                  <a:lnTo>
                    <a:pt x="26" y="25"/>
                  </a:lnTo>
                  <a:lnTo>
                    <a:pt x="29" y="21"/>
                  </a:lnTo>
                  <a:lnTo>
                    <a:pt x="29" y="15"/>
                  </a:lnTo>
                  <a:lnTo>
                    <a:pt x="28" y="9"/>
                  </a:lnTo>
                  <a:lnTo>
                    <a:pt x="25" y="5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4" y="7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1" y="25"/>
                  </a:lnTo>
                  <a:lnTo>
                    <a:pt x="6" y="29"/>
                  </a:lnTo>
                  <a:lnTo>
                    <a:pt x="10" y="3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2739" y="1833"/>
              <a:ext cx="61" cy="38"/>
            </a:xfrm>
            <a:custGeom>
              <a:avLst/>
              <a:gdLst>
                <a:gd name="T0" fmla="*/ 34 w 61"/>
                <a:gd name="T1" fmla="*/ 6 h 38"/>
                <a:gd name="T2" fmla="*/ 26 w 61"/>
                <a:gd name="T3" fmla="*/ 3 h 38"/>
                <a:gd name="T4" fmla="*/ 15 w 61"/>
                <a:gd name="T5" fmla="*/ 0 h 38"/>
                <a:gd name="T6" fmla="*/ 5 w 61"/>
                <a:gd name="T7" fmla="*/ 2 h 38"/>
                <a:gd name="T8" fmla="*/ 0 w 61"/>
                <a:gd name="T9" fmla="*/ 9 h 38"/>
                <a:gd name="T10" fmla="*/ 1 w 61"/>
                <a:gd name="T11" fmla="*/ 18 h 38"/>
                <a:gd name="T12" fmla="*/ 7 w 61"/>
                <a:gd name="T13" fmla="*/ 25 h 38"/>
                <a:gd name="T14" fmla="*/ 16 w 61"/>
                <a:gd name="T15" fmla="*/ 31 h 38"/>
                <a:gd name="T16" fmla="*/ 25 w 61"/>
                <a:gd name="T17" fmla="*/ 34 h 38"/>
                <a:gd name="T18" fmla="*/ 43 w 61"/>
                <a:gd name="T19" fmla="*/ 38 h 38"/>
                <a:gd name="T20" fmla="*/ 52 w 61"/>
                <a:gd name="T21" fmla="*/ 36 h 38"/>
                <a:gd name="T22" fmla="*/ 58 w 61"/>
                <a:gd name="T23" fmla="*/ 34 h 38"/>
                <a:gd name="T24" fmla="*/ 59 w 61"/>
                <a:gd name="T25" fmla="*/ 29 h 38"/>
                <a:gd name="T26" fmla="*/ 61 w 61"/>
                <a:gd name="T27" fmla="*/ 25 h 38"/>
                <a:gd name="T28" fmla="*/ 58 w 61"/>
                <a:gd name="T29" fmla="*/ 20 h 38"/>
                <a:gd name="T30" fmla="*/ 51 w 61"/>
                <a:gd name="T31" fmla="*/ 13 h 38"/>
                <a:gd name="T32" fmla="*/ 34 w 61"/>
                <a:gd name="T33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34" y="6"/>
                  </a:moveTo>
                  <a:lnTo>
                    <a:pt x="26" y="3"/>
                  </a:lnTo>
                  <a:lnTo>
                    <a:pt x="15" y="0"/>
                  </a:lnTo>
                  <a:lnTo>
                    <a:pt x="5" y="2"/>
                  </a:lnTo>
                  <a:lnTo>
                    <a:pt x="0" y="9"/>
                  </a:lnTo>
                  <a:lnTo>
                    <a:pt x="1" y="18"/>
                  </a:lnTo>
                  <a:lnTo>
                    <a:pt x="7" y="25"/>
                  </a:lnTo>
                  <a:lnTo>
                    <a:pt x="16" y="31"/>
                  </a:lnTo>
                  <a:lnTo>
                    <a:pt x="25" y="34"/>
                  </a:lnTo>
                  <a:lnTo>
                    <a:pt x="43" y="38"/>
                  </a:lnTo>
                  <a:lnTo>
                    <a:pt x="52" y="36"/>
                  </a:lnTo>
                  <a:lnTo>
                    <a:pt x="58" y="34"/>
                  </a:lnTo>
                  <a:lnTo>
                    <a:pt x="59" y="29"/>
                  </a:lnTo>
                  <a:lnTo>
                    <a:pt x="61" y="25"/>
                  </a:lnTo>
                  <a:lnTo>
                    <a:pt x="58" y="20"/>
                  </a:lnTo>
                  <a:lnTo>
                    <a:pt x="51" y="13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5" name="Freeform 36"/>
            <p:cNvSpPr>
              <a:spLocks/>
            </p:cNvSpPr>
            <p:nvPr/>
          </p:nvSpPr>
          <p:spPr bwMode="auto">
            <a:xfrm>
              <a:off x="2493" y="1395"/>
              <a:ext cx="79" cy="312"/>
            </a:xfrm>
            <a:custGeom>
              <a:avLst/>
              <a:gdLst>
                <a:gd name="T0" fmla="*/ 0 w 79"/>
                <a:gd name="T1" fmla="*/ 18 h 312"/>
                <a:gd name="T2" fmla="*/ 7 w 79"/>
                <a:gd name="T3" fmla="*/ 60 h 312"/>
                <a:gd name="T4" fmla="*/ 14 w 79"/>
                <a:gd name="T5" fmla="*/ 103 h 312"/>
                <a:gd name="T6" fmla="*/ 17 w 79"/>
                <a:gd name="T7" fmla="*/ 147 h 312"/>
                <a:gd name="T8" fmla="*/ 18 w 79"/>
                <a:gd name="T9" fmla="*/ 190 h 312"/>
                <a:gd name="T10" fmla="*/ 18 w 79"/>
                <a:gd name="T11" fmla="*/ 219 h 312"/>
                <a:gd name="T12" fmla="*/ 17 w 79"/>
                <a:gd name="T13" fmla="*/ 248 h 312"/>
                <a:gd name="T14" fmla="*/ 14 w 79"/>
                <a:gd name="T15" fmla="*/ 277 h 312"/>
                <a:gd name="T16" fmla="*/ 10 w 79"/>
                <a:gd name="T17" fmla="*/ 305 h 312"/>
                <a:gd name="T18" fmla="*/ 67 w 79"/>
                <a:gd name="T19" fmla="*/ 312 h 312"/>
                <a:gd name="T20" fmla="*/ 68 w 79"/>
                <a:gd name="T21" fmla="*/ 311 h 312"/>
                <a:gd name="T22" fmla="*/ 72 w 79"/>
                <a:gd name="T23" fmla="*/ 295 h 312"/>
                <a:gd name="T24" fmla="*/ 77 w 79"/>
                <a:gd name="T25" fmla="*/ 258 h 312"/>
                <a:gd name="T26" fmla="*/ 79 w 79"/>
                <a:gd name="T27" fmla="*/ 190 h 312"/>
                <a:gd name="T28" fmla="*/ 78 w 79"/>
                <a:gd name="T29" fmla="*/ 141 h 312"/>
                <a:gd name="T30" fmla="*/ 74 w 79"/>
                <a:gd name="T31" fmla="*/ 93 h 312"/>
                <a:gd name="T32" fmla="*/ 67 w 79"/>
                <a:gd name="T33" fmla="*/ 46 h 312"/>
                <a:gd name="T34" fmla="*/ 57 w 79"/>
                <a:gd name="T35" fmla="*/ 0 h 312"/>
                <a:gd name="T36" fmla="*/ 58 w 79"/>
                <a:gd name="T37" fmla="*/ 1 h 312"/>
                <a:gd name="T38" fmla="*/ 58 w 79"/>
                <a:gd name="T39" fmla="*/ 1 h 312"/>
                <a:gd name="T40" fmla="*/ 58 w 79"/>
                <a:gd name="T41" fmla="*/ 3 h 312"/>
                <a:gd name="T42" fmla="*/ 58 w 79"/>
                <a:gd name="T43" fmla="*/ 4 h 312"/>
                <a:gd name="T44" fmla="*/ 0 w 79"/>
                <a:gd name="T45" fmla="*/ 1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9" h="312">
                  <a:moveTo>
                    <a:pt x="0" y="18"/>
                  </a:moveTo>
                  <a:lnTo>
                    <a:pt x="7" y="60"/>
                  </a:lnTo>
                  <a:lnTo>
                    <a:pt x="14" y="103"/>
                  </a:lnTo>
                  <a:lnTo>
                    <a:pt x="17" y="147"/>
                  </a:lnTo>
                  <a:lnTo>
                    <a:pt x="18" y="190"/>
                  </a:lnTo>
                  <a:lnTo>
                    <a:pt x="18" y="219"/>
                  </a:lnTo>
                  <a:lnTo>
                    <a:pt x="17" y="248"/>
                  </a:lnTo>
                  <a:lnTo>
                    <a:pt x="14" y="277"/>
                  </a:lnTo>
                  <a:lnTo>
                    <a:pt x="10" y="305"/>
                  </a:lnTo>
                  <a:lnTo>
                    <a:pt x="67" y="312"/>
                  </a:lnTo>
                  <a:lnTo>
                    <a:pt x="68" y="311"/>
                  </a:lnTo>
                  <a:lnTo>
                    <a:pt x="72" y="295"/>
                  </a:lnTo>
                  <a:lnTo>
                    <a:pt x="77" y="258"/>
                  </a:lnTo>
                  <a:lnTo>
                    <a:pt x="79" y="190"/>
                  </a:lnTo>
                  <a:lnTo>
                    <a:pt x="78" y="141"/>
                  </a:lnTo>
                  <a:lnTo>
                    <a:pt x="74" y="93"/>
                  </a:lnTo>
                  <a:lnTo>
                    <a:pt x="67" y="46"/>
                  </a:lnTo>
                  <a:lnTo>
                    <a:pt x="57" y="0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3"/>
                  </a:lnTo>
                  <a:lnTo>
                    <a:pt x="58" y="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2250" y="1954"/>
              <a:ext cx="227" cy="279"/>
            </a:xfrm>
            <a:custGeom>
              <a:avLst/>
              <a:gdLst>
                <a:gd name="T0" fmla="*/ 0 w 227"/>
                <a:gd name="T1" fmla="*/ 226 h 279"/>
                <a:gd name="T2" fmla="*/ 43 w 227"/>
                <a:gd name="T3" fmla="*/ 266 h 279"/>
                <a:gd name="T4" fmla="*/ 41 w 227"/>
                <a:gd name="T5" fmla="*/ 269 h 279"/>
                <a:gd name="T6" fmla="*/ 38 w 227"/>
                <a:gd name="T7" fmla="*/ 272 h 279"/>
                <a:gd name="T8" fmla="*/ 35 w 227"/>
                <a:gd name="T9" fmla="*/ 276 h 279"/>
                <a:gd name="T10" fmla="*/ 32 w 227"/>
                <a:gd name="T11" fmla="*/ 279 h 279"/>
                <a:gd name="T12" fmla="*/ 61 w 227"/>
                <a:gd name="T13" fmla="*/ 251 h 279"/>
                <a:gd name="T14" fmla="*/ 88 w 227"/>
                <a:gd name="T15" fmla="*/ 222 h 279"/>
                <a:gd name="T16" fmla="*/ 114 w 227"/>
                <a:gd name="T17" fmla="*/ 191 h 279"/>
                <a:gd name="T18" fmla="*/ 141 w 227"/>
                <a:gd name="T19" fmla="*/ 159 h 279"/>
                <a:gd name="T20" fmla="*/ 164 w 227"/>
                <a:gd name="T21" fmla="*/ 128 h 279"/>
                <a:gd name="T22" fmla="*/ 186 w 227"/>
                <a:gd name="T23" fmla="*/ 94 h 279"/>
                <a:gd name="T24" fmla="*/ 207 w 227"/>
                <a:gd name="T25" fmla="*/ 60 h 279"/>
                <a:gd name="T26" fmla="*/ 227 w 227"/>
                <a:gd name="T27" fmla="*/ 25 h 279"/>
                <a:gd name="T28" fmla="*/ 171 w 227"/>
                <a:gd name="T29" fmla="*/ 0 h 279"/>
                <a:gd name="T30" fmla="*/ 154 w 227"/>
                <a:gd name="T31" fmla="*/ 32 h 279"/>
                <a:gd name="T32" fmla="*/ 136 w 227"/>
                <a:gd name="T33" fmla="*/ 62 h 279"/>
                <a:gd name="T34" fmla="*/ 117 w 227"/>
                <a:gd name="T35" fmla="*/ 92 h 279"/>
                <a:gd name="T36" fmla="*/ 96 w 227"/>
                <a:gd name="T37" fmla="*/ 121 h 279"/>
                <a:gd name="T38" fmla="*/ 74 w 227"/>
                <a:gd name="T39" fmla="*/ 148 h 279"/>
                <a:gd name="T40" fmla="*/ 50 w 227"/>
                <a:gd name="T41" fmla="*/ 175 h 279"/>
                <a:gd name="T42" fmla="*/ 27 w 227"/>
                <a:gd name="T43" fmla="*/ 201 h 279"/>
                <a:gd name="T44" fmla="*/ 0 w 227"/>
                <a:gd name="T45" fmla="*/ 226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7" h="279">
                  <a:moveTo>
                    <a:pt x="0" y="226"/>
                  </a:moveTo>
                  <a:lnTo>
                    <a:pt x="43" y="266"/>
                  </a:lnTo>
                  <a:lnTo>
                    <a:pt x="41" y="269"/>
                  </a:lnTo>
                  <a:lnTo>
                    <a:pt x="38" y="272"/>
                  </a:lnTo>
                  <a:lnTo>
                    <a:pt x="35" y="276"/>
                  </a:lnTo>
                  <a:lnTo>
                    <a:pt x="32" y="279"/>
                  </a:lnTo>
                  <a:lnTo>
                    <a:pt x="61" y="251"/>
                  </a:lnTo>
                  <a:lnTo>
                    <a:pt x="88" y="222"/>
                  </a:lnTo>
                  <a:lnTo>
                    <a:pt x="114" y="191"/>
                  </a:lnTo>
                  <a:lnTo>
                    <a:pt x="141" y="159"/>
                  </a:lnTo>
                  <a:lnTo>
                    <a:pt x="164" y="128"/>
                  </a:lnTo>
                  <a:lnTo>
                    <a:pt x="186" y="94"/>
                  </a:lnTo>
                  <a:lnTo>
                    <a:pt x="207" y="60"/>
                  </a:lnTo>
                  <a:lnTo>
                    <a:pt x="227" y="25"/>
                  </a:lnTo>
                  <a:lnTo>
                    <a:pt x="171" y="0"/>
                  </a:lnTo>
                  <a:lnTo>
                    <a:pt x="154" y="32"/>
                  </a:lnTo>
                  <a:lnTo>
                    <a:pt x="136" y="62"/>
                  </a:lnTo>
                  <a:lnTo>
                    <a:pt x="117" y="92"/>
                  </a:lnTo>
                  <a:lnTo>
                    <a:pt x="96" y="121"/>
                  </a:lnTo>
                  <a:lnTo>
                    <a:pt x="74" y="148"/>
                  </a:lnTo>
                  <a:lnTo>
                    <a:pt x="50" y="175"/>
                  </a:lnTo>
                  <a:lnTo>
                    <a:pt x="27" y="201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7" name="Freeform 38"/>
            <p:cNvSpPr>
              <a:spLocks/>
            </p:cNvSpPr>
            <p:nvPr/>
          </p:nvSpPr>
          <p:spPr bwMode="auto">
            <a:xfrm>
              <a:off x="674" y="1339"/>
              <a:ext cx="74" cy="389"/>
            </a:xfrm>
            <a:custGeom>
              <a:avLst/>
              <a:gdLst>
                <a:gd name="T0" fmla="*/ 61 w 74"/>
                <a:gd name="T1" fmla="*/ 246 h 389"/>
                <a:gd name="T2" fmla="*/ 63 w 74"/>
                <a:gd name="T3" fmla="*/ 211 h 389"/>
                <a:gd name="T4" fmla="*/ 64 w 74"/>
                <a:gd name="T5" fmla="*/ 177 h 389"/>
                <a:gd name="T6" fmla="*/ 68 w 74"/>
                <a:gd name="T7" fmla="*/ 142 h 389"/>
                <a:gd name="T8" fmla="*/ 74 w 74"/>
                <a:gd name="T9" fmla="*/ 107 h 389"/>
                <a:gd name="T10" fmla="*/ 14 w 74"/>
                <a:gd name="T11" fmla="*/ 97 h 389"/>
                <a:gd name="T12" fmla="*/ 18 w 74"/>
                <a:gd name="T13" fmla="*/ 73 h 389"/>
                <a:gd name="T14" fmla="*/ 24 w 74"/>
                <a:gd name="T15" fmla="*/ 49 h 389"/>
                <a:gd name="T16" fmla="*/ 29 w 74"/>
                <a:gd name="T17" fmla="*/ 24 h 389"/>
                <a:gd name="T18" fmla="*/ 36 w 74"/>
                <a:gd name="T19" fmla="*/ 0 h 389"/>
                <a:gd name="T20" fmla="*/ 21 w 74"/>
                <a:gd name="T21" fmla="*/ 60 h 389"/>
                <a:gd name="T22" fmla="*/ 10 w 74"/>
                <a:gd name="T23" fmla="*/ 121 h 389"/>
                <a:gd name="T24" fmla="*/ 3 w 74"/>
                <a:gd name="T25" fmla="*/ 183 h 389"/>
                <a:gd name="T26" fmla="*/ 0 w 74"/>
                <a:gd name="T27" fmla="*/ 246 h 389"/>
                <a:gd name="T28" fmla="*/ 2 w 74"/>
                <a:gd name="T29" fmla="*/ 282 h 389"/>
                <a:gd name="T30" fmla="*/ 3 w 74"/>
                <a:gd name="T31" fmla="*/ 318 h 389"/>
                <a:gd name="T32" fmla="*/ 7 w 74"/>
                <a:gd name="T33" fmla="*/ 354 h 389"/>
                <a:gd name="T34" fmla="*/ 11 w 74"/>
                <a:gd name="T35" fmla="*/ 389 h 389"/>
                <a:gd name="T36" fmla="*/ 72 w 74"/>
                <a:gd name="T37" fmla="*/ 380 h 389"/>
                <a:gd name="T38" fmla="*/ 68 w 74"/>
                <a:gd name="T39" fmla="*/ 347 h 389"/>
                <a:gd name="T40" fmla="*/ 64 w 74"/>
                <a:gd name="T41" fmla="*/ 314 h 389"/>
                <a:gd name="T42" fmla="*/ 63 w 74"/>
                <a:gd name="T43" fmla="*/ 281 h 389"/>
                <a:gd name="T44" fmla="*/ 61 w 74"/>
                <a:gd name="T45" fmla="*/ 246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389">
                  <a:moveTo>
                    <a:pt x="61" y="246"/>
                  </a:moveTo>
                  <a:lnTo>
                    <a:pt x="63" y="211"/>
                  </a:lnTo>
                  <a:lnTo>
                    <a:pt x="64" y="177"/>
                  </a:lnTo>
                  <a:lnTo>
                    <a:pt x="68" y="142"/>
                  </a:lnTo>
                  <a:lnTo>
                    <a:pt x="74" y="107"/>
                  </a:lnTo>
                  <a:lnTo>
                    <a:pt x="14" y="97"/>
                  </a:lnTo>
                  <a:lnTo>
                    <a:pt x="18" y="73"/>
                  </a:lnTo>
                  <a:lnTo>
                    <a:pt x="24" y="49"/>
                  </a:lnTo>
                  <a:lnTo>
                    <a:pt x="29" y="24"/>
                  </a:lnTo>
                  <a:lnTo>
                    <a:pt x="36" y="0"/>
                  </a:lnTo>
                  <a:lnTo>
                    <a:pt x="21" y="60"/>
                  </a:lnTo>
                  <a:lnTo>
                    <a:pt x="10" y="121"/>
                  </a:lnTo>
                  <a:lnTo>
                    <a:pt x="3" y="183"/>
                  </a:lnTo>
                  <a:lnTo>
                    <a:pt x="0" y="246"/>
                  </a:lnTo>
                  <a:lnTo>
                    <a:pt x="2" y="282"/>
                  </a:lnTo>
                  <a:lnTo>
                    <a:pt x="3" y="318"/>
                  </a:lnTo>
                  <a:lnTo>
                    <a:pt x="7" y="354"/>
                  </a:lnTo>
                  <a:lnTo>
                    <a:pt x="11" y="389"/>
                  </a:lnTo>
                  <a:lnTo>
                    <a:pt x="72" y="380"/>
                  </a:lnTo>
                  <a:lnTo>
                    <a:pt x="68" y="347"/>
                  </a:lnTo>
                  <a:lnTo>
                    <a:pt x="64" y="314"/>
                  </a:lnTo>
                  <a:lnTo>
                    <a:pt x="63" y="281"/>
                  </a:lnTo>
                  <a:lnTo>
                    <a:pt x="61" y="246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1189" y="2333"/>
              <a:ext cx="315" cy="141"/>
            </a:xfrm>
            <a:custGeom>
              <a:avLst/>
              <a:gdLst>
                <a:gd name="T0" fmla="*/ 28 w 315"/>
                <a:gd name="T1" fmla="*/ 0 h 141"/>
                <a:gd name="T2" fmla="*/ 0 w 315"/>
                <a:gd name="T3" fmla="*/ 50 h 141"/>
                <a:gd name="T4" fmla="*/ 18 w 315"/>
                <a:gd name="T5" fmla="*/ 58 h 141"/>
                <a:gd name="T6" fmla="*/ 36 w 315"/>
                <a:gd name="T7" fmla="*/ 66 h 141"/>
                <a:gd name="T8" fmla="*/ 54 w 315"/>
                <a:gd name="T9" fmla="*/ 73 h 141"/>
                <a:gd name="T10" fmla="*/ 72 w 315"/>
                <a:gd name="T11" fmla="*/ 82 h 141"/>
                <a:gd name="T12" fmla="*/ 92 w 315"/>
                <a:gd name="T13" fmla="*/ 88 h 141"/>
                <a:gd name="T14" fmla="*/ 110 w 315"/>
                <a:gd name="T15" fmla="*/ 95 h 141"/>
                <a:gd name="T16" fmla="*/ 129 w 315"/>
                <a:gd name="T17" fmla="*/ 101 h 141"/>
                <a:gd name="T18" fmla="*/ 148 w 315"/>
                <a:gd name="T19" fmla="*/ 108 h 141"/>
                <a:gd name="T20" fmla="*/ 168 w 315"/>
                <a:gd name="T21" fmla="*/ 113 h 141"/>
                <a:gd name="T22" fmla="*/ 187 w 315"/>
                <a:gd name="T23" fmla="*/ 118 h 141"/>
                <a:gd name="T24" fmla="*/ 207 w 315"/>
                <a:gd name="T25" fmla="*/ 123 h 141"/>
                <a:gd name="T26" fmla="*/ 226 w 315"/>
                <a:gd name="T27" fmla="*/ 127 h 141"/>
                <a:gd name="T28" fmla="*/ 246 w 315"/>
                <a:gd name="T29" fmla="*/ 131 h 141"/>
                <a:gd name="T30" fmla="*/ 266 w 315"/>
                <a:gd name="T31" fmla="*/ 136 h 141"/>
                <a:gd name="T32" fmla="*/ 286 w 315"/>
                <a:gd name="T33" fmla="*/ 138 h 141"/>
                <a:gd name="T34" fmla="*/ 307 w 315"/>
                <a:gd name="T35" fmla="*/ 141 h 141"/>
                <a:gd name="T36" fmla="*/ 315 w 315"/>
                <a:gd name="T37" fmla="*/ 84 h 141"/>
                <a:gd name="T38" fmla="*/ 296 w 315"/>
                <a:gd name="T39" fmla="*/ 82 h 141"/>
                <a:gd name="T40" fmla="*/ 276 w 315"/>
                <a:gd name="T41" fmla="*/ 79 h 141"/>
                <a:gd name="T42" fmla="*/ 258 w 315"/>
                <a:gd name="T43" fmla="*/ 76 h 141"/>
                <a:gd name="T44" fmla="*/ 239 w 315"/>
                <a:gd name="T45" fmla="*/ 72 h 141"/>
                <a:gd name="T46" fmla="*/ 221 w 315"/>
                <a:gd name="T47" fmla="*/ 68 h 141"/>
                <a:gd name="T48" fmla="*/ 203 w 315"/>
                <a:gd name="T49" fmla="*/ 63 h 141"/>
                <a:gd name="T50" fmla="*/ 185 w 315"/>
                <a:gd name="T51" fmla="*/ 58 h 141"/>
                <a:gd name="T52" fmla="*/ 167 w 315"/>
                <a:gd name="T53" fmla="*/ 52 h 141"/>
                <a:gd name="T54" fmla="*/ 148 w 315"/>
                <a:gd name="T55" fmla="*/ 47 h 141"/>
                <a:gd name="T56" fmla="*/ 130 w 315"/>
                <a:gd name="T57" fmla="*/ 41 h 141"/>
                <a:gd name="T58" fmla="*/ 112 w 315"/>
                <a:gd name="T59" fmla="*/ 36 h 141"/>
                <a:gd name="T60" fmla="*/ 96 w 315"/>
                <a:gd name="T61" fmla="*/ 29 h 141"/>
                <a:gd name="T62" fmla="*/ 79 w 315"/>
                <a:gd name="T63" fmla="*/ 22 h 141"/>
                <a:gd name="T64" fmla="*/ 61 w 315"/>
                <a:gd name="T65" fmla="*/ 15 h 141"/>
                <a:gd name="T66" fmla="*/ 44 w 315"/>
                <a:gd name="T67" fmla="*/ 8 h 141"/>
                <a:gd name="T68" fmla="*/ 28 w 315"/>
                <a:gd name="T6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5" h="141">
                  <a:moveTo>
                    <a:pt x="28" y="0"/>
                  </a:moveTo>
                  <a:lnTo>
                    <a:pt x="0" y="50"/>
                  </a:lnTo>
                  <a:lnTo>
                    <a:pt x="18" y="58"/>
                  </a:lnTo>
                  <a:lnTo>
                    <a:pt x="36" y="66"/>
                  </a:lnTo>
                  <a:lnTo>
                    <a:pt x="54" y="73"/>
                  </a:lnTo>
                  <a:lnTo>
                    <a:pt x="72" y="82"/>
                  </a:lnTo>
                  <a:lnTo>
                    <a:pt x="92" y="88"/>
                  </a:lnTo>
                  <a:lnTo>
                    <a:pt x="110" y="95"/>
                  </a:lnTo>
                  <a:lnTo>
                    <a:pt x="129" y="101"/>
                  </a:lnTo>
                  <a:lnTo>
                    <a:pt x="148" y="108"/>
                  </a:lnTo>
                  <a:lnTo>
                    <a:pt x="168" y="113"/>
                  </a:lnTo>
                  <a:lnTo>
                    <a:pt x="187" y="118"/>
                  </a:lnTo>
                  <a:lnTo>
                    <a:pt x="207" y="123"/>
                  </a:lnTo>
                  <a:lnTo>
                    <a:pt x="226" y="127"/>
                  </a:lnTo>
                  <a:lnTo>
                    <a:pt x="246" y="131"/>
                  </a:lnTo>
                  <a:lnTo>
                    <a:pt x="266" y="136"/>
                  </a:lnTo>
                  <a:lnTo>
                    <a:pt x="286" y="138"/>
                  </a:lnTo>
                  <a:lnTo>
                    <a:pt x="307" y="141"/>
                  </a:lnTo>
                  <a:lnTo>
                    <a:pt x="315" y="84"/>
                  </a:lnTo>
                  <a:lnTo>
                    <a:pt x="296" y="82"/>
                  </a:lnTo>
                  <a:lnTo>
                    <a:pt x="276" y="79"/>
                  </a:lnTo>
                  <a:lnTo>
                    <a:pt x="258" y="76"/>
                  </a:lnTo>
                  <a:lnTo>
                    <a:pt x="239" y="72"/>
                  </a:lnTo>
                  <a:lnTo>
                    <a:pt x="221" y="68"/>
                  </a:lnTo>
                  <a:lnTo>
                    <a:pt x="203" y="63"/>
                  </a:lnTo>
                  <a:lnTo>
                    <a:pt x="185" y="58"/>
                  </a:lnTo>
                  <a:lnTo>
                    <a:pt x="167" y="52"/>
                  </a:lnTo>
                  <a:lnTo>
                    <a:pt x="148" y="47"/>
                  </a:lnTo>
                  <a:lnTo>
                    <a:pt x="130" y="41"/>
                  </a:lnTo>
                  <a:lnTo>
                    <a:pt x="112" y="36"/>
                  </a:lnTo>
                  <a:lnTo>
                    <a:pt x="96" y="29"/>
                  </a:lnTo>
                  <a:lnTo>
                    <a:pt x="79" y="22"/>
                  </a:lnTo>
                  <a:lnTo>
                    <a:pt x="61" y="15"/>
                  </a:lnTo>
                  <a:lnTo>
                    <a:pt x="44" y="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9" name="Freeform 40"/>
            <p:cNvSpPr>
              <a:spLocks/>
            </p:cNvSpPr>
            <p:nvPr/>
          </p:nvSpPr>
          <p:spPr bwMode="auto">
            <a:xfrm>
              <a:off x="1769" y="2331"/>
              <a:ext cx="293" cy="139"/>
            </a:xfrm>
            <a:custGeom>
              <a:avLst/>
              <a:gdLst>
                <a:gd name="T0" fmla="*/ 0 w 293"/>
                <a:gd name="T1" fmla="*/ 82 h 139"/>
                <a:gd name="T2" fmla="*/ 10 w 293"/>
                <a:gd name="T3" fmla="*/ 139 h 139"/>
                <a:gd name="T4" fmla="*/ 28 w 293"/>
                <a:gd name="T5" fmla="*/ 136 h 139"/>
                <a:gd name="T6" fmla="*/ 47 w 293"/>
                <a:gd name="T7" fmla="*/ 132 h 139"/>
                <a:gd name="T8" fmla="*/ 65 w 293"/>
                <a:gd name="T9" fmla="*/ 129 h 139"/>
                <a:gd name="T10" fmla="*/ 83 w 293"/>
                <a:gd name="T11" fmla="*/ 125 h 139"/>
                <a:gd name="T12" fmla="*/ 103 w 293"/>
                <a:gd name="T13" fmla="*/ 121 h 139"/>
                <a:gd name="T14" fmla="*/ 121 w 293"/>
                <a:gd name="T15" fmla="*/ 115 h 139"/>
                <a:gd name="T16" fmla="*/ 139 w 293"/>
                <a:gd name="T17" fmla="*/ 110 h 139"/>
                <a:gd name="T18" fmla="*/ 155 w 293"/>
                <a:gd name="T19" fmla="*/ 104 h 139"/>
                <a:gd name="T20" fmla="*/ 173 w 293"/>
                <a:gd name="T21" fmla="*/ 99 h 139"/>
                <a:gd name="T22" fmla="*/ 191 w 293"/>
                <a:gd name="T23" fmla="*/ 93 h 139"/>
                <a:gd name="T24" fmla="*/ 208 w 293"/>
                <a:gd name="T25" fmla="*/ 86 h 139"/>
                <a:gd name="T26" fmla="*/ 226 w 293"/>
                <a:gd name="T27" fmla="*/ 81 h 139"/>
                <a:gd name="T28" fmla="*/ 243 w 293"/>
                <a:gd name="T29" fmla="*/ 72 h 139"/>
                <a:gd name="T30" fmla="*/ 259 w 293"/>
                <a:gd name="T31" fmla="*/ 65 h 139"/>
                <a:gd name="T32" fmla="*/ 276 w 293"/>
                <a:gd name="T33" fmla="*/ 59 h 139"/>
                <a:gd name="T34" fmla="*/ 293 w 293"/>
                <a:gd name="T35" fmla="*/ 50 h 139"/>
                <a:gd name="T36" fmla="*/ 264 w 293"/>
                <a:gd name="T37" fmla="*/ 0 h 139"/>
                <a:gd name="T38" fmla="*/ 248 w 293"/>
                <a:gd name="T39" fmla="*/ 7 h 139"/>
                <a:gd name="T40" fmla="*/ 233 w 293"/>
                <a:gd name="T41" fmla="*/ 14 h 139"/>
                <a:gd name="T42" fmla="*/ 216 w 293"/>
                <a:gd name="T43" fmla="*/ 21 h 139"/>
                <a:gd name="T44" fmla="*/ 201 w 293"/>
                <a:gd name="T45" fmla="*/ 28 h 139"/>
                <a:gd name="T46" fmla="*/ 184 w 293"/>
                <a:gd name="T47" fmla="*/ 35 h 139"/>
                <a:gd name="T48" fmla="*/ 169 w 293"/>
                <a:gd name="T49" fmla="*/ 41 h 139"/>
                <a:gd name="T50" fmla="*/ 153 w 293"/>
                <a:gd name="T51" fmla="*/ 46 h 139"/>
                <a:gd name="T52" fmla="*/ 136 w 293"/>
                <a:gd name="T53" fmla="*/ 52 h 139"/>
                <a:gd name="T54" fmla="*/ 119 w 293"/>
                <a:gd name="T55" fmla="*/ 56 h 139"/>
                <a:gd name="T56" fmla="*/ 103 w 293"/>
                <a:gd name="T57" fmla="*/ 61 h 139"/>
                <a:gd name="T58" fmla="*/ 86 w 293"/>
                <a:gd name="T59" fmla="*/ 65 h 139"/>
                <a:gd name="T60" fmla="*/ 69 w 293"/>
                <a:gd name="T61" fmla="*/ 70 h 139"/>
                <a:gd name="T62" fmla="*/ 51 w 293"/>
                <a:gd name="T63" fmla="*/ 72 h 139"/>
                <a:gd name="T64" fmla="*/ 35 w 293"/>
                <a:gd name="T65" fmla="*/ 77 h 139"/>
                <a:gd name="T66" fmla="*/ 18 w 293"/>
                <a:gd name="T67" fmla="*/ 79 h 139"/>
                <a:gd name="T68" fmla="*/ 0 w 293"/>
                <a:gd name="T69" fmla="*/ 8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139">
                  <a:moveTo>
                    <a:pt x="0" y="82"/>
                  </a:moveTo>
                  <a:lnTo>
                    <a:pt x="10" y="139"/>
                  </a:lnTo>
                  <a:lnTo>
                    <a:pt x="28" y="136"/>
                  </a:lnTo>
                  <a:lnTo>
                    <a:pt x="47" y="132"/>
                  </a:lnTo>
                  <a:lnTo>
                    <a:pt x="65" y="129"/>
                  </a:lnTo>
                  <a:lnTo>
                    <a:pt x="83" y="125"/>
                  </a:lnTo>
                  <a:lnTo>
                    <a:pt x="103" y="121"/>
                  </a:lnTo>
                  <a:lnTo>
                    <a:pt x="121" y="115"/>
                  </a:lnTo>
                  <a:lnTo>
                    <a:pt x="139" y="110"/>
                  </a:lnTo>
                  <a:lnTo>
                    <a:pt x="155" y="104"/>
                  </a:lnTo>
                  <a:lnTo>
                    <a:pt x="173" y="99"/>
                  </a:lnTo>
                  <a:lnTo>
                    <a:pt x="191" y="93"/>
                  </a:lnTo>
                  <a:lnTo>
                    <a:pt x="208" y="86"/>
                  </a:lnTo>
                  <a:lnTo>
                    <a:pt x="226" y="81"/>
                  </a:lnTo>
                  <a:lnTo>
                    <a:pt x="243" y="72"/>
                  </a:lnTo>
                  <a:lnTo>
                    <a:pt x="259" y="65"/>
                  </a:lnTo>
                  <a:lnTo>
                    <a:pt x="276" y="59"/>
                  </a:lnTo>
                  <a:lnTo>
                    <a:pt x="293" y="50"/>
                  </a:lnTo>
                  <a:lnTo>
                    <a:pt x="264" y="0"/>
                  </a:lnTo>
                  <a:lnTo>
                    <a:pt x="248" y="7"/>
                  </a:lnTo>
                  <a:lnTo>
                    <a:pt x="233" y="14"/>
                  </a:lnTo>
                  <a:lnTo>
                    <a:pt x="216" y="21"/>
                  </a:lnTo>
                  <a:lnTo>
                    <a:pt x="201" y="28"/>
                  </a:lnTo>
                  <a:lnTo>
                    <a:pt x="184" y="35"/>
                  </a:lnTo>
                  <a:lnTo>
                    <a:pt x="169" y="41"/>
                  </a:lnTo>
                  <a:lnTo>
                    <a:pt x="153" y="46"/>
                  </a:lnTo>
                  <a:lnTo>
                    <a:pt x="136" y="52"/>
                  </a:lnTo>
                  <a:lnTo>
                    <a:pt x="119" y="56"/>
                  </a:lnTo>
                  <a:lnTo>
                    <a:pt x="103" y="61"/>
                  </a:lnTo>
                  <a:lnTo>
                    <a:pt x="86" y="65"/>
                  </a:lnTo>
                  <a:lnTo>
                    <a:pt x="69" y="70"/>
                  </a:lnTo>
                  <a:lnTo>
                    <a:pt x="51" y="72"/>
                  </a:lnTo>
                  <a:lnTo>
                    <a:pt x="35" y="77"/>
                  </a:lnTo>
                  <a:lnTo>
                    <a:pt x="18" y="79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77" y="1966"/>
              <a:ext cx="221" cy="267"/>
            </a:xfrm>
            <a:custGeom>
              <a:avLst/>
              <a:gdLst>
                <a:gd name="T0" fmla="*/ 186 w 221"/>
                <a:gd name="T1" fmla="*/ 249 h 267"/>
                <a:gd name="T2" fmla="*/ 187 w 221"/>
                <a:gd name="T3" fmla="*/ 246 h 267"/>
                <a:gd name="T4" fmla="*/ 221 w 221"/>
                <a:gd name="T5" fmla="*/ 215 h 267"/>
                <a:gd name="T6" fmla="*/ 211 w 221"/>
                <a:gd name="T7" fmla="*/ 206 h 267"/>
                <a:gd name="T8" fmla="*/ 201 w 221"/>
                <a:gd name="T9" fmla="*/ 196 h 267"/>
                <a:gd name="T10" fmla="*/ 191 w 221"/>
                <a:gd name="T11" fmla="*/ 186 h 267"/>
                <a:gd name="T12" fmla="*/ 182 w 221"/>
                <a:gd name="T13" fmla="*/ 177 h 267"/>
                <a:gd name="T14" fmla="*/ 164 w 221"/>
                <a:gd name="T15" fmla="*/ 157 h 267"/>
                <a:gd name="T16" fmla="*/ 146 w 221"/>
                <a:gd name="T17" fmla="*/ 136 h 267"/>
                <a:gd name="T18" fmla="*/ 129 w 221"/>
                <a:gd name="T19" fmla="*/ 114 h 267"/>
                <a:gd name="T20" fmla="*/ 112 w 221"/>
                <a:gd name="T21" fmla="*/ 92 h 267"/>
                <a:gd name="T22" fmla="*/ 97 w 221"/>
                <a:gd name="T23" fmla="*/ 70 h 267"/>
                <a:gd name="T24" fmla="*/ 82 w 221"/>
                <a:gd name="T25" fmla="*/ 48 h 267"/>
                <a:gd name="T26" fmla="*/ 68 w 221"/>
                <a:gd name="T27" fmla="*/ 24 h 267"/>
                <a:gd name="T28" fmla="*/ 54 w 221"/>
                <a:gd name="T29" fmla="*/ 0 h 267"/>
                <a:gd name="T30" fmla="*/ 0 w 221"/>
                <a:gd name="T31" fmla="*/ 27 h 267"/>
                <a:gd name="T32" fmla="*/ 19 w 221"/>
                <a:gd name="T33" fmla="*/ 60 h 267"/>
                <a:gd name="T34" fmla="*/ 39 w 221"/>
                <a:gd name="T35" fmla="*/ 92 h 267"/>
                <a:gd name="T36" fmla="*/ 61 w 221"/>
                <a:gd name="T37" fmla="*/ 124 h 267"/>
                <a:gd name="T38" fmla="*/ 85 w 221"/>
                <a:gd name="T39" fmla="*/ 154 h 267"/>
                <a:gd name="T40" fmla="*/ 110 w 221"/>
                <a:gd name="T41" fmla="*/ 184 h 267"/>
                <a:gd name="T42" fmla="*/ 135 w 221"/>
                <a:gd name="T43" fmla="*/ 213 h 267"/>
                <a:gd name="T44" fmla="*/ 162 w 221"/>
                <a:gd name="T45" fmla="*/ 240 h 267"/>
                <a:gd name="T46" fmla="*/ 190 w 221"/>
                <a:gd name="T47" fmla="*/ 267 h 267"/>
                <a:gd name="T48" fmla="*/ 189 w 221"/>
                <a:gd name="T49" fmla="*/ 250 h 267"/>
                <a:gd name="T50" fmla="*/ 187 w 221"/>
                <a:gd name="T51" fmla="*/ 250 h 267"/>
                <a:gd name="T52" fmla="*/ 187 w 221"/>
                <a:gd name="T53" fmla="*/ 249 h 267"/>
                <a:gd name="T54" fmla="*/ 187 w 221"/>
                <a:gd name="T55" fmla="*/ 249 h 267"/>
                <a:gd name="T56" fmla="*/ 186 w 221"/>
                <a:gd name="T57" fmla="*/ 249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1" h="267">
                  <a:moveTo>
                    <a:pt x="186" y="249"/>
                  </a:moveTo>
                  <a:lnTo>
                    <a:pt x="187" y="246"/>
                  </a:lnTo>
                  <a:lnTo>
                    <a:pt x="221" y="215"/>
                  </a:lnTo>
                  <a:lnTo>
                    <a:pt x="211" y="206"/>
                  </a:lnTo>
                  <a:lnTo>
                    <a:pt x="201" y="196"/>
                  </a:lnTo>
                  <a:lnTo>
                    <a:pt x="191" y="186"/>
                  </a:lnTo>
                  <a:lnTo>
                    <a:pt x="182" y="177"/>
                  </a:lnTo>
                  <a:lnTo>
                    <a:pt x="164" y="157"/>
                  </a:lnTo>
                  <a:lnTo>
                    <a:pt x="146" y="136"/>
                  </a:lnTo>
                  <a:lnTo>
                    <a:pt x="129" y="114"/>
                  </a:lnTo>
                  <a:lnTo>
                    <a:pt x="112" y="92"/>
                  </a:lnTo>
                  <a:lnTo>
                    <a:pt x="97" y="70"/>
                  </a:lnTo>
                  <a:lnTo>
                    <a:pt x="82" y="48"/>
                  </a:lnTo>
                  <a:lnTo>
                    <a:pt x="68" y="24"/>
                  </a:lnTo>
                  <a:lnTo>
                    <a:pt x="54" y="0"/>
                  </a:lnTo>
                  <a:lnTo>
                    <a:pt x="0" y="27"/>
                  </a:lnTo>
                  <a:lnTo>
                    <a:pt x="19" y="60"/>
                  </a:lnTo>
                  <a:lnTo>
                    <a:pt x="39" y="92"/>
                  </a:lnTo>
                  <a:lnTo>
                    <a:pt x="61" y="124"/>
                  </a:lnTo>
                  <a:lnTo>
                    <a:pt x="85" y="154"/>
                  </a:lnTo>
                  <a:lnTo>
                    <a:pt x="110" y="184"/>
                  </a:lnTo>
                  <a:lnTo>
                    <a:pt x="135" y="213"/>
                  </a:lnTo>
                  <a:lnTo>
                    <a:pt x="162" y="240"/>
                  </a:lnTo>
                  <a:lnTo>
                    <a:pt x="190" y="267"/>
                  </a:lnTo>
                  <a:lnTo>
                    <a:pt x="189" y="250"/>
                  </a:lnTo>
                  <a:lnTo>
                    <a:pt x="187" y="250"/>
                  </a:lnTo>
                  <a:lnTo>
                    <a:pt x="187" y="249"/>
                  </a:lnTo>
                  <a:lnTo>
                    <a:pt x="187" y="249"/>
                  </a:lnTo>
                  <a:lnTo>
                    <a:pt x="186" y="249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83" y="937"/>
              <a:ext cx="226" cy="259"/>
            </a:xfrm>
            <a:custGeom>
              <a:avLst/>
              <a:gdLst>
                <a:gd name="T0" fmla="*/ 185 w 226"/>
                <a:gd name="T1" fmla="*/ 0 h 259"/>
                <a:gd name="T2" fmla="*/ 172 w 226"/>
                <a:gd name="T3" fmla="*/ 13 h 259"/>
                <a:gd name="T4" fmla="*/ 159 w 226"/>
                <a:gd name="T5" fmla="*/ 25 h 259"/>
                <a:gd name="T6" fmla="*/ 147 w 226"/>
                <a:gd name="T7" fmla="*/ 38 h 259"/>
                <a:gd name="T8" fmla="*/ 134 w 226"/>
                <a:gd name="T9" fmla="*/ 50 h 259"/>
                <a:gd name="T10" fmla="*/ 122 w 226"/>
                <a:gd name="T11" fmla="*/ 62 h 259"/>
                <a:gd name="T12" fmla="*/ 109 w 226"/>
                <a:gd name="T13" fmla="*/ 76 h 259"/>
                <a:gd name="T14" fmla="*/ 98 w 226"/>
                <a:gd name="T15" fmla="*/ 89 h 259"/>
                <a:gd name="T16" fmla="*/ 87 w 226"/>
                <a:gd name="T17" fmla="*/ 103 h 259"/>
                <a:gd name="T18" fmla="*/ 74 w 226"/>
                <a:gd name="T19" fmla="*/ 118 h 259"/>
                <a:gd name="T20" fmla="*/ 63 w 226"/>
                <a:gd name="T21" fmla="*/ 133 h 259"/>
                <a:gd name="T22" fmla="*/ 51 w 226"/>
                <a:gd name="T23" fmla="*/ 148 h 259"/>
                <a:gd name="T24" fmla="*/ 40 w 226"/>
                <a:gd name="T25" fmla="*/ 165 h 259"/>
                <a:gd name="T26" fmla="*/ 30 w 226"/>
                <a:gd name="T27" fmla="*/ 182 h 259"/>
                <a:gd name="T28" fmla="*/ 19 w 226"/>
                <a:gd name="T29" fmla="*/ 198 h 259"/>
                <a:gd name="T30" fmla="*/ 9 w 226"/>
                <a:gd name="T31" fmla="*/ 215 h 259"/>
                <a:gd name="T32" fmla="*/ 0 w 226"/>
                <a:gd name="T33" fmla="*/ 232 h 259"/>
                <a:gd name="T34" fmla="*/ 54 w 226"/>
                <a:gd name="T35" fmla="*/ 259 h 259"/>
                <a:gd name="T36" fmla="*/ 63 w 226"/>
                <a:gd name="T37" fmla="*/ 241 h 259"/>
                <a:gd name="T38" fmla="*/ 73 w 226"/>
                <a:gd name="T39" fmla="*/ 225 h 259"/>
                <a:gd name="T40" fmla="*/ 84 w 226"/>
                <a:gd name="T41" fmla="*/ 208 h 259"/>
                <a:gd name="T42" fmla="*/ 94 w 226"/>
                <a:gd name="T43" fmla="*/ 193 h 259"/>
                <a:gd name="T44" fmla="*/ 108 w 226"/>
                <a:gd name="T45" fmla="*/ 172 h 259"/>
                <a:gd name="T46" fmla="*/ 123 w 226"/>
                <a:gd name="T47" fmla="*/ 153 h 259"/>
                <a:gd name="T48" fmla="*/ 138 w 226"/>
                <a:gd name="T49" fmla="*/ 133 h 259"/>
                <a:gd name="T50" fmla="*/ 155 w 226"/>
                <a:gd name="T51" fmla="*/ 114 h 259"/>
                <a:gd name="T52" fmla="*/ 172 w 226"/>
                <a:gd name="T53" fmla="*/ 94 h 259"/>
                <a:gd name="T54" fmla="*/ 190 w 226"/>
                <a:gd name="T55" fmla="*/ 76 h 259"/>
                <a:gd name="T56" fmla="*/ 208 w 226"/>
                <a:gd name="T57" fmla="*/ 60 h 259"/>
                <a:gd name="T58" fmla="*/ 226 w 226"/>
                <a:gd name="T59" fmla="*/ 42 h 259"/>
                <a:gd name="T60" fmla="*/ 185 w 226"/>
                <a:gd name="T61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6" h="259">
                  <a:moveTo>
                    <a:pt x="185" y="0"/>
                  </a:moveTo>
                  <a:lnTo>
                    <a:pt x="172" y="13"/>
                  </a:lnTo>
                  <a:lnTo>
                    <a:pt x="159" y="25"/>
                  </a:lnTo>
                  <a:lnTo>
                    <a:pt x="147" y="38"/>
                  </a:lnTo>
                  <a:lnTo>
                    <a:pt x="134" y="50"/>
                  </a:lnTo>
                  <a:lnTo>
                    <a:pt x="122" y="62"/>
                  </a:lnTo>
                  <a:lnTo>
                    <a:pt x="109" y="76"/>
                  </a:lnTo>
                  <a:lnTo>
                    <a:pt x="98" y="89"/>
                  </a:lnTo>
                  <a:lnTo>
                    <a:pt x="87" y="103"/>
                  </a:lnTo>
                  <a:lnTo>
                    <a:pt x="74" y="118"/>
                  </a:lnTo>
                  <a:lnTo>
                    <a:pt x="63" y="133"/>
                  </a:lnTo>
                  <a:lnTo>
                    <a:pt x="51" y="148"/>
                  </a:lnTo>
                  <a:lnTo>
                    <a:pt x="40" y="165"/>
                  </a:lnTo>
                  <a:lnTo>
                    <a:pt x="30" y="182"/>
                  </a:lnTo>
                  <a:lnTo>
                    <a:pt x="19" y="198"/>
                  </a:lnTo>
                  <a:lnTo>
                    <a:pt x="9" y="215"/>
                  </a:lnTo>
                  <a:lnTo>
                    <a:pt x="0" y="232"/>
                  </a:lnTo>
                  <a:lnTo>
                    <a:pt x="54" y="259"/>
                  </a:lnTo>
                  <a:lnTo>
                    <a:pt x="63" y="241"/>
                  </a:lnTo>
                  <a:lnTo>
                    <a:pt x="73" y="225"/>
                  </a:lnTo>
                  <a:lnTo>
                    <a:pt x="84" y="208"/>
                  </a:lnTo>
                  <a:lnTo>
                    <a:pt x="94" y="193"/>
                  </a:lnTo>
                  <a:lnTo>
                    <a:pt x="108" y="172"/>
                  </a:lnTo>
                  <a:lnTo>
                    <a:pt x="123" y="153"/>
                  </a:lnTo>
                  <a:lnTo>
                    <a:pt x="138" y="133"/>
                  </a:lnTo>
                  <a:lnTo>
                    <a:pt x="155" y="114"/>
                  </a:lnTo>
                  <a:lnTo>
                    <a:pt x="172" y="94"/>
                  </a:lnTo>
                  <a:lnTo>
                    <a:pt x="190" y="76"/>
                  </a:lnTo>
                  <a:lnTo>
                    <a:pt x="208" y="60"/>
                  </a:lnTo>
                  <a:lnTo>
                    <a:pt x="226" y="4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2" name="Freeform 43"/>
            <p:cNvSpPr>
              <a:spLocks/>
            </p:cNvSpPr>
            <p:nvPr/>
          </p:nvSpPr>
          <p:spPr bwMode="auto">
            <a:xfrm>
              <a:off x="2218" y="911"/>
              <a:ext cx="228" cy="256"/>
            </a:xfrm>
            <a:custGeom>
              <a:avLst/>
              <a:gdLst>
                <a:gd name="T0" fmla="*/ 103 w 228"/>
                <a:gd name="T1" fmla="*/ 66 h 256"/>
                <a:gd name="T2" fmla="*/ 84 w 228"/>
                <a:gd name="T3" fmla="*/ 47 h 256"/>
                <a:gd name="T4" fmla="*/ 67 w 228"/>
                <a:gd name="T5" fmla="*/ 30 h 256"/>
                <a:gd name="T6" fmla="*/ 50 w 228"/>
                <a:gd name="T7" fmla="*/ 18 h 256"/>
                <a:gd name="T8" fmla="*/ 38 w 228"/>
                <a:gd name="T9" fmla="*/ 8 h 256"/>
                <a:gd name="T10" fmla="*/ 30 w 228"/>
                <a:gd name="T11" fmla="*/ 1 h 256"/>
                <a:gd name="T12" fmla="*/ 25 w 228"/>
                <a:gd name="T13" fmla="*/ 0 h 256"/>
                <a:gd name="T14" fmla="*/ 27 w 228"/>
                <a:gd name="T15" fmla="*/ 4 h 256"/>
                <a:gd name="T16" fmla="*/ 35 w 228"/>
                <a:gd name="T17" fmla="*/ 12 h 256"/>
                <a:gd name="T18" fmla="*/ 0 w 228"/>
                <a:gd name="T19" fmla="*/ 51 h 256"/>
                <a:gd name="T20" fmla="*/ 13 w 228"/>
                <a:gd name="T21" fmla="*/ 62 h 256"/>
                <a:gd name="T22" fmla="*/ 25 w 228"/>
                <a:gd name="T23" fmla="*/ 72 h 256"/>
                <a:gd name="T24" fmla="*/ 37 w 228"/>
                <a:gd name="T25" fmla="*/ 83 h 256"/>
                <a:gd name="T26" fmla="*/ 49 w 228"/>
                <a:gd name="T27" fmla="*/ 94 h 256"/>
                <a:gd name="T28" fmla="*/ 60 w 228"/>
                <a:gd name="T29" fmla="*/ 105 h 256"/>
                <a:gd name="T30" fmla="*/ 71 w 228"/>
                <a:gd name="T31" fmla="*/ 116 h 256"/>
                <a:gd name="T32" fmla="*/ 81 w 228"/>
                <a:gd name="T33" fmla="*/ 127 h 256"/>
                <a:gd name="T34" fmla="*/ 92 w 228"/>
                <a:gd name="T35" fmla="*/ 140 h 256"/>
                <a:gd name="T36" fmla="*/ 103 w 228"/>
                <a:gd name="T37" fmla="*/ 154 h 256"/>
                <a:gd name="T38" fmla="*/ 114 w 228"/>
                <a:gd name="T39" fmla="*/ 168 h 256"/>
                <a:gd name="T40" fmla="*/ 125 w 228"/>
                <a:gd name="T41" fmla="*/ 183 h 256"/>
                <a:gd name="T42" fmla="*/ 136 w 228"/>
                <a:gd name="T43" fmla="*/ 197 h 256"/>
                <a:gd name="T44" fmla="*/ 146 w 228"/>
                <a:gd name="T45" fmla="*/ 212 h 256"/>
                <a:gd name="T46" fmla="*/ 156 w 228"/>
                <a:gd name="T47" fmla="*/ 226 h 256"/>
                <a:gd name="T48" fmla="*/ 166 w 228"/>
                <a:gd name="T49" fmla="*/ 241 h 256"/>
                <a:gd name="T50" fmla="*/ 175 w 228"/>
                <a:gd name="T51" fmla="*/ 256 h 256"/>
                <a:gd name="T52" fmla="*/ 228 w 228"/>
                <a:gd name="T53" fmla="*/ 227 h 256"/>
                <a:gd name="T54" fmla="*/ 214 w 228"/>
                <a:gd name="T55" fmla="*/ 205 h 256"/>
                <a:gd name="T56" fmla="*/ 200 w 228"/>
                <a:gd name="T57" fmla="*/ 184 h 256"/>
                <a:gd name="T58" fmla="*/ 185 w 228"/>
                <a:gd name="T59" fmla="*/ 163 h 256"/>
                <a:gd name="T60" fmla="*/ 170 w 228"/>
                <a:gd name="T61" fmla="*/ 143 h 256"/>
                <a:gd name="T62" fmla="*/ 154 w 228"/>
                <a:gd name="T63" fmla="*/ 123 h 256"/>
                <a:gd name="T64" fmla="*/ 138 w 228"/>
                <a:gd name="T65" fmla="*/ 104 h 256"/>
                <a:gd name="T66" fmla="*/ 121 w 228"/>
                <a:gd name="T67" fmla="*/ 84 h 256"/>
                <a:gd name="T68" fmla="*/ 103 w 228"/>
                <a:gd name="T69" fmla="*/ 6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8" h="256">
                  <a:moveTo>
                    <a:pt x="103" y="66"/>
                  </a:moveTo>
                  <a:lnTo>
                    <a:pt x="84" y="47"/>
                  </a:lnTo>
                  <a:lnTo>
                    <a:pt x="67" y="30"/>
                  </a:lnTo>
                  <a:lnTo>
                    <a:pt x="50" y="18"/>
                  </a:lnTo>
                  <a:lnTo>
                    <a:pt x="38" y="8"/>
                  </a:lnTo>
                  <a:lnTo>
                    <a:pt x="30" y="1"/>
                  </a:lnTo>
                  <a:lnTo>
                    <a:pt x="25" y="0"/>
                  </a:lnTo>
                  <a:lnTo>
                    <a:pt x="27" y="4"/>
                  </a:lnTo>
                  <a:lnTo>
                    <a:pt x="35" y="12"/>
                  </a:lnTo>
                  <a:lnTo>
                    <a:pt x="0" y="51"/>
                  </a:lnTo>
                  <a:lnTo>
                    <a:pt x="13" y="62"/>
                  </a:lnTo>
                  <a:lnTo>
                    <a:pt x="25" y="72"/>
                  </a:lnTo>
                  <a:lnTo>
                    <a:pt x="37" y="83"/>
                  </a:lnTo>
                  <a:lnTo>
                    <a:pt x="49" y="94"/>
                  </a:lnTo>
                  <a:lnTo>
                    <a:pt x="60" y="105"/>
                  </a:lnTo>
                  <a:lnTo>
                    <a:pt x="71" y="116"/>
                  </a:lnTo>
                  <a:lnTo>
                    <a:pt x="81" y="127"/>
                  </a:lnTo>
                  <a:lnTo>
                    <a:pt x="92" y="140"/>
                  </a:lnTo>
                  <a:lnTo>
                    <a:pt x="103" y="154"/>
                  </a:lnTo>
                  <a:lnTo>
                    <a:pt x="114" y="168"/>
                  </a:lnTo>
                  <a:lnTo>
                    <a:pt x="125" y="183"/>
                  </a:lnTo>
                  <a:lnTo>
                    <a:pt x="136" y="197"/>
                  </a:lnTo>
                  <a:lnTo>
                    <a:pt x="146" y="212"/>
                  </a:lnTo>
                  <a:lnTo>
                    <a:pt x="156" y="226"/>
                  </a:lnTo>
                  <a:lnTo>
                    <a:pt x="166" y="241"/>
                  </a:lnTo>
                  <a:lnTo>
                    <a:pt x="175" y="256"/>
                  </a:lnTo>
                  <a:lnTo>
                    <a:pt x="228" y="227"/>
                  </a:lnTo>
                  <a:lnTo>
                    <a:pt x="214" y="205"/>
                  </a:lnTo>
                  <a:lnTo>
                    <a:pt x="200" y="184"/>
                  </a:lnTo>
                  <a:lnTo>
                    <a:pt x="185" y="163"/>
                  </a:lnTo>
                  <a:lnTo>
                    <a:pt x="170" y="143"/>
                  </a:lnTo>
                  <a:lnTo>
                    <a:pt x="154" y="123"/>
                  </a:lnTo>
                  <a:lnTo>
                    <a:pt x="138" y="104"/>
                  </a:lnTo>
                  <a:lnTo>
                    <a:pt x="121" y="84"/>
                  </a:lnTo>
                  <a:lnTo>
                    <a:pt x="103" y="66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1744" y="697"/>
              <a:ext cx="273" cy="124"/>
            </a:xfrm>
            <a:custGeom>
              <a:avLst/>
              <a:gdLst>
                <a:gd name="T0" fmla="*/ 248 w 273"/>
                <a:gd name="T1" fmla="*/ 124 h 124"/>
                <a:gd name="T2" fmla="*/ 273 w 273"/>
                <a:gd name="T3" fmla="*/ 71 h 124"/>
                <a:gd name="T4" fmla="*/ 258 w 273"/>
                <a:gd name="T5" fmla="*/ 64 h 124"/>
                <a:gd name="T6" fmla="*/ 241 w 273"/>
                <a:gd name="T7" fmla="*/ 58 h 124"/>
                <a:gd name="T8" fmla="*/ 226 w 273"/>
                <a:gd name="T9" fmla="*/ 53 h 124"/>
                <a:gd name="T10" fmla="*/ 209 w 273"/>
                <a:gd name="T11" fmla="*/ 47 h 124"/>
                <a:gd name="T12" fmla="*/ 194 w 273"/>
                <a:gd name="T13" fmla="*/ 42 h 124"/>
                <a:gd name="T14" fmla="*/ 178 w 273"/>
                <a:gd name="T15" fmla="*/ 36 h 124"/>
                <a:gd name="T16" fmla="*/ 161 w 273"/>
                <a:gd name="T17" fmla="*/ 31 h 124"/>
                <a:gd name="T18" fmla="*/ 144 w 273"/>
                <a:gd name="T19" fmla="*/ 26 h 124"/>
                <a:gd name="T20" fmla="*/ 128 w 273"/>
                <a:gd name="T21" fmla="*/ 22 h 124"/>
                <a:gd name="T22" fmla="*/ 111 w 273"/>
                <a:gd name="T23" fmla="*/ 18 h 124"/>
                <a:gd name="T24" fmla="*/ 94 w 273"/>
                <a:gd name="T25" fmla="*/ 14 h 124"/>
                <a:gd name="T26" fmla="*/ 78 w 273"/>
                <a:gd name="T27" fmla="*/ 11 h 124"/>
                <a:gd name="T28" fmla="*/ 60 w 273"/>
                <a:gd name="T29" fmla="*/ 8 h 124"/>
                <a:gd name="T30" fmla="*/ 43 w 273"/>
                <a:gd name="T31" fmla="*/ 4 h 124"/>
                <a:gd name="T32" fmla="*/ 26 w 273"/>
                <a:gd name="T33" fmla="*/ 3 h 124"/>
                <a:gd name="T34" fmla="*/ 8 w 273"/>
                <a:gd name="T35" fmla="*/ 0 h 124"/>
                <a:gd name="T36" fmla="*/ 0 w 273"/>
                <a:gd name="T37" fmla="*/ 57 h 124"/>
                <a:gd name="T38" fmla="*/ 17 w 273"/>
                <a:gd name="T39" fmla="*/ 60 h 124"/>
                <a:gd name="T40" fmla="*/ 32 w 273"/>
                <a:gd name="T41" fmla="*/ 61 h 124"/>
                <a:gd name="T42" fmla="*/ 49 w 273"/>
                <a:gd name="T43" fmla="*/ 64 h 124"/>
                <a:gd name="T44" fmla="*/ 65 w 273"/>
                <a:gd name="T45" fmla="*/ 67 h 124"/>
                <a:gd name="T46" fmla="*/ 80 w 273"/>
                <a:gd name="T47" fmla="*/ 71 h 124"/>
                <a:gd name="T48" fmla="*/ 97 w 273"/>
                <a:gd name="T49" fmla="*/ 74 h 124"/>
                <a:gd name="T50" fmla="*/ 112 w 273"/>
                <a:gd name="T51" fmla="*/ 78 h 124"/>
                <a:gd name="T52" fmla="*/ 128 w 273"/>
                <a:gd name="T53" fmla="*/ 82 h 124"/>
                <a:gd name="T54" fmla="*/ 143 w 273"/>
                <a:gd name="T55" fmla="*/ 86 h 124"/>
                <a:gd name="T56" fmla="*/ 158 w 273"/>
                <a:gd name="T57" fmla="*/ 90 h 124"/>
                <a:gd name="T58" fmla="*/ 173 w 273"/>
                <a:gd name="T59" fmla="*/ 96 h 124"/>
                <a:gd name="T60" fmla="*/ 189 w 273"/>
                <a:gd name="T61" fmla="*/ 100 h 124"/>
                <a:gd name="T62" fmla="*/ 204 w 273"/>
                <a:gd name="T63" fmla="*/ 105 h 124"/>
                <a:gd name="T64" fmla="*/ 219 w 273"/>
                <a:gd name="T65" fmla="*/ 111 h 124"/>
                <a:gd name="T66" fmla="*/ 233 w 273"/>
                <a:gd name="T67" fmla="*/ 118 h 124"/>
                <a:gd name="T68" fmla="*/ 248 w 273"/>
                <a:gd name="T6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3" h="124">
                  <a:moveTo>
                    <a:pt x="248" y="124"/>
                  </a:moveTo>
                  <a:lnTo>
                    <a:pt x="273" y="71"/>
                  </a:lnTo>
                  <a:lnTo>
                    <a:pt x="258" y="64"/>
                  </a:lnTo>
                  <a:lnTo>
                    <a:pt x="241" y="58"/>
                  </a:lnTo>
                  <a:lnTo>
                    <a:pt x="226" y="53"/>
                  </a:lnTo>
                  <a:lnTo>
                    <a:pt x="209" y="47"/>
                  </a:lnTo>
                  <a:lnTo>
                    <a:pt x="194" y="42"/>
                  </a:lnTo>
                  <a:lnTo>
                    <a:pt x="178" y="36"/>
                  </a:lnTo>
                  <a:lnTo>
                    <a:pt x="161" y="31"/>
                  </a:lnTo>
                  <a:lnTo>
                    <a:pt x="144" y="26"/>
                  </a:lnTo>
                  <a:lnTo>
                    <a:pt x="128" y="22"/>
                  </a:lnTo>
                  <a:lnTo>
                    <a:pt x="111" y="18"/>
                  </a:lnTo>
                  <a:lnTo>
                    <a:pt x="94" y="14"/>
                  </a:lnTo>
                  <a:lnTo>
                    <a:pt x="78" y="11"/>
                  </a:lnTo>
                  <a:lnTo>
                    <a:pt x="60" y="8"/>
                  </a:lnTo>
                  <a:lnTo>
                    <a:pt x="43" y="4"/>
                  </a:lnTo>
                  <a:lnTo>
                    <a:pt x="26" y="3"/>
                  </a:lnTo>
                  <a:lnTo>
                    <a:pt x="8" y="0"/>
                  </a:lnTo>
                  <a:lnTo>
                    <a:pt x="0" y="57"/>
                  </a:lnTo>
                  <a:lnTo>
                    <a:pt x="17" y="60"/>
                  </a:lnTo>
                  <a:lnTo>
                    <a:pt x="32" y="61"/>
                  </a:lnTo>
                  <a:lnTo>
                    <a:pt x="49" y="64"/>
                  </a:lnTo>
                  <a:lnTo>
                    <a:pt x="65" y="67"/>
                  </a:lnTo>
                  <a:lnTo>
                    <a:pt x="80" y="71"/>
                  </a:lnTo>
                  <a:lnTo>
                    <a:pt x="97" y="74"/>
                  </a:lnTo>
                  <a:lnTo>
                    <a:pt x="112" y="78"/>
                  </a:lnTo>
                  <a:lnTo>
                    <a:pt x="128" y="82"/>
                  </a:lnTo>
                  <a:lnTo>
                    <a:pt x="143" y="86"/>
                  </a:lnTo>
                  <a:lnTo>
                    <a:pt x="158" y="90"/>
                  </a:lnTo>
                  <a:lnTo>
                    <a:pt x="173" y="96"/>
                  </a:lnTo>
                  <a:lnTo>
                    <a:pt x="189" y="100"/>
                  </a:lnTo>
                  <a:lnTo>
                    <a:pt x="204" y="105"/>
                  </a:lnTo>
                  <a:lnTo>
                    <a:pt x="219" y="111"/>
                  </a:lnTo>
                  <a:lnTo>
                    <a:pt x="233" y="118"/>
                  </a:lnTo>
                  <a:lnTo>
                    <a:pt x="248" y="124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1203" y="700"/>
              <a:ext cx="277" cy="133"/>
            </a:xfrm>
            <a:custGeom>
              <a:avLst/>
              <a:gdLst>
                <a:gd name="T0" fmla="*/ 277 w 277"/>
                <a:gd name="T1" fmla="*/ 57 h 133"/>
                <a:gd name="T2" fmla="*/ 269 w 277"/>
                <a:gd name="T3" fmla="*/ 0 h 133"/>
                <a:gd name="T4" fmla="*/ 251 w 277"/>
                <a:gd name="T5" fmla="*/ 3 h 133"/>
                <a:gd name="T6" fmla="*/ 233 w 277"/>
                <a:gd name="T7" fmla="*/ 5 h 133"/>
                <a:gd name="T8" fmla="*/ 216 w 277"/>
                <a:gd name="T9" fmla="*/ 10 h 133"/>
                <a:gd name="T10" fmla="*/ 198 w 277"/>
                <a:gd name="T11" fmla="*/ 12 h 133"/>
                <a:gd name="T12" fmla="*/ 182 w 277"/>
                <a:gd name="T13" fmla="*/ 16 h 133"/>
                <a:gd name="T14" fmla="*/ 164 w 277"/>
                <a:gd name="T15" fmla="*/ 22 h 133"/>
                <a:gd name="T16" fmla="*/ 147 w 277"/>
                <a:gd name="T17" fmla="*/ 26 h 133"/>
                <a:gd name="T18" fmla="*/ 130 w 277"/>
                <a:gd name="T19" fmla="*/ 32 h 133"/>
                <a:gd name="T20" fmla="*/ 114 w 277"/>
                <a:gd name="T21" fmla="*/ 37 h 133"/>
                <a:gd name="T22" fmla="*/ 97 w 277"/>
                <a:gd name="T23" fmla="*/ 43 h 133"/>
                <a:gd name="T24" fmla="*/ 80 w 277"/>
                <a:gd name="T25" fmla="*/ 48 h 133"/>
                <a:gd name="T26" fmla="*/ 64 w 277"/>
                <a:gd name="T27" fmla="*/ 54 h 133"/>
                <a:gd name="T28" fmla="*/ 47 w 277"/>
                <a:gd name="T29" fmla="*/ 61 h 133"/>
                <a:gd name="T30" fmla="*/ 32 w 277"/>
                <a:gd name="T31" fmla="*/ 68 h 133"/>
                <a:gd name="T32" fmla="*/ 15 w 277"/>
                <a:gd name="T33" fmla="*/ 75 h 133"/>
                <a:gd name="T34" fmla="*/ 0 w 277"/>
                <a:gd name="T35" fmla="*/ 82 h 133"/>
                <a:gd name="T36" fmla="*/ 25 w 277"/>
                <a:gd name="T37" fmla="*/ 133 h 133"/>
                <a:gd name="T38" fmla="*/ 40 w 277"/>
                <a:gd name="T39" fmla="*/ 126 h 133"/>
                <a:gd name="T40" fmla="*/ 55 w 277"/>
                <a:gd name="T41" fmla="*/ 121 h 133"/>
                <a:gd name="T42" fmla="*/ 69 w 277"/>
                <a:gd name="T43" fmla="*/ 114 h 133"/>
                <a:gd name="T44" fmla="*/ 85 w 277"/>
                <a:gd name="T45" fmla="*/ 108 h 133"/>
                <a:gd name="T46" fmla="*/ 101 w 277"/>
                <a:gd name="T47" fmla="*/ 102 h 133"/>
                <a:gd name="T48" fmla="*/ 116 w 277"/>
                <a:gd name="T49" fmla="*/ 97 h 133"/>
                <a:gd name="T50" fmla="*/ 132 w 277"/>
                <a:gd name="T51" fmla="*/ 91 h 133"/>
                <a:gd name="T52" fmla="*/ 147 w 277"/>
                <a:gd name="T53" fmla="*/ 86 h 133"/>
                <a:gd name="T54" fmla="*/ 164 w 277"/>
                <a:gd name="T55" fmla="*/ 82 h 133"/>
                <a:gd name="T56" fmla="*/ 179 w 277"/>
                <a:gd name="T57" fmla="*/ 78 h 133"/>
                <a:gd name="T58" fmla="*/ 196 w 277"/>
                <a:gd name="T59" fmla="*/ 73 h 133"/>
                <a:gd name="T60" fmla="*/ 212 w 277"/>
                <a:gd name="T61" fmla="*/ 69 h 133"/>
                <a:gd name="T62" fmla="*/ 227 w 277"/>
                <a:gd name="T63" fmla="*/ 66 h 133"/>
                <a:gd name="T64" fmla="*/ 244 w 277"/>
                <a:gd name="T65" fmla="*/ 62 h 133"/>
                <a:gd name="T66" fmla="*/ 261 w 277"/>
                <a:gd name="T67" fmla="*/ 59 h 133"/>
                <a:gd name="T68" fmla="*/ 277 w 277"/>
                <a:gd name="T69" fmla="*/ 5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7" h="133">
                  <a:moveTo>
                    <a:pt x="277" y="57"/>
                  </a:moveTo>
                  <a:lnTo>
                    <a:pt x="269" y="0"/>
                  </a:lnTo>
                  <a:lnTo>
                    <a:pt x="251" y="3"/>
                  </a:lnTo>
                  <a:lnTo>
                    <a:pt x="233" y="5"/>
                  </a:lnTo>
                  <a:lnTo>
                    <a:pt x="216" y="10"/>
                  </a:lnTo>
                  <a:lnTo>
                    <a:pt x="198" y="12"/>
                  </a:lnTo>
                  <a:lnTo>
                    <a:pt x="182" y="16"/>
                  </a:lnTo>
                  <a:lnTo>
                    <a:pt x="164" y="22"/>
                  </a:lnTo>
                  <a:lnTo>
                    <a:pt x="147" y="26"/>
                  </a:lnTo>
                  <a:lnTo>
                    <a:pt x="130" y="32"/>
                  </a:lnTo>
                  <a:lnTo>
                    <a:pt x="114" y="37"/>
                  </a:lnTo>
                  <a:lnTo>
                    <a:pt x="97" y="43"/>
                  </a:lnTo>
                  <a:lnTo>
                    <a:pt x="80" y="48"/>
                  </a:lnTo>
                  <a:lnTo>
                    <a:pt x="64" y="54"/>
                  </a:lnTo>
                  <a:lnTo>
                    <a:pt x="47" y="61"/>
                  </a:lnTo>
                  <a:lnTo>
                    <a:pt x="32" y="68"/>
                  </a:lnTo>
                  <a:lnTo>
                    <a:pt x="15" y="75"/>
                  </a:lnTo>
                  <a:lnTo>
                    <a:pt x="0" y="82"/>
                  </a:lnTo>
                  <a:lnTo>
                    <a:pt x="25" y="133"/>
                  </a:lnTo>
                  <a:lnTo>
                    <a:pt x="40" y="126"/>
                  </a:lnTo>
                  <a:lnTo>
                    <a:pt x="55" y="121"/>
                  </a:lnTo>
                  <a:lnTo>
                    <a:pt x="69" y="114"/>
                  </a:lnTo>
                  <a:lnTo>
                    <a:pt x="85" y="108"/>
                  </a:lnTo>
                  <a:lnTo>
                    <a:pt x="101" y="102"/>
                  </a:lnTo>
                  <a:lnTo>
                    <a:pt x="116" y="97"/>
                  </a:lnTo>
                  <a:lnTo>
                    <a:pt x="132" y="91"/>
                  </a:lnTo>
                  <a:lnTo>
                    <a:pt x="147" y="86"/>
                  </a:lnTo>
                  <a:lnTo>
                    <a:pt x="164" y="82"/>
                  </a:lnTo>
                  <a:lnTo>
                    <a:pt x="179" y="78"/>
                  </a:lnTo>
                  <a:lnTo>
                    <a:pt x="196" y="73"/>
                  </a:lnTo>
                  <a:lnTo>
                    <a:pt x="212" y="69"/>
                  </a:lnTo>
                  <a:lnTo>
                    <a:pt x="227" y="66"/>
                  </a:lnTo>
                  <a:lnTo>
                    <a:pt x="244" y="62"/>
                  </a:lnTo>
                  <a:lnTo>
                    <a:pt x="261" y="59"/>
                  </a:lnTo>
                  <a:lnTo>
                    <a:pt x="277" y="57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5" name="Freeform 46"/>
            <p:cNvSpPr>
              <a:spLocks/>
            </p:cNvSpPr>
            <p:nvPr/>
          </p:nvSpPr>
          <p:spPr bwMode="auto">
            <a:xfrm>
              <a:off x="1128" y="1799"/>
              <a:ext cx="146" cy="158"/>
            </a:xfrm>
            <a:custGeom>
              <a:avLst/>
              <a:gdLst>
                <a:gd name="T0" fmla="*/ 54 w 146"/>
                <a:gd name="T1" fmla="*/ 0 h 158"/>
                <a:gd name="T2" fmla="*/ 0 w 146"/>
                <a:gd name="T3" fmla="*/ 26 h 158"/>
                <a:gd name="T4" fmla="*/ 11 w 146"/>
                <a:gd name="T5" fmla="*/ 44 h 158"/>
                <a:gd name="T6" fmla="*/ 22 w 146"/>
                <a:gd name="T7" fmla="*/ 62 h 158"/>
                <a:gd name="T8" fmla="*/ 35 w 146"/>
                <a:gd name="T9" fmla="*/ 79 h 158"/>
                <a:gd name="T10" fmla="*/ 47 w 146"/>
                <a:gd name="T11" fmla="*/ 95 h 158"/>
                <a:gd name="T12" fmla="*/ 60 w 146"/>
                <a:gd name="T13" fmla="*/ 112 h 158"/>
                <a:gd name="T14" fmla="*/ 74 w 146"/>
                <a:gd name="T15" fmla="*/ 129 h 158"/>
                <a:gd name="T16" fmla="*/ 87 w 146"/>
                <a:gd name="T17" fmla="*/ 144 h 158"/>
                <a:gd name="T18" fmla="*/ 103 w 146"/>
                <a:gd name="T19" fmla="*/ 158 h 158"/>
                <a:gd name="T20" fmla="*/ 146 w 146"/>
                <a:gd name="T21" fmla="*/ 117 h 158"/>
                <a:gd name="T22" fmla="*/ 132 w 146"/>
                <a:gd name="T23" fmla="*/ 104 h 158"/>
                <a:gd name="T24" fmla="*/ 119 w 146"/>
                <a:gd name="T25" fmla="*/ 91 h 158"/>
                <a:gd name="T26" fmla="*/ 107 w 146"/>
                <a:gd name="T27" fmla="*/ 77 h 158"/>
                <a:gd name="T28" fmla="*/ 96 w 146"/>
                <a:gd name="T29" fmla="*/ 62 h 158"/>
                <a:gd name="T30" fmla="*/ 83 w 146"/>
                <a:gd name="T31" fmla="*/ 47 h 158"/>
                <a:gd name="T32" fmla="*/ 74 w 146"/>
                <a:gd name="T33" fmla="*/ 31 h 158"/>
                <a:gd name="T34" fmla="*/ 64 w 146"/>
                <a:gd name="T35" fmla="*/ 16 h 158"/>
                <a:gd name="T36" fmla="*/ 54 w 146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158">
                  <a:moveTo>
                    <a:pt x="54" y="0"/>
                  </a:moveTo>
                  <a:lnTo>
                    <a:pt x="0" y="26"/>
                  </a:lnTo>
                  <a:lnTo>
                    <a:pt x="11" y="44"/>
                  </a:lnTo>
                  <a:lnTo>
                    <a:pt x="22" y="62"/>
                  </a:lnTo>
                  <a:lnTo>
                    <a:pt x="35" y="79"/>
                  </a:lnTo>
                  <a:lnTo>
                    <a:pt x="47" y="95"/>
                  </a:lnTo>
                  <a:lnTo>
                    <a:pt x="60" y="112"/>
                  </a:lnTo>
                  <a:lnTo>
                    <a:pt x="74" y="129"/>
                  </a:lnTo>
                  <a:lnTo>
                    <a:pt x="87" y="144"/>
                  </a:lnTo>
                  <a:lnTo>
                    <a:pt x="103" y="158"/>
                  </a:lnTo>
                  <a:lnTo>
                    <a:pt x="146" y="117"/>
                  </a:lnTo>
                  <a:lnTo>
                    <a:pt x="132" y="104"/>
                  </a:lnTo>
                  <a:lnTo>
                    <a:pt x="119" y="91"/>
                  </a:lnTo>
                  <a:lnTo>
                    <a:pt x="107" y="77"/>
                  </a:lnTo>
                  <a:lnTo>
                    <a:pt x="96" y="62"/>
                  </a:lnTo>
                  <a:lnTo>
                    <a:pt x="83" y="47"/>
                  </a:lnTo>
                  <a:lnTo>
                    <a:pt x="74" y="31"/>
                  </a:lnTo>
                  <a:lnTo>
                    <a:pt x="64" y="1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6" name="Freeform 47"/>
            <p:cNvSpPr>
              <a:spLocks/>
            </p:cNvSpPr>
            <p:nvPr/>
          </p:nvSpPr>
          <p:spPr bwMode="auto">
            <a:xfrm>
              <a:off x="1067" y="1502"/>
              <a:ext cx="68" cy="170"/>
            </a:xfrm>
            <a:custGeom>
              <a:avLst/>
              <a:gdLst>
                <a:gd name="T0" fmla="*/ 68 w 68"/>
                <a:gd name="T1" fmla="*/ 9 h 170"/>
                <a:gd name="T2" fmla="*/ 8 w 68"/>
                <a:gd name="T3" fmla="*/ 0 h 170"/>
                <a:gd name="T4" fmla="*/ 4 w 68"/>
                <a:gd name="T5" fmla="*/ 20 h 170"/>
                <a:gd name="T6" fmla="*/ 3 w 68"/>
                <a:gd name="T7" fmla="*/ 41 h 170"/>
                <a:gd name="T8" fmla="*/ 0 w 68"/>
                <a:gd name="T9" fmla="*/ 62 h 170"/>
                <a:gd name="T10" fmla="*/ 0 w 68"/>
                <a:gd name="T11" fmla="*/ 83 h 170"/>
                <a:gd name="T12" fmla="*/ 0 w 68"/>
                <a:gd name="T13" fmla="*/ 105 h 170"/>
                <a:gd name="T14" fmla="*/ 3 w 68"/>
                <a:gd name="T15" fmla="*/ 127 h 170"/>
                <a:gd name="T16" fmla="*/ 4 w 68"/>
                <a:gd name="T17" fmla="*/ 148 h 170"/>
                <a:gd name="T18" fmla="*/ 8 w 68"/>
                <a:gd name="T19" fmla="*/ 170 h 170"/>
                <a:gd name="T20" fmla="*/ 68 w 68"/>
                <a:gd name="T21" fmla="*/ 161 h 170"/>
                <a:gd name="T22" fmla="*/ 65 w 68"/>
                <a:gd name="T23" fmla="*/ 141 h 170"/>
                <a:gd name="T24" fmla="*/ 62 w 68"/>
                <a:gd name="T25" fmla="*/ 122 h 170"/>
                <a:gd name="T26" fmla="*/ 61 w 68"/>
                <a:gd name="T27" fmla="*/ 102 h 170"/>
                <a:gd name="T28" fmla="*/ 61 w 68"/>
                <a:gd name="T29" fmla="*/ 83 h 170"/>
                <a:gd name="T30" fmla="*/ 61 w 68"/>
                <a:gd name="T31" fmla="*/ 65 h 170"/>
                <a:gd name="T32" fmla="*/ 62 w 68"/>
                <a:gd name="T33" fmla="*/ 45 h 170"/>
                <a:gd name="T34" fmla="*/ 65 w 68"/>
                <a:gd name="T35" fmla="*/ 27 h 170"/>
                <a:gd name="T36" fmla="*/ 68 w 68"/>
                <a:gd name="T37" fmla="*/ 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170">
                  <a:moveTo>
                    <a:pt x="68" y="9"/>
                  </a:moveTo>
                  <a:lnTo>
                    <a:pt x="8" y="0"/>
                  </a:lnTo>
                  <a:lnTo>
                    <a:pt x="4" y="20"/>
                  </a:lnTo>
                  <a:lnTo>
                    <a:pt x="3" y="41"/>
                  </a:lnTo>
                  <a:lnTo>
                    <a:pt x="0" y="62"/>
                  </a:lnTo>
                  <a:lnTo>
                    <a:pt x="0" y="83"/>
                  </a:lnTo>
                  <a:lnTo>
                    <a:pt x="0" y="105"/>
                  </a:lnTo>
                  <a:lnTo>
                    <a:pt x="3" y="127"/>
                  </a:lnTo>
                  <a:lnTo>
                    <a:pt x="4" y="148"/>
                  </a:lnTo>
                  <a:lnTo>
                    <a:pt x="8" y="170"/>
                  </a:lnTo>
                  <a:lnTo>
                    <a:pt x="68" y="161"/>
                  </a:lnTo>
                  <a:lnTo>
                    <a:pt x="65" y="141"/>
                  </a:lnTo>
                  <a:lnTo>
                    <a:pt x="62" y="122"/>
                  </a:lnTo>
                  <a:lnTo>
                    <a:pt x="61" y="102"/>
                  </a:lnTo>
                  <a:lnTo>
                    <a:pt x="61" y="83"/>
                  </a:lnTo>
                  <a:lnTo>
                    <a:pt x="61" y="65"/>
                  </a:lnTo>
                  <a:lnTo>
                    <a:pt x="62" y="45"/>
                  </a:lnTo>
                  <a:lnTo>
                    <a:pt x="65" y="27"/>
                  </a:lnTo>
                  <a:lnTo>
                    <a:pt x="68" y="9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1691" y="1065"/>
              <a:ext cx="168" cy="97"/>
            </a:xfrm>
            <a:custGeom>
              <a:avLst/>
              <a:gdLst>
                <a:gd name="T0" fmla="*/ 143 w 168"/>
                <a:gd name="T1" fmla="*/ 97 h 97"/>
                <a:gd name="T2" fmla="*/ 168 w 168"/>
                <a:gd name="T3" fmla="*/ 44 h 97"/>
                <a:gd name="T4" fmla="*/ 149 w 168"/>
                <a:gd name="T5" fmla="*/ 36 h 97"/>
                <a:gd name="T6" fmla="*/ 129 w 168"/>
                <a:gd name="T7" fmla="*/ 29 h 97"/>
                <a:gd name="T8" fmla="*/ 110 w 168"/>
                <a:gd name="T9" fmla="*/ 22 h 97"/>
                <a:gd name="T10" fmla="*/ 90 w 168"/>
                <a:gd name="T11" fmla="*/ 16 h 97"/>
                <a:gd name="T12" fmla="*/ 70 w 168"/>
                <a:gd name="T13" fmla="*/ 11 h 97"/>
                <a:gd name="T14" fmla="*/ 50 w 168"/>
                <a:gd name="T15" fmla="*/ 7 h 97"/>
                <a:gd name="T16" fmla="*/ 29 w 168"/>
                <a:gd name="T17" fmla="*/ 2 h 97"/>
                <a:gd name="T18" fmla="*/ 9 w 168"/>
                <a:gd name="T19" fmla="*/ 0 h 97"/>
                <a:gd name="T20" fmla="*/ 0 w 168"/>
                <a:gd name="T21" fmla="*/ 57 h 97"/>
                <a:gd name="T22" fmla="*/ 18 w 168"/>
                <a:gd name="T23" fmla="*/ 59 h 97"/>
                <a:gd name="T24" fmla="*/ 38 w 168"/>
                <a:gd name="T25" fmla="*/ 63 h 97"/>
                <a:gd name="T26" fmla="*/ 56 w 168"/>
                <a:gd name="T27" fmla="*/ 66 h 97"/>
                <a:gd name="T28" fmla="*/ 74 w 168"/>
                <a:gd name="T29" fmla="*/ 72 h 97"/>
                <a:gd name="T30" fmla="*/ 92 w 168"/>
                <a:gd name="T31" fmla="*/ 77 h 97"/>
                <a:gd name="T32" fmla="*/ 108 w 168"/>
                <a:gd name="T33" fmla="*/ 83 h 97"/>
                <a:gd name="T34" fmla="*/ 127 w 168"/>
                <a:gd name="T35" fmla="*/ 90 h 97"/>
                <a:gd name="T36" fmla="*/ 143 w 168"/>
                <a:gd name="T3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97">
                  <a:moveTo>
                    <a:pt x="143" y="97"/>
                  </a:moveTo>
                  <a:lnTo>
                    <a:pt x="168" y="44"/>
                  </a:lnTo>
                  <a:lnTo>
                    <a:pt x="149" y="36"/>
                  </a:lnTo>
                  <a:lnTo>
                    <a:pt x="129" y="29"/>
                  </a:lnTo>
                  <a:lnTo>
                    <a:pt x="110" y="22"/>
                  </a:lnTo>
                  <a:lnTo>
                    <a:pt x="90" y="16"/>
                  </a:lnTo>
                  <a:lnTo>
                    <a:pt x="70" y="11"/>
                  </a:lnTo>
                  <a:lnTo>
                    <a:pt x="50" y="7"/>
                  </a:lnTo>
                  <a:lnTo>
                    <a:pt x="29" y="2"/>
                  </a:lnTo>
                  <a:lnTo>
                    <a:pt x="9" y="0"/>
                  </a:lnTo>
                  <a:lnTo>
                    <a:pt x="0" y="57"/>
                  </a:lnTo>
                  <a:lnTo>
                    <a:pt x="18" y="59"/>
                  </a:lnTo>
                  <a:lnTo>
                    <a:pt x="38" y="63"/>
                  </a:lnTo>
                  <a:lnTo>
                    <a:pt x="56" y="66"/>
                  </a:lnTo>
                  <a:lnTo>
                    <a:pt x="74" y="72"/>
                  </a:lnTo>
                  <a:lnTo>
                    <a:pt x="92" y="77"/>
                  </a:lnTo>
                  <a:lnTo>
                    <a:pt x="108" y="83"/>
                  </a:lnTo>
                  <a:lnTo>
                    <a:pt x="127" y="90"/>
                  </a:lnTo>
                  <a:lnTo>
                    <a:pt x="143" y="97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1963" y="1201"/>
              <a:ext cx="147" cy="158"/>
            </a:xfrm>
            <a:custGeom>
              <a:avLst/>
              <a:gdLst>
                <a:gd name="T0" fmla="*/ 95 w 147"/>
                <a:gd name="T1" fmla="*/ 158 h 158"/>
                <a:gd name="T2" fmla="*/ 147 w 147"/>
                <a:gd name="T3" fmla="*/ 129 h 158"/>
                <a:gd name="T4" fmla="*/ 136 w 147"/>
                <a:gd name="T5" fmla="*/ 111 h 158"/>
                <a:gd name="T6" fmla="*/ 124 w 147"/>
                <a:gd name="T7" fmla="*/ 93 h 158"/>
                <a:gd name="T8" fmla="*/ 111 w 147"/>
                <a:gd name="T9" fmla="*/ 76 h 158"/>
                <a:gd name="T10" fmla="*/ 99 w 147"/>
                <a:gd name="T11" fmla="*/ 59 h 158"/>
                <a:gd name="T12" fmla="*/ 85 w 147"/>
                <a:gd name="T13" fmla="*/ 44 h 158"/>
                <a:gd name="T14" fmla="*/ 70 w 147"/>
                <a:gd name="T15" fmla="*/ 29 h 158"/>
                <a:gd name="T16" fmla="*/ 54 w 147"/>
                <a:gd name="T17" fmla="*/ 14 h 158"/>
                <a:gd name="T18" fmla="*/ 39 w 147"/>
                <a:gd name="T19" fmla="*/ 0 h 158"/>
                <a:gd name="T20" fmla="*/ 0 w 147"/>
                <a:gd name="T21" fmla="*/ 43 h 158"/>
                <a:gd name="T22" fmla="*/ 14 w 147"/>
                <a:gd name="T23" fmla="*/ 55 h 158"/>
                <a:gd name="T24" fmla="*/ 27 w 147"/>
                <a:gd name="T25" fmla="*/ 69 h 158"/>
                <a:gd name="T26" fmla="*/ 40 w 147"/>
                <a:gd name="T27" fmla="*/ 83 h 158"/>
                <a:gd name="T28" fmla="*/ 52 w 147"/>
                <a:gd name="T29" fmla="*/ 97 h 158"/>
                <a:gd name="T30" fmla="*/ 64 w 147"/>
                <a:gd name="T31" fmla="*/ 111 h 158"/>
                <a:gd name="T32" fmla="*/ 75 w 147"/>
                <a:gd name="T33" fmla="*/ 126 h 158"/>
                <a:gd name="T34" fmla="*/ 85 w 147"/>
                <a:gd name="T35" fmla="*/ 143 h 158"/>
                <a:gd name="T36" fmla="*/ 95 w 147"/>
                <a:gd name="T3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" h="158">
                  <a:moveTo>
                    <a:pt x="95" y="158"/>
                  </a:moveTo>
                  <a:lnTo>
                    <a:pt x="147" y="129"/>
                  </a:lnTo>
                  <a:lnTo>
                    <a:pt x="136" y="111"/>
                  </a:lnTo>
                  <a:lnTo>
                    <a:pt x="124" y="93"/>
                  </a:lnTo>
                  <a:lnTo>
                    <a:pt x="111" y="76"/>
                  </a:lnTo>
                  <a:lnTo>
                    <a:pt x="99" y="59"/>
                  </a:lnTo>
                  <a:lnTo>
                    <a:pt x="85" y="44"/>
                  </a:lnTo>
                  <a:lnTo>
                    <a:pt x="70" y="29"/>
                  </a:lnTo>
                  <a:lnTo>
                    <a:pt x="54" y="14"/>
                  </a:lnTo>
                  <a:lnTo>
                    <a:pt x="39" y="0"/>
                  </a:lnTo>
                  <a:lnTo>
                    <a:pt x="0" y="43"/>
                  </a:lnTo>
                  <a:lnTo>
                    <a:pt x="14" y="55"/>
                  </a:lnTo>
                  <a:lnTo>
                    <a:pt x="27" y="69"/>
                  </a:lnTo>
                  <a:lnTo>
                    <a:pt x="40" y="83"/>
                  </a:lnTo>
                  <a:lnTo>
                    <a:pt x="52" y="97"/>
                  </a:lnTo>
                  <a:lnTo>
                    <a:pt x="64" y="111"/>
                  </a:lnTo>
                  <a:lnTo>
                    <a:pt x="75" y="126"/>
                  </a:lnTo>
                  <a:lnTo>
                    <a:pt x="85" y="143"/>
                  </a:lnTo>
                  <a:lnTo>
                    <a:pt x="95" y="158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1371" y="1067"/>
              <a:ext cx="168" cy="103"/>
            </a:xfrm>
            <a:custGeom>
              <a:avLst/>
              <a:gdLst>
                <a:gd name="T0" fmla="*/ 168 w 168"/>
                <a:gd name="T1" fmla="*/ 57 h 103"/>
                <a:gd name="T2" fmla="*/ 159 w 168"/>
                <a:gd name="T3" fmla="*/ 0 h 103"/>
                <a:gd name="T4" fmla="*/ 139 w 168"/>
                <a:gd name="T5" fmla="*/ 5 h 103"/>
                <a:gd name="T6" fmla="*/ 118 w 168"/>
                <a:gd name="T7" fmla="*/ 9 h 103"/>
                <a:gd name="T8" fmla="*/ 97 w 168"/>
                <a:gd name="T9" fmla="*/ 14 h 103"/>
                <a:gd name="T10" fmla="*/ 76 w 168"/>
                <a:gd name="T11" fmla="*/ 20 h 103"/>
                <a:gd name="T12" fmla="*/ 57 w 168"/>
                <a:gd name="T13" fmla="*/ 27 h 103"/>
                <a:gd name="T14" fmla="*/ 37 w 168"/>
                <a:gd name="T15" fmla="*/ 34 h 103"/>
                <a:gd name="T16" fmla="*/ 18 w 168"/>
                <a:gd name="T17" fmla="*/ 42 h 103"/>
                <a:gd name="T18" fmla="*/ 0 w 168"/>
                <a:gd name="T19" fmla="*/ 50 h 103"/>
                <a:gd name="T20" fmla="*/ 25 w 168"/>
                <a:gd name="T21" fmla="*/ 103 h 103"/>
                <a:gd name="T22" fmla="*/ 41 w 168"/>
                <a:gd name="T23" fmla="*/ 95 h 103"/>
                <a:gd name="T24" fmla="*/ 59 w 168"/>
                <a:gd name="T25" fmla="*/ 88 h 103"/>
                <a:gd name="T26" fmla="*/ 76 w 168"/>
                <a:gd name="T27" fmla="*/ 81 h 103"/>
                <a:gd name="T28" fmla="*/ 94 w 168"/>
                <a:gd name="T29" fmla="*/ 75 h 103"/>
                <a:gd name="T30" fmla="*/ 112 w 168"/>
                <a:gd name="T31" fmla="*/ 70 h 103"/>
                <a:gd name="T32" fmla="*/ 130 w 168"/>
                <a:gd name="T33" fmla="*/ 64 h 103"/>
                <a:gd name="T34" fmla="*/ 150 w 168"/>
                <a:gd name="T35" fmla="*/ 60 h 103"/>
                <a:gd name="T36" fmla="*/ 168 w 168"/>
                <a:gd name="T37" fmla="*/ 5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103">
                  <a:moveTo>
                    <a:pt x="168" y="57"/>
                  </a:moveTo>
                  <a:lnTo>
                    <a:pt x="159" y="0"/>
                  </a:lnTo>
                  <a:lnTo>
                    <a:pt x="139" y="5"/>
                  </a:lnTo>
                  <a:lnTo>
                    <a:pt x="118" y="9"/>
                  </a:lnTo>
                  <a:lnTo>
                    <a:pt x="97" y="14"/>
                  </a:lnTo>
                  <a:lnTo>
                    <a:pt x="76" y="20"/>
                  </a:lnTo>
                  <a:lnTo>
                    <a:pt x="57" y="27"/>
                  </a:lnTo>
                  <a:lnTo>
                    <a:pt x="37" y="34"/>
                  </a:lnTo>
                  <a:lnTo>
                    <a:pt x="18" y="42"/>
                  </a:lnTo>
                  <a:lnTo>
                    <a:pt x="0" y="50"/>
                  </a:lnTo>
                  <a:lnTo>
                    <a:pt x="25" y="103"/>
                  </a:lnTo>
                  <a:lnTo>
                    <a:pt x="41" y="95"/>
                  </a:lnTo>
                  <a:lnTo>
                    <a:pt x="59" y="88"/>
                  </a:lnTo>
                  <a:lnTo>
                    <a:pt x="76" y="81"/>
                  </a:lnTo>
                  <a:lnTo>
                    <a:pt x="94" y="75"/>
                  </a:lnTo>
                  <a:lnTo>
                    <a:pt x="112" y="70"/>
                  </a:lnTo>
                  <a:lnTo>
                    <a:pt x="130" y="64"/>
                  </a:lnTo>
                  <a:lnTo>
                    <a:pt x="150" y="60"/>
                  </a:lnTo>
                  <a:lnTo>
                    <a:pt x="168" y="57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1129" y="1212"/>
              <a:ext cx="143" cy="159"/>
            </a:xfrm>
            <a:custGeom>
              <a:avLst/>
              <a:gdLst>
                <a:gd name="T0" fmla="*/ 143 w 143"/>
                <a:gd name="T1" fmla="*/ 43 h 159"/>
                <a:gd name="T2" fmla="*/ 103 w 143"/>
                <a:gd name="T3" fmla="*/ 0 h 159"/>
                <a:gd name="T4" fmla="*/ 88 w 143"/>
                <a:gd name="T5" fmla="*/ 15 h 159"/>
                <a:gd name="T6" fmla="*/ 73 w 143"/>
                <a:gd name="T7" fmla="*/ 30 h 159"/>
                <a:gd name="T8" fmla="*/ 59 w 143"/>
                <a:gd name="T9" fmla="*/ 46 h 159"/>
                <a:gd name="T10" fmla="*/ 46 w 143"/>
                <a:gd name="T11" fmla="*/ 62 h 159"/>
                <a:gd name="T12" fmla="*/ 34 w 143"/>
                <a:gd name="T13" fmla="*/ 79 h 159"/>
                <a:gd name="T14" fmla="*/ 21 w 143"/>
                <a:gd name="T15" fmla="*/ 97 h 159"/>
                <a:gd name="T16" fmla="*/ 10 w 143"/>
                <a:gd name="T17" fmla="*/ 115 h 159"/>
                <a:gd name="T18" fmla="*/ 0 w 143"/>
                <a:gd name="T19" fmla="*/ 133 h 159"/>
                <a:gd name="T20" fmla="*/ 54 w 143"/>
                <a:gd name="T21" fmla="*/ 159 h 159"/>
                <a:gd name="T22" fmla="*/ 64 w 143"/>
                <a:gd name="T23" fmla="*/ 144 h 159"/>
                <a:gd name="T24" fmla="*/ 74 w 143"/>
                <a:gd name="T25" fmla="*/ 127 h 159"/>
                <a:gd name="T26" fmla="*/ 84 w 143"/>
                <a:gd name="T27" fmla="*/ 112 h 159"/>
                <a:gd name="T28" fmla="*/ 95 w 143"/>
                <a:gd name="T29" fmla="*/ 98 h 159"/>
                <a:gd name="T30" fmla="*/ 106 w 143"/>
                <a:gd name="T31" fmla="*/ 83 h 159"/>
                <a:gd name="T32" fmla="*/ 117 w 143"/>
                <a:gd name="T33" fmla="*/ 69 h 159"/>
                <a:gd name="T34" fmla="*/ 129 w 143"/>
                <a:gd name="T35" fmla="*/ 57 h 159"/>
                <a:gd name="T36" fmla="*/ 143 w 143"/>
                <a:gd name="T37" fmla="*/ 4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3" h="159">
                  <a:moveTo>
                    <a:pt x="143" y="43"/>
                  </a:moveTo>
                  <a:lnTo>
                    <a:pt x="103" y="0"/>
                  </a:lnTo>
                  <a:lnTo>
                    <a:pt x="88" y="15"/>
                  </a:lnTo>
                  <a:lnTo>
                    <a:pt x="73" y="30"/>
                  </a:lnTo>
                  <a:lnTo>
                    <a:pt x="59" y="46"/>
                  </a:lnTo>
                  <a:lnTo>
                    <a:pt x="46" y="62"/>
                  </a:lnTo>
                  <a:lnTo>
                    <a:pt x="34" y="79"/>
                  </a:lnTo>
                  <a:lnTo>
                    <a:pt x="21" y="97"/>
                  </a:lnTo>
                  <a:lnTo>
                    <a:pt x="10" y="115"/>
                  </a:lnTo>
                  <a:lnTo>
                    <a:pt x="0" y="133"/>
                  </a:lnTo>
                  <a:lnTo>
                    <a:pt x="54" y="159"/>
                  </a:lnTo>
                  <a:lnTo>
                    <a:pt x="64" y="144"/>
                  </a:lnTo>
                  <a:lnTo>
                    <a:pt x="74" y="127"/>
                  </a:lnTo>
                  <a:lnTo>
                    <a:pt x="84" y="112"/>
                  </a:lnTo>
                  <a:lnTo>
                    <a:pt x="95" y="98"/>
                  </a:lnTo>
                  <a:lnTo>
                    <a:pt x="106" y="83"/>
                  </a:lnTo>
                  <a:lnTo>
                    <a:pt x="117" y="69"/>
                  </a:lnTo>
                  <a:lnTo>
                    <a:pt x="129" y="57"/>
                  </a:lnTo>
                  <a:lnTo>
                    <a:pt x="143" y="43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1972" y="1793"/>
              <a:ext cx="151" cy="166"/>
            </a:xfrm>
            <a:custGeom>
              <a:avLst/>
              <a:gdLst>
                <a:gd name="T0" fmla="*/ 151 w 151"/>
                <a:gd name="T1" fmla="*/ 25 h 166"/>
                <a:gd name="T2" fmla="*/ 97 w 151"/>
                <a:gd name="T3" fmla="*/ 0 h 166"/>
                <a:gd name="T4" fmla="*/ 87 w 151"/>
                <a:gd name="T5" fmla="*/ 18 h 166"/>
                <a:gd name="T6" fmla="*/ 76 w 151"/>
                <a:gd name="T7" fmla="*/ 35 h 166"/>
                <a:gd name="T8" fmla="*/ 65 w 151"/>
                <a:gd name="T9" fmla="*/ 51 h 166"/>
                <a:gd name="T10" fmla="*/ 54 w 151"/>
                <a:gd name="T11" fmla="*/ 67 h 166"/>
                <a:gd name="T12" fmla="*/ 41 w 151"/>
                <a:gd name="T13" fmla="*/ 82 h 166"/>
                <a:gd name="T14" fmla="*/ 27 w 151"/>
                <a:gd name="T15" fmla="*/ 97 h 166"/>
                <a:gd name="T16" fmla="*/ 13 w 151"/>
                <a:gd name="T17" fmla="*/ 112 h 166"/>
                <a:gd name="T18" fmla="*/ 0 w 151"/>
                <a:gd name="T19" fmla="*/ 126 h 166"/>
                <a:gd name="T20" fmla="*/ 43 w 151"/>
                <a:gd name="T21" fmla="*/ 166 h 166"/>
                <a:gd name="T22" fmla="*/ 59 w 151"/>
                <a:gd name="T23" fmla="*/ 151 h 166"/>
                <a:gd name="T24" fmla="*/ 74 w 151"/>
                <a:gd name="T25" fmla="*/ 135 h 166"/>
                <a:gd name="T26" fmla="*/ 88 w 151"/>
                <a:gd name="T27" fmla="*/ 118 h 166"/>
                <a:gd name="T28" fmla="*/ 104 w 151"/>
                <a:gd name="T29" fmla="*/ 100 h 166"/>
                <a:gd name="T30" fmla="*/ 116 w 151"/>
                <a:gd name="T31" fmla="*/ 82 h 166"/>
                <a:gd name="T32" fmla="*/ 129 w 151"/>
                <a:gd name="T33" fmla="*/ 64 h 166"/>
                <a:gd name="T34" fmla="*/ 140 w 151"/>
                <a:gd name="T35" fmla="*/ 44 h 166"/>
                <a:gd name="T36" fmla="*/ 151 w 151"/>
                <a:gd name="T37" fmla="*/ 2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166">
                  <a:moveTo>
                    <a:pt x="151" y="25"/>
                  </a:moveTo>
                  <a:lnTo>
                    <a:pt x="97" y="0"/>
                  </a:lnTo>
                  <a:lnTo>
                    <a:pt x="87" y="18"/>
                  </a:lnTo>
                  <a:lnTo>
                    <a:pt x="76" y="35"/>
                  </a:lnTo>
                  <a:lnTo>
                    <a:pt x="65" y="51"/>
                  </a:lnTo>
                  <a:lnTo>
                    <a:pt x="54" y="67"/>
                  </a:lnTo>
                  <a:lnTo>
                    <a:pt x="41" y="82"/>
                  </a:lnTo>
                  <a:lnTo>
                    <a:pt x="27" y="97"/>
                  </a:lnTo>
                  <a:lnTo>
                    <a:pt x="13" y="112"/>
                  </a:lnTo>
                  <a:lnTo>
                    <a:pt x="0" y="126"/>
                  </a:lnTo>
                  <a:lnTo>
                    <a:pt x="43" y="166"/>
                  </a:lnTo>
                  <a:lnTo>
                    <a:pt x="59" y="151"/>
                  </a:lnTo>
                  <a:lnTo>
                    <a:pt x="74" y="135"/>
                  </a:lnTo>
                  <a:lnTo>
                    <a:pt x="88" y="118"/>
                  </a:lnTo>
                  <a:lnTo>
                    <a:pt x="104" y="100"/>
                  </a:lnTo>
                  <a:lnTo>
                    <a:pt x="116" y="82"/>
                  </a:lnTo>
                  <a:lnTo>
                    <a:pt x="129" y="64"/>
                  </a:lnTo>
                  <a:lnTo>
                    <a:pt x="140" y="44"/>
                  </a:lnTo>
                  <a:lnTo>
                    <a:pt x="151" y="25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1371" y="2002"/>
              <a:ext cx="182" cy="103"/>
            </a:xfrm>
            <a:custGeom>
              <a:avLst/>
              <a:gdLst>
                <a:gd name="T0" fmla="*/ 29 w 182"/>
                <a:gd name="T1" fmla="*/ 0 h 103"/>
                <a:gd name="T2" fmla="*/ 0 w 182"/>
                <a:gd name="T3" fmla="*/ 52 h 103"/>
                <a:gd name="T4" fmla="*/ 21 w 182"/>
                <a:gd name="T5" fmla="*/ 62 h 103"/>
                <a:gd name="T6" fmla="*/ 41 w 182"/>
                <a:gd name="T7" fmla="*/ 70 h 103"/>
                <a:gd name="T8" fmla="*/ 62 w 182"/>
                <a:gd name="T9" fmla="*/ 77 h 103"/>
                <a:gd name="T10" fmla="*/ 84 w 182"/>
                <a:gd name="T11" fmla="*/ 84 h 103"/>
                <a:gd name="T12" fmla="*/ 107 w 182"/>
                <a:gd name="T13" fmla="*/ 89 h 103"/>
                <a:gd name="T14" fmla="*/ 129 w 182"/>
                <a:gd name="T15" fmla="*/ 95 h 103"/>
                <a:gd name="T16" fmla="*/ 151 w 182"/>
                <a:gd name="T17" fmla="*/ 99 h 103"/>
                <a:gd name="T18" fmla="*/ 175 w 182"/>
                <a:gd name="T19" fmla="*/ 103 h 103"/>
                <a:gd name="T20" fmla="*/ 182 w 182"/>
                <a:gd name="T21" fmla="*/ 46 h 103"/>
                <a:gd name="T22" fmla="*/ 161 w 182"/>
                <a:gd name="T23" fmla="*/ 44 h 103"/>
                <a:gd name="T24" fmla="*/ 141 w 182"/>
                <a:gd name="T25" fmla="*/ 39 h 103"/>
                <a:gd name="T26" fmla="*/ 122 w 182"/>
                <a:gd name="T27" fmla="*/ 35 h 103"/>
                <a:gd name="T28" fmla="*/ 102 w 182"/>
                <a:gd name="T29" fmla="*/ 30 h 103"/>
                <a:gd name="T30" fmla="*/ 83 w 182"/>
                <a:gd name="T31" fmla="*/ 24 h 103"/>
                <a:gd name="T32" fmla="*/ 65 w 182"/>
                <a:gd name="T33" fmla="*/ 17 h 103"/>
                <a:gd name="T34" fmla="*/ 47 w 182"/>
                <a:gd name="T35" fmla="*/ 9 h 103"/>
                <a:gd name="T36" fmla="*/ 29 w 182"/>
                <a:gd name="T3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2" h="103">
                  <a:moveTo>
                    <a:pt x="29" y="0"/>
                  </a:moveTo>
                  <a:lnTo>
                    <a:pt x="0" y="52"/>
                  </a:lnTo>
                  <a:lnTo>
                    <a:pt x="21" y="62"/>
                  </a:lnTo>
                  <a:lnTo>
                    <a:pt x="41" y="70"/>
                  </a:lnTo>
                  <a:lnTo>
                    <a:pt x="62" y="77"/>
                  </a:lnTo>
                  <a:lnTo>
                    <a:pt x="84" y="84"/>
                  </a:lnTo>
                  <a:lnTo>
                    <a:pt x="107" y="89"/>
                  </a:lnTo>
                  <a:lnTo>
                    <a:pt x="129" y="95"/>
                  </a:lnTo>
                  <a:lnTo>
                    <a:pt x="151" y="99"/>
                  </a:lnTo>
                  <a:lnTo>
                    <a:pt x="175" y="103"/>
                  </a:lnTo>
                  <a:lnTo>
                    <a:pt x="182" y="46"/>
                  </a:lnTo>
                  <a:lnTo>
                    <a:pt x="161" y="44"/>
                  </a:lnTo>
                  <a:lnTo>
                    <a:pt x="141" y="39"/>
                  </a:lnTo>
                  <a:lnTo>
                    <a:pt x="122" y="35"/>
                  </a:lnTo>
                  <a:lnTo>
                    <a:pt x="102" y="30"/>
                  </a:lnTo>
                  <a:lnTo>
                    <a:pt x="83" y="24"/>
                  </a:lnTo>
                  <a:lnTo>
                    <a:pt x="65" y="17"/>
                  </a:lnTo>
                  <a:lnTo>
                    <a:pt x="47" y="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1707" y="2004"/>
              <a:ext cx="169" cy="100"/>
            </a:xfrm>
            <a:custGeom>
              <a:avLst/>
              <a:gdLst>
                <a:gd name="T0" fmla="*/ 0 w 169"/>
                <a:gd name="T1" fmla="*/ 43 h 100"/>
                <a:gd name="T2" fmla="*/ 9 w 169"/>
                <a:gd name="T3" fmla="*/ 100 h 100"/>
                <a:gd name="T4" fmla="*/ 30 w 169"/>
                <a:gd name="T5" fmla="*/ 96 h 100"/>
                <a:gd name="T6" fmla="*/ 51 w 169"/>
                <a:gd name="T7" fmla="*/ 91 h 100"/>
                <a:gd name="T8" fmla="*/ 70 w 169"/>
                <a:gd name="T9" fmla="*/ 86 h 100"/>
                <a:gd name="T10" fmla="*/ 91 w 169"/>
                <a:gd name="T11" fmla="*/ 80 h 100"/>
                <a:gd name="T12" fmla="*/ 111 w 169"/>
                <a:gd name="T13" fmla="*/ 73 h 100"/>
                <a:gd name="T14" fmla="*/ 130 w 169"/>
                <a:gd name="T15" fmla="*/ 66 h 100"/>
                <a:gd name="T16" fmla="*/ 149 w 169"/>
                <a:gd name="T17" fmla="*/ 58 h 100"/>
                <a:gd name="T18" fmla="*/ 169 w 169"/>
                <a:gd name="T19" fmla="*/ 50 h 100"/>
                <a:gd name="T20" fmla="*/ 140 w 169"/>
                <a:gd name="T21" fmla="*/ 0 h 100"/>
                <a:gd name="T22" fmla="*/ 123 w 169"/>
                <a:gd name="T23" fmla="*/ 7 h 100"/>
                <a:gd name="T24" fmla="*/ 106 w 169"/>
                <a:gd name="T25" fmla="*/ 14 h 100"/>
                <a:gd name="T26" fmla="*/ 90 w 169"/>
                <a:gd name="T27" fmla="*/ 21 h 100"/>
                <a:gd name="T28" fmla="*/ 72 w 169"/>
                <a:gd name="T29" fmla="*/ 26 h 100"/>
                <a:gd name="T30" fmla="*/ 55 w 169"/>
                <a:gd name="T31" fmla="*/ 32 h 100"/>
                <a:gd name="T32" fmla="*/ 37 w 169"/>
                <a:gd name="T33" fmla="*/ 36 h 100"/>
                <a:gd name="T34" fmla="*/ 18 w 169"/>
                <a:gd name="T35" fmla="*/ 40 h 100"/>
                <a:gd name="T36" fmla="*/ 0 w 169"/>
                <a:gd name="T37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" h="100">
                  <a:moveTo>
                    <a:pt x="0" y="43"/>
                  </a:moveTo>
                  <a:lnTo>
                    <a:pt x="9" y="100"/>
                  </a:lnTo>
                  <a:lnTo>
                    <a:pt x="30" y="96"/>
                  </a:lnTo>
                  <a:lnTo>
                    <a:pt x="51" y="91"/>
                  </a:lnTo>
                  <a:lnTo>
                    <a:pt x="70" y="86"/>
                  </a:lnTo>
                  <a:lnTo>
                    <a:pt x="91" y="80"/>
                  </a:lnTo>
                  <a:lnTo>
                    <a:pt x="111" y="73"/>
                  </a:lnTo>
                  <a:lnTo>
                    <a:pt x="130" y="66"/>
                  </a:lnTo>
                  <a:lnTo>
                    <a:pt x="149" y="58"/>
                  </a:lnTo>
                  <a:lnTo>
                    <a:pt x="169" y="50"/>
                  </a:lnTo>
                  <a:lnTo>
                    <a:pt x="140" y="0"/>
                  </a:lnTo>
                  <a:lnTo>
                    <a:pt x="123" y="7"/>
                  </a:lnTo>
                  <a:lnTo>
                    <a:pt x="106" y="14"/>
                  </a:lnTo>
                  <a:lnTo>
                    <a:pt x="90" y="21"/>
                  </a:lnTo>
                  <a:lnTo>
                    <a:pt x="72" y="26"/>
                  </a:lnTo>
                  <a:lnTo>
                    <a:pt x="55" y="32"/>
                  </a:lnTo>
                  <a:lnTo>
                    <a:pt x="37" y="36"/>
                  </a:lnTo>
                  <a:lnTo>
                    <a:pt x="18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2110" y="1484"/>
              <a:ext cx="71" cy="176"/>
            </a:xfrm>
            <a:custGeom>
              <a:avLst/>
              <a:gdLst>
                <a:gd name="T0" fmla="*/ 4 w 71"/>
                <a:gd name="T1" fmla="*/ 168 h 176"/>
                <a:gd name="T2" fmla="*/ 65 w 71"/>
                <a:gd name="T3" fmla="*/ 176 h 176"/>
                <a:gd name="T4" fmla="*/ 67 w 71"/>
                <a:gd name="T5" fmla="*/ 156 h 176"/>
                <a:gd name="T6" fmla="*/ 70 w 71"/>
                <a:gd name="T7" fmla="*/ 138 h 176"/>
                <a:gd name="T8" fmla="*/ 71 w 71"/>
                <a:gd name="T9" fmla="*/ 119 h 176"/>
                <a:gd name="T10" fmla="*/ 71 w 71"/>
                <a:gd name="T11" fmla="*/ 101 h 176"/>
                <a:gd name="T12" fmla="*/ 70 w 71"/>
                <a:gd name="T13" fmla="*/ 75 h 176"/>
                <a:gd name="T14" fmla="*/ 68 w 71"/>
                <a:gd name="T15" fmla="*/ 50 h 176"/>
                <a:gd name="T16" fmla="*/ 64 w 71"/>
                <a:gd name="T17" fmla="*/ 25 h 176"/>
                <a:gd name="T18" fmla="*/ 60 w 71"/>
                <a:gd name="T19" fmla="*/ 0 h 176"/>
                <a:gd name="T20" fmla="*/ 0 w 71"/>
                <a:gd name="T21" fmla="*/ 12 h 176"/>
                <a:gd name="T22" fmla="*/ 4 w 71"/>
                <a:gd name="T23" fmla="*/ 34 h 176"/>
                <a:gd name="T24" fmla="*/ 7 w 71"/>
                <a:gd name="T25" fmla="*/ 57 h 176"/>
                <a:gd name="T26" fmla="*/ 10 w 71"/>
                <a:gd name="T27" fmla="*/ 79 h 176"/>
                <a:gd name="T28" fmla="*/ 10 w 71"/>
                <a:gd name="T29" fmla="*/ 101 h 176"/>
                <a:gd name="T30" fmla="*/ 10 w 71"/>
                <a:gd name="T31" fmla="*/ 119 h 176"/>
                <a:gd name="T32" fmla="*/ 9 w 71"/>
                <a:gd name="T33" fmla="*/ 136 h 176"/>
                <a:gd name="T34" fmla="*/ 7 w 71"/>
                <a:gd name="T35" fmla="*/ 152 h 176"/>
                <a:gd name="T36" fmla="*/ 4 w 71"/>
                <a:gd name="T37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176">
                  <a:moveTo>
                    <a:pt x="4" y="168"/>
                  </a:moveTo>
                  <a:lnTo>
                    <a:pt x="65" y="176"/>
                  </a:lnTo>
                  <a:lnTo>
                    <a:pt x="67" y="156"/>
                  </a:lnTo>
                  <a:lnTo>
                    <a:pt x="70" y="138"/>
                  </a:lnTo>
                  <a:lnTo>
                    <a:pt x="71" y="119"/>
                  </a:lnTo>
                  <a:lnTo>
                    <a:pt x="71" y="101"/>
                  </a:lnTo>
                  <a:lnTo>
                    <a:pt x="70" y="75"/>
                  </a:lnTo>
                  <a:lnTo>
                    <a:pt x="68" y="50"/>
                  </a:lnTo>
                  <a:lnTo>
                    <a:pt x="64" y="25"/>
                  </a:lnTo>
                  <a:lnTo>
                    <a:pt x="60" y="0"/>
                  </a:lnTo>
                  <a:lnTo>
                    <a:pt x="0" y="12"/>
                  </a:lnTo>
                  <a:lnTo>
                    <a:pt x="4" y="34"/>
                  </a:lnTo>
                  <a:lnTo>
                    <a:pt x="7" y="57"/>
                  </a:lnTo>
                  <a:lnTo>
                    <a:pt x="10" y="79"/>
                  </a:lnTo>
                  <a:lnTo>
                    <a:pt x="10" y="101"/>
                  </a:lnTo>
                  <a:lnTo>
                    <a:pt x="10" y="119"/>
                  </a:lnTo>
                  <a:lnTo>
                    <a:pt x="9" y="136"/>
                  </a:lnTo>
                  <a:lnTo>
                    <a:pt x="7" y="152"/>
                  </a:lnTo>
                  <a:lnTo>
                    <a:pt x="4" y="168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2477" y="1914"/>
              <a:ext cx="30" cy="65"/>
            </a:xfrm>
            <a:custGeom>
              <a:avLst/>
              <a:gdLst>
                <a:gd name="T0" fmla="*/ 1 w 30"/>
                <a:gd name="T1" fmla="*/ 65 h 65"/>
                <a:gd name="T2" fmla="*/ 8 w 30"/>
                <a:gd name="T3" fmla="*/ 50 h 65"/>
                <a:gd name="T4" fmla="*/ 16 w 30"/>
                <a:gd name="T5" fmla="*/ 33 h 65"/>
                <a:gd name="T6" fmla="*/ 23 w 30"/>
                <a:gd name="T7" fmla="*/ 16 h 65"/>
                <a:gd name="T8" fmla="*/ 30 w 30"/>
                <a:gd name="T9" fmla="*/ 0 h 65"/>
                <a:gd name="T10" fmla="*/ 23 w 30"/>
                <a:gd name="T11" fmla="*/ 16 h 65"/>
                <a:gd name="T12" fmla="*/ 15 w 30"/>
                <a:gd name="T13" fmla="*/ 33 h 65"/>
                <a:gd name="T14" fmla="*/ 8 w 30"/>
                <a:gd name="T15" fmla="*/ 50 h 65"/>
                <a:gd name="T16" fmla="*/ 0 w 30"/>
                <a:gd name="T17" fmla="*/ 65 h 65"/>
                <a:gd name="T18" fmla="*/ 1 w 30"/>
                <a:gd name="T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5">
                  <a:moveTo>
                    <a:pt x="1" y="65"/>
                  </a:moveTo>
                  <a:lnTo>
                    <a:pt x="8" y="50"/>
                  </a:lnTo>
                  <a:lnTo>
                    <a:pt x="16" y="33"/>
                  </a:lnTo>
                  <a:lnTo>
                    <a:pt x="23" y="16"/>
                  </a:lnTo>
                  <a:lnTo>
                    <a:pt x="30" y="0"/>
                  </a:lnTo>
                  <a:lnTo>
                    <a:pt x="23" y="16"/>
                  </a:lnTo>
                  <a:lnTo>
                    <a:pt x="15" y="33"/>
                  </a:lnTo>
                  <a:lnTo>
                    <a:pt x="8" y="50"/>
                  </a:lnTo>
                  <a:lnTo>
                    <a:pt x="0" y="65"/>
                  </a:lnTo>
                  <a:lnTo>
                    <a:pt x="1" y="65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2393" y="1138"/>
              <a:ext cx="158" cy="275"/>
            </a:xfrm>
            <a:custGeom>
              <a:avLst/>
              <a:gdLst>
                <a:gd name="T0" fmla="*/ 100 w 158"/>
                <a:gd name="T1" fmla="*/ 275 h 275"/>
                <a:gd name="T2" fmla="*/ 158 w 158"/>
                <a:gd name="T3" fmla="*/ 261 h 275"/>
                <a:gd name="T4" fmla="*/ 158 w 158"/>
                <a:gd name="T5" fmla="*/ 260 h 275"/>
                <a:gd name="T6" fmla="*/ 158 w 158"/>
                <a:gd name="T7" fmla="*/ 258 h 275"/>
                <a:gd name="T8" fmla="*/ 158 w 158"/>
                <a:gd name="T9" fmla="*/ 258 h 275"/>
                <a:gd name="T10" fmla="*/ 157 w 158"/>
                <a:gd name="T11" fmla="*/ 257 h 275"/>
                <a:gd name="T12" fmla="*/ 149 w 158"/>
                <a:gd name="T13" fmla="*/ 222 h 275"/>
                <a:gd name="T14" fmla="*/ 139 w 158"/>
                <a:gd name="T15" fmla="*/ 189 h 275"/>
                <a:gd name="T16" fmla="*/ 128 w 158"/>
                <a:gd name="T17" fmla="*/ 156 h 275"/>
                <a:gd name="T18" fmla="*/ 115 w 158"/>
                <a:gd name="T19" fmla="*/ 124 h 275"/>
                <a:gd name="T20" fmla="*/ 102 w 158"/>
                <a:gd name="T21" fmla="*/ 92 h 275"/>
                <a:gd name="T22" fmla="*/ 86 w 158"/>
                <a:gd name="T23" fmla="*/ 60 h 275"/>
                <a:gd name="T24" fmla="*/ 71 w 158"/>
                <a:gd name="T25" fmla="*/ 29 h 275"/>
                <a:gd name="T26" fmla="*/ 53 w 158"/>
                <a:gd name="T27" fmla="*/ 0 h 275"/>
                <a:gd name="T28" fmla="*/ 0 w 158"/>
                <a:gd name="T29" fmla="*/ 29 h 275"/>
                <a:gd name="T30" fmla="*/ 17 w 158"/>
                <a:gd name="T31" fmla="*/ 58 h 275"/>
                <a:gd name="T32" fmla="*/ 32 w 158"/>
                <a:gd name="T33" fmla="*/ 88 h 275"/>
                <a:gd name="T34" fmla="*/ 47 w 158"/>
                <a:gd name="T35" fmla="*/ 117 h 275"/>
                <a:gd name="T36" fmla="*/ 60 w 158"/>
                <a:gd name="T37" fmla="*/ 147 h 275"/>
                <a:gd name="T38" fmla="*/ 72 w 158"/>
                <a:gd name="T39" fmla="*/ 179 h 275"/>
                <a:gd name="T40" fmla="*/ 82 w 158"/>
                <a:gd name="T41" fmla="*/ 210 h 275"/>
                <a:gd name="T42" fmla="*/ 92 w 158"/>
                <a:gd name="T43" fmla="*/ 243 h 275"/>
                <a:gd name="T44" fmla="*/ 100 w 158"/>
                <a:gd name="T45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8" h="275">
                  <a:moveTo>
                    <a:pt x="100" y="275"/>
                  </a:moveTo>
                  <a:lnTo>
                    <a:pt x="158" y="261"/>
                  </a:lnTo>
                  <a:lnTo>
                    <a:pt x="158" y="260"/>
                  </a:lnTo>
                  <a:lnTo>
                    <a:pt x="158" y="258"/>
                  </a:lnTo>
                  <a:lnTo>
                    <a:pt x="158" y="258"/>
                  </a:lnTo>
                  <a:lnTo>
                    <a:pt x="157" y="257"/>
                  </a:lnTo>
                  <a:lnTo>
                    <a:pt x="149" y="222"/>
                  </a:lnTo>
                  <a:lnTo>
                    <a:pt x="139" y="189"/>
                  </a:lnTo>
                  <a:lnTo>
                    <a:pt x="128" y="156"/>
                  </a:lnTo>
                  <a:lnTo>
                    <a:pt x="115" y="124"/>
                  </a:lnTo>
                  <a:lnTo>
                    <a:pt x="102" y="92"/>
                  </a:lnTo>
                  <a:lnTo>
                    <a:pt x="86" y="60"/>
                  </a:lnTo>
                  <a:lnTo>
                    <a:pt x="71" y="29"/>
                  </a:lnTo>
                  <a:lnTo>
                    <a:pt x="53" y="0"/>
                  </a:lnTo>
                  <a:lnTo>
                    <a:pt x="0" y="29"/>
                  </a:lnTo>
                  <a:lnTo>
                    <a:pt x="17" y="58"/>
                  </a:lnTo>
                  <a:lnTo>
                    <a:pt x="32" y="88"/>
                  </a:lnTo>
                  <a:lnTo>
                    <a:pt x="47" y="117"/>
                  </a:lnTo>
                  <a:lnTo>
                    <a:pt x="60" y="147"/>
                  </a:lnTo>
                  <a:lnTo>
                    <a:pt x="72" y="179"/>
                  </a:lnTo>
                  <a:lnTo>
                    <a:pt x="82" y="210"/>
                  </a:lnTo>
                  <a:lnTo>
                    <a:pt x="92" y="243"/>
                  </a:lnTo>
                  <a:lnTo>
                    <a:pt x="100" y="275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2421" y="1700"/>
              <a:ext cx="146" cy="279"/>
            </a:xfrm>
            <a:custGeom>
              <a:avLst/>
              <a:gdLst>
                <a:gd name="T0" fmla="*/ 82 w 146"/>
                <a:gd name="T1" fmla="*/ 0 h 279"/>
                <a:gd name="T2" fmla="*/ 76 w 146"/>
                <a:gd name="T3" fmla="*/ 33 h 279"/>
                <a:gd name="T4" fmla="*/ 69 w 146"/>
                <a:gd name="T5" fmla="*/ 67 h 279"/>
                <a:gd name="T6" fmla="*/ 61 w 146"/>
                <a:gd name="T7" fmla="*/ 99 h 279"/>
                <a:gd name="T8" fmla="*/ 51 w 146"/>
                <a:gd name="T9" fmla="*/ 130 h 279"/>
                <a:gd name="T10" fmla="*/ 40 w 146"/>
                <a:gd name="T11" fmla="*/ 162 h 279"/>
                <a:gd name="T12" fmla="*/ 29 w 146"/>
                <a:gd name="T13" fmla="*/ 193 h 279"/>
                <a:gd name="T14" fmla="*/ 15 w 146"/>
                <a:gd name="T15" fmla="*/ 223 h 279"/>
                <a:gd name="T16" fmla="*/ 0 w 146"/>
                <a:gd name="T17" fmla="*/ 254 h 279"/>
                <a:gd name="T18" fmla="*/ 56 w 146"/>
                <a:gd name="T19" fmla="*/ 279 h 279"/>
                <a:gd name="T20" fmla="*/ 64 w 146"/>
                <a:gd name="T21" fmla="*/ 264 h 279"/>
                <a:gd name="T22" fmla="*/ 71 w 146"/>
                <a:gd name="T23" fmla="*/ 247 h 279"/>
                <a:gd name="T24" fmla="*/ 78 w 146"/>
                <a:gd name="T25" fmla="*/ 230 h 279"/>
                <a:gd name="T26" fmla="*/ 86 w 146"/>
                <a:gd name="T27" fmla="*/ 214 h 279"/>
                <a:gd name="T28" fmla="*/ 99 w 146"/>
                <a:gd name="T29" fmla="*/ 186 h 279"/>
                <a:gd name="T30" fmla="*/ 108 w 146"/>
                <a:gd name="T31" fmla="*/ 160 h 279"/>
                <a:gd name="T32" fmla="*/ 118 w 146"/>
                <a:gd name="T33" fmla="*/ 133 h 279"/>
                <a:gd name="T34" fmla="*/ 126 w 146"/>
                <a:gd name="T35" fmla="*/ 107 h 279"/>
                <a:gd name="T36" fmla="*/ 132 w 146"/>
                <a:gd name="T37" fmla="*/ 82 h 279"/>
                <a:gd name="T38" fmla="*/ 137 w 146"/>
                <a:gd name="T39" fmla="*/ 56 h 279"/>
                <a:gd name="T40" fmla="*/ 142 w 146"/>
                <a:gd name="T41" fmla="*/ 29 h 279"/>
                <a:gd name="T42" fmla="*/ 146 w 146"/>
                <a:gd name="T43" fmla="*/ 3 h 279"/>
                <a:gd name="T44" fmla="*/ 82 w 146"/>
                <a:gd name="T45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" h="279">
                  <a:moveTo>
                    <a:pt x="82" y="0"/>
                  </a:moveTo>
                  <a:lnTo>
                    <a:pt x="76" y="33"/>
                  </a:lnTo>
                  <a:lnTo>
                    <a:pt x="69" y="67"/>
                  </a:lnTo>
                  <a:lnTo>
                    <a:pt x="61" y="99"/>
                  </a:lnTo>
                  <a:lnTo>
                    <a:pt x="51" y="130"/>
                  </a:lnTo>
                  <a:lnTo>
                    <a:pt x="40" y="162"/>
                  </a:lnTo>
                  <a:lnTo>
                    <a:pt x="29" y="193"/>
                  </a:lnTo>
                  <a:lnTo>
                    <a:pt x="15" y="223"/>
                  </a:lnTo>
                  <a:lnTo>
                    <a:pt x="0" y="254"/>
                  </a:lnTo>
                  <a:lnTo>
                    <a:pt x="56" y="279"/>
                  </a:lnTo>
                  <a:lnTo>
                    <a:pt x="64" y="264"/>
                  </a:lnTo>
                  <a:lnTo>
                    <a:pt x="71" y="247"/>
                  </a:lnTo>
                  <a:lnTo>
                    <a:pt x="78" y="230"/>
                  </a:lnTo>
                  <a:lnTo>
                    <a:pt x="86" y="214"/>
                  </a:lnTo>
                  <a:lnTo>
                    <a:pt x="99" y="186"/>
                  </a:lnTo>
                  <a:lnTo>
                    <a:pt x="108" y="160"/>
                  </a:lnTo>
                  <a:lnTo>
                    <a:pt x="118" y="133"/>
                  </a:lnTo>
                  <a:lnTo>
                    <a:pt x="126" y="107"/>
                  </a:lnTo>
                  <a:lnTo>
                    <a:pt x="132" y="82"/>
                  </a:lnTo>
                  <a:lnTo>
                    <a:pt x="137" y="56"/>
                  </a:lnTo>
                  <a:lnTo>
                    <a:pt x="142" y="29"/>
                  </a:lnTo>
                  <a:lnTo>
                    <a:pt x="146" y="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710" y="1167"/>
              <a:ext cx="73" cy="172"/>
            </a:xfrm>
            <a:custGeom>
              <a:avLst/>
              <a:gdLst>
                <a:gd name="T0" fmla="*/ 71 w 73"/>
                <a:gd name="T1" fmla="*/ 0 h 172"/>
                <a:gd name="T2" fmla="*/ 60 w 73"/>
                <a:gd name="T3" fmla="*/ 21 h 172"/>
                <a:gd name="T4" fmla="*/ 50 w 73"/>
                <a:gd name="T5" fmla="*/ 42 h 172"/>
                <a:gd name="T6" fmla="*/ 41 w 73"/>
                <a:gd name="T7" fmla="*/ 63 h 172"/>
                <a:gd name="T8" fmla="*/ 31 w 73"/>
                <a:gd name="T9" fmla="*/ 84 h 172"/>
                <a:gd name="T10" fmla="*/ 23 w 73"/>
                <a:gd name="T11" fmla="*/ 106 h 172"/>
                <a:gd name="T12" fmla="*/ 14 w 73"/>
                <a:gd name="T13" fmla="*/ 128 h 172"/>
                <a:gd name="T14" fmla="*/ 7 w 73"/>
                <a:gd name="T15" fmla="*/ 150 h 172"/>
                <a:gd name="T16" fmla="*/ 0 w 73"/>
                <a:gd name="T17" fmla="*/ 172 h 172"/>
                <a:gd name="T18" fmla="*/ 7 w 73"/>
                <a:gd name="T19" fmla="*/ 150 h 172"/>
                <a:gd name="T20" fmla="*/ 16 w 73"/>
                <a:gd name="T21" fmla="*/ 128 h 172"/>
                <a:gd name="T22" fmla="*/ 23 w 73"/>
                <a:gd name="T23" fmla="*/ 106 h 172"/>
                <a:gd name="T24" fmla="*/ 32 w 73"/>
                <a:gd name="T25" fmla="*/ 85 h 172"/>
                <a:gd name="T26" fmla="*/ 41 w 73"/>
                <a:gd name="T27" fmla="*/ 64 h 172"/>
                <a:gd name="T28" fmla="*/ 50 w 73"/>
                <a:gd name="T29" fmla="*/ 43 h 172"/>
                <a:gd name="T30" fmla="*/ 61 w 73"/>
                <a:gd name="T31" fmla="*/ 23 h 172"/>
                <a:gd name="T32" fmla="*/ 73 w 73"/>
                <a:gd name="T33" fmla="*/ 2 h 172"/>
                <a:gd name="T34" fmla="*/ 71 w 73"/>
                <a:gd name="T3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172">
                  <a:moveTo>
                    <a:pt x="71" y="0"/>
                  </a:moveTo>
                  <a:lnTo>
                    <a:pt x="60" y="21"/>
                  </a:lnTo>
                  <a:lnTo>
                    <a:pt x="50" y="42"/>
                  </a:lnTo>
                  <a:lnTo>
                    <a:pt x="41" y="63"/>
                  </a:lnTo>
                  <a:lnTo>
                    <a:pt x="31" y="84"/>
                  </a:lnTo>
                  <a:lnTo>
                    <a:pt x="23" y="106"/>
                  </a:lnTo>
                  <a:lnTo>
                    <a:pt x="14" y="128"/>
                  </a:lnTo>
                  <a:lnTo>
                    <a:pt x="7" y="150"/>
                  </a:lnTo>
                  <a:lnTo>
                    <a:pt x="0" y="172"/>
                  </a:lnTo>
                  <a:lnTo>
                    <a:pt x="7" y="150"/>
                  </a:lnTo>
                  <a:lnTo>
                    <a:pt x="16" y="128"/>
                  </a:lnTo>
                  <a:lnTo>
                    <a:pt x="23" y="106"/>
                  </a:lnTo>
                  <a:lnTo>
                    <a:pt x="32" y="85"/>
                  </a:lnTo>
                  <a:lnTo>
                    <a:pt x="41" y="64"/>
                  </a:lnTo>
                  <a:lnTo>
                    <a:pt x="50" y="43"/>
                  </a:lnTo>
                  <a:lnTo>
                    <a:pt x="61" y="23"/>
                  </a:lnTo>
                  <a:lnTo>
                    <a:pt x="73" y="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963" y="2212"/>
              <a:ext cx="3" cy="4"/>
            </a:xfrm>
            <a:custGeom>
              <a:avLst/>
              <a:gdLst>
                <a:gd name="T0" fmla="*/ 0 w 3"/>
                <a:gd name="T1" fmla="*/ 3 h 4"/>
                <a:gd name="T2" fmla="*/ 1 w 3"/>
                <a:gd name="T3" fmla="*/ 3 h 4"/>
                <a:gd name="T4" fmla="*/ 1 w 3"/>
                <a:gd name="T5" fmla="*/ 3 h 4"/>
                <a:gd name="T6" fmla="*/ 1 w 3"/>
                <a:gd name="T7" fmla="*/ 4 h 4"/>
                <a:gd name="T8" fmla="*/ 3 w 3"/>
                <a:gd name="T9" fmla="*/ 4 h 4"/>
                <a:gd name="T10" fmla="*/ 1 w 3"/>
                <a:gd name="T11" fmla="*/ 0 h 4"/>
                <a:gd name="T12" fmla="*/ 0 w 3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3" y="4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688" y="1169"/>
              <a:ext cx="149" cy="277"/>
            </a:xfrm>
            <a:custGeom>
              <a:avLst/>
              <a:gdLst>
                <a:gd name="T0" fmla="*/ 60 w 149"/>
                <a:gd name="T1" fmla="*/ 277 h 277"/>
                <a:gd name="T2" fmla="*/ 67 w 149"/>
                <a:gd name="T3" fmla="*/ 244 h 277"/>
                <a:gd name="T4" fmla="*/ 74 w 149"/>
                <a:gd name="T5" fmla="*/ 212 h 277"/>
                <a:gd name="T6" fmla="*/ 83 w 149"/>
                <a:gd name="T7" fmla="*/ 179 h 277"/>
                <a:gd name="T8" fmla="*/ 95 w 149"/>
                <a:gd name="T9" fmla="*/ 148 h 277"/>
                <a:gd name="T10" fmla="*/ 106 w 149"/>
                <a:gd name="T11" fmla="*/ 116 h 277"/>
                <a:gd name="T12" fmla="*/ 118 w 149"/>
                <a:gd name="T13" fmla="*/ 86 h 277"/>
                <a:gd name="T14" fmla="*/ 133 w 149"/>
                <a:gd name="T15" fmla="*/ 57 h 277"/>
                <a:gd name="T16" fmla="*/ 149 w 149"/>
                <a:gd name="T17" fmla="*/ 27 h 277"/>
                <a:gd name="T18" fmla="*/ 95 w 149"/>
                <a:gd name="T19" fmla="*/ 0 h 277"/>
                <a:gd name="T20" fmla="*/ 83 w 149"/>
                <a:gd name="T21" fmla="*/ 21 h 277"/>
                <a:gd name="T22" fmla="*/ 72 w 149"/>
                <a:gd name="T23" fmla="*/ 41 h 277"/>
                <a:gd name="T24" fmla="*/ 63 w 149"/>
                <a:gd name="T25" fmla="*/ 62 h 277"/>
                <a:gd name="T26" fmla="*/ 54 w 149"/>
                <a:gd name="T27" fmla="*/ 83 h 277"/>
                <a:gd name="T28" fmla="*/ 45 w 149"/>
                <a:gd name="T29" fmla="*/ 104 h 277"/>
                <a:gd name="T30" fmla="*/ 38 w 149"/>
                <a:gd name="T31" fmla="*/ 126 h 277"/>
                <a:gd name="T32" fmla="*/ 29 w 149"/>
                <a:gd name="T33" fmla="*/ 148 h 277"/>
                <a:gd name="T34" fmla="*/ 22 w 149"/>
                <a:gd name="T35" fmla="*/ 170 h 277"/>
                <a:gd name="T36" fmla="*/ 15 w 149"/>
                <a:gd name="T37" fmla="*/ 194 h 277"/>
                <a:gd name="T38" fmla="*/ 10 w 149"/>
                <a:gd name="T39" fmla="*/ 219 h 277"/>
                <a:gd name="T40" fmla="*/ 4 w 149"/>
                <a:gd name="T41" fmla="*/ 243 h 277"/>
                <a:gd name="T42" fmla="*/ 0 w 149"/>
                <a:gd name="T43" fmla="*/ 267 h 277"/>
                <a:gd name="T44" fmla="*/ 60 w 149"/>
                <a:gd name="T45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277">
                  <a:moveTo>
                    <a:pt x="60" y="277"/>
                  </a:moveTo>
                  <a:lnTo>
                    <a:pt x="67" y="244"/>
                  </a:lnTo>
                  <a:lnTo>
                    <a:pt x="74" y="212"/>
                  </a:lnTo>
                  <a:lnTo>
                    <a:pt x="83" y="179"/>
                  </a:lnTo>
                  <a:lnTo>
                    <a:pt x="95" y="148"/>
                  </a:lnTo>
                  <a:lnTo>
                    <a:pt x="106" y="116"/>
                  </a:lnTo>
                  <a:lnTo>
                    <a:pt x="118" y="86"/>
                  </a:lnTo>
                  <a:lnTo>
                    <a:pt x="133" y="57"/>
                  </a:lnTo>
                  <a:lnTo>
                    <a:pt x="149" y="27"/>
                  </a:lnTo>
                  <a:lnTo>
                    <a:pt x="95" y="0"/>
                  </a:lnTo>
                  <a:lnTo>
                    <a:pt x="83" y="21"/>
                  </a:lnTo>
                  <a:lnTo>
                    <a:pt x="72" y="41"/>
                  </a:lnTo>
                  <a:lnTo>
                    <a:pt x="63" y="62"/>
                  </a:lnTo>
                  <a:lnTo>
                    <a:pt x="54" y="83"/>
                  </a:lnTo>
                  <a:lnTo>
                    <a:pt x="45" y="104"/>
                  </a:lnTo>
                  <a:lnTo>
                    <a:pt x="38" y="126"/>
                  </a:lnTo>
                  <a:lnTo>
                    <a:pt x="29" y="148"/>
                  </a:lnTo>
                  <a:lnTo>
                    <a:pt x="22" y="170"/>
                  </a:lnTo>
                  <a:lnTo>
                    <a:pt x="15" y="194"/>
                  </a:lnTo>
                  <a:lnTo>
                    <a:pt x="10" y="219"/>
                  </a:lnTo>
                  <a:lnTo>
                    <a:pt x="4" y="243"/>
                  </a:lnTo>
                  <a:lnTo>
                    <a:pt x="0" y="267"/>
                  </a:lnTo>
                  <a:lnTo>
                    <a:pt x="60" y="277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1" name="Freeform 62"/>
            <p:cNvSpPr>
              <a:spLocks/>
            </p:cNvSpPr>
            <p:nvPr/>
          </p:nvSpPr>
          <p:spPr bwMode="auto">
            <a:xfrm>
              <a:off x="685" y="1719"/>
              <a:ext cx="146" cy="274"/>
            </a:xfrm>
            <a:custGeom>
              <a:avLst/>
              <a:gdLst>
                <a:gd name="T0" fmla="*/ 61 w 146"/>
                <a:gd name="T1" fmla="*/ 0 h 274"/>
                <a:gd name="T2" fmla="*/ 0 w 146"/>
                <a:gd name="T3" fmla="*/ 9 h 274"/>
                <a:gd name="T4" fmla="*/ 7 w 146"/>
                <a:gd name="T5" fmla="*/ 43 h 274"/>
                <a:gd name="T6" fmla="*/ 16 w 146"/>
                <a:gd name="T7" fmla="*/ 78 h 274"/>
                <a:gd name="T8" fmla="*/ 25 w 146"/>
                <a:gd name="T9" fmla="*/ 113 h 274"/>
                <a:gd name="T10" fmla="*/ 36 w 146"/>
                <a:gd name="T11" fmla="*/ 146 h 274"/>
                <a:gd name="T12" fmla="*/ 48 w 146"/>
                <a:gd name="T13" fmla="*/ 179 h 274"/>
                <a:gd name="T14" fmla="*/ 61 w 146"/>
                <a:gd name="T15" fmla="*/ 211 h 274"/>
                <a:gd name="T16" fmla="*/ 75 w 146"/>
                <a:gd name="T17" fmla="*/ 243 h 274"/>
                <a:gd name="T18" fmla="*/ 92 w 146"/>
                <a:gd name="T19" fmla="*/ 274 h 274"/>
                <a:gd name="T20" fmla="*/ 146 w 146"/>
                <a:gd name="T21" fmla="*/ 247 h 274"/>
                <a:gd name="T22" fmla="*/ 132 w 146"/>
                <a:gd name="T23" fmla="*/ 218 h 274"/>
                <a:gd name="T24" fmla="*/ 118 w 146"/>
                <a:gd name="T25" fmla="*/ 189 h 274"/>
                <a:gd name="T26" fmla="*/ 106 w 146"/>
                <a:gd name="T27" fmla="*/ 159 h 274"/>
                <a:gd name="T28" fmla="*/ 95 w 146"/>
                <a:gd name="T29" fmla="*/ 128 h 274"/>
                <a:gd name="T30" fmla="*/ 84 w 146"/>
                <a:gd name="T31" fmla="*/ 98 h 274"/>
                <a:gd name="T32" fmla="*/ 75 w 146"/>
                <a:gd name="T33" fmla="*/ 66 h 274"/>
                <a:gd name="T34" fmla="*/ 68 w 146"/>
                <a:gd name="T35" fmla="*/ 32 h 274"/>
                <a:gd name="T36" fmla="*/ 61 w 146"/>
                <a:gd name="T3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274">
                  <a:moveTo>
                    <a:pt x="61" y="0"/>
                  </a:moveTo>
                  <a:lnTo>
                    <a:pt x="0" y="9"/>
                  </a:lnTo>
                  <a:lnTo>
                    <a:pt x="7" y="43"/>
                  </a:lnTo>
                  <a:lnTo>
                    <a:pt x="16" y="78"/>
                  </a:lnTo>
                  <a:lnTo>
                    <a:pt x="25" y="113"/>
                  </a:lnTo>
                  <a:lnTo>
                    <a:pt x="36" y="146"/>
                  </a:lnTo>
                  <a:lnTo>
                    <a:pt x="48" y="179"/>
                  </a:lnTo>
                  <a:lnTo>
                    <a:pt x="61" y="211"/>
                  </a:lnTo>
                  <a:lnTo>
                    <a:pt x="75" y="243"/>
                  </a:lnTo>
                  <a:lnTo>
                    <a:pt x="92" y="274"/>
                  </a:lnTo>
                  <a:lnTo>
                    <a:pt x="146" y="247"/>
                  </a:lnTo>
                  <a:lnTo>
                    <a:pt x="132" y="218"/>
                  </a:lnTo>
                  <a:lnTo>
                    <a:pt x="118" y="189"/>
                  </a:lnTo>
                  <a:lnTo>
                    <a:pt x="106" y="159"/>
                  </a:lnTo>
                  <a:lnTo>
                    <a:pt x="95" y="128"/>
                  </a:lnTo>
                  <a:lnTo>
                    <a:pt x="84" y="98"/>
                  </a:lnTo>
                  <a:lnTo>
                    <a:pt x="75" y="66"/>
                  </a:lnTo>
                  <a:lnTo>
                    <a:pt x="68" y="3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2" name="Freeform 63"/>
            <p:cNvSpPr>
              <a:spLocks/>
            </p:cNvSpPr>
            <p:nvPr/>
          </p:nvSpPr>
          <p:spPr bwMode="auto">
            <a:xfrm>
              <a:off x="1472" y="689"/>
              <a:ext cx="280" cy="68"/>
            </a:xfrm>
            <a:custGeom>
              <a:avLst/>
              <a:gdLst>
                <a:gd name="T0" fmla="*/ 151 w 280"/>
                <a:gd name="T1" fmla="*/ 57 h 68"/>
                <a:gd name="T2" fmla="*/ 167 w 280"/>
                <a:gd name="T3" fmla="*/ 57 h 68"/>
                <a:gd name="T4" fmla="*/ 182 w 280"/>
                <a:gd name="T5" fmla="*/ 57 h 68"/>
                <a:gd name="T6" fmla="*/ 197 w 280"/>
                <a:gd name="T7" fmla="*/ 58 h 68"/>
                <a:gd name="T8" fmla="*/ 212 w 280"/>
                <a:gd name="T9" fmla="*/ 58 h 68"/>
                <a:gd name="T10" fmla="*/ 228 w 280"/>
                <a:gd name="T11" fmla="*/ 59 h 68"/>
                <a:gd name="T12" fmla="*/ 243 w 280"/>
                <a:gd name="T13" fmla="*/ 61 h 68"/>
                <a:gd name="T14" fmla="*/ 257 w 280"/>
                <a:gd name="T15" fmla="*/ 64 h 68"/>
                <a:gd name="T16" fmla="*/ 272 w 280"/>
                <a:gd name="T17" fmla="*/ 65 h 68"/>
                <a:gd name="T18" fmla="*/ 280 w 280"/>
                <a:gd name="T19" fmla="*/ 8 h 68"/>
                <a:gd name="T20" fmla="*/ 265 w 280"/>
                <a:gd name="T21" fmla="*/ 7 h 68"/>
                <a:gd name="T22" fmla="*/ 248 w 280"/>
                <a:gd name="T23" fmla="*/ 4 h 68"/>
                <a:gd name="T24" fmla="*/ 233 w 280"/>
                <a:gd name="T25" fmla="*/ 2 h 68"/>
                <a:gd name="T26" fmla="*/ 217 w 280"/>
                <a:gd name="T27" fmla="*/ 1 h 68"/>
                <a:gd name="T28" fmla="*/ 201 w 280"/>
                <a:gd name="T29" fmla="*/ 1 h 68"/>
                <a:gd name="T30" fmla="*/ 185 w 280"/>
                <a:gd name="T31" fmla="*/ 0 h 68"/>
                <a:gd name="T32" fmla="*/ 168 w 280"/>
                <a:gd name="T33" fmla="*/ 0 h 68"/>
                <a:gd name="T34" fmla="*/ 151 w 280"/>
                <a:gd name="T35" fmla="*/ 0 h 68"/>
                <a:gd name="T36" fmla="*/ 132 w 280"/>
                <a:gd name="T37" fmla="*/ 0 h 68"/>
                <a:gd name="T38" fmla="*/ 112 w 280"/>
                <a:gd name="T39" fmla="*/ 1 h 68"/>
                <a:gd name="T40" fmla="*/ 93 w 280"/>
                <a:gd name="T41" fmla="*/ 1 h 68"/>
                <a:gd name="T42" fmla="*/ 75 w 280"/>
                <a:gd name="T43" fmla="*/ 2 h 68"/>
                <a:gd name="T44" fmla="*/ 56 w 280"/>
                <a:gd name="T45" fmla="*/ 4 h 68"/>
                <a:gd name="T46" fmla="*/ 38 w 280"/>
                <a:gd name="T47" fmla="*/ 7 h 68"/>
                <a:gd name="T48" fmla="*/ 18 w 280"/>
                <a:gd name="T49" fmla="*/ 8 h 68"/>
                <a:gd name="T50" fmla="*/ 0 w 280"/>
                <a:gd name="T51" fmla="*/ 11 h 68"/>
                <a:gd name="T52" fmla="*/ 8 w 280"/>
                <a:gd name="T53" fmla="*/ 68 h 68"/>
                <a:gd name="T54" fmla="*/ 26 w 280"/>
                <a:gd name="T55" fmla="*/ 65 h 68"/>
                <a:gd name="T56" fmla="*/ 44 w 280"/>
                <a:gd name="T57" fmla="*/ 64 h 68"/>
                <a:gd name="T58" fmla="*/ 61 w 280"/>
                <a:gd name="T59" fmla="*/ 61 h 68"/>
                <a:gd name="T60" fmla="*/ 79 w 280"/>
                <a:gd name="T61" fmla="*/ 59 h 68"/>
                <a:gd name="T62" fmla="*/ 97 w 280"/>
                <a:gd name="T63" fmla="*/ 58 h 68"/>
                <a:gd name="T64" fmla="*/ 115 w 280"/>
                <a:gd name="T65" fmla="*/ 58 h 68"/>
                <a:gd name="T66" fmla="*/ 133 w 280"/>
                <a:gd name="T67" fmla="*/ 57 h 68"/>
                <a:gd name="T68" fmla="*/ 151 w 280"/>
                <a:gd name="T69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0" h="68">
                  <a:moveTo>
                    <a:pt x="151" y="57"/>
                  </a:moveTo>
                  <a:lnTo>
                    <a:pt x="167" y="57"/>
                  </a:lnTo>
                  <a:lnTo>
                    <a:pt x="182" y="57"/>
                  </a:lnTo>
                  <a:lnTo>
                    <a:pt x="197" y="58"/>
                  </a:lnTo>
                  <a:lnTo>
                    <a:pt x="212" y="58"/>
                  </a:lnTo>
                  <a:lnTo>
                    <a:pt x="228" y="59"/>
                  </a:lnTo>
                  <a:lnTo>
                    <a:pt x="243" y="61"/>
                  </a:lnTo>
                  <a:lnTo>
                    <a:pt x="257" y="64"/>
                  </a:lnTo>
                  <a:lnTo>
                    <a:pt x="272" y="65"/>
                  </a:lnTo>
                  <a:lnTo>
                    <a:pt x="280" y="8"/>
                  </a:lnTo>
                  <a:lnTo>
                    <a:pt x="265" y="7"/>
                  </a:lnTo>
                  <a:lnTo>
                    <a:pt x="248" y="4"/>
                  </a:lnTo>
                  <a:lnTo>
                    <a:pt x="233" y="2"/>
                  </a:lnTo>
                  <a:lnTo>
                    <a:pt x="217" y="1"/>
                  </a:lnTo>
                  <a:lnTo>
                    <a:pt x="201" y="1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51" y="0"/>
                  </a:lnTo>
                  <a:lnTo>
                    <a:pt x="132" y="0"/>
                  </a:lnTo>
                  <a:lnTo>
                    <a:pt x="112" y="1"/>
                  </a:lnTo>
                  <a:lnTo>
                    <a:pt x="93" y="1"/>
                  </a:lnTo>
                  <a:lnTo>
                    <a:pt x="75" y="2"/>
                  </a:lnTo>
                  <a:lnTo>
                    <a:pt x="56" y="4"/>
                  </a:lnTo>
                  <a:lnTo>
                    <a:pt x="38" y="7"/>
                  </a:lnTo>
                  <a:lnTo>
                    <a:pt x="18" y="8"/>
                  </a:lnTo>
                  <a:lnTo>
                    <a:pt x="0" y="11"/>
                  </a:lnTo>
                  <a:lnTo>
                    <a:pt x="8" y="68"/>
                  </a:lnTo>
                  <a:lnTo>
                    <a:pt x="26" y="65"/>
                  </a:lnTo>
                  <a:lnTo>
                    <a:pt x="44" y="64"/>
                  </a:lnTo>
                  <a:lnTo>
                    <a:pt x="61" y="61"/>
                  </a:lnTo>
                  <a:lnTo>
                    <a:pt x="79" y="59"/>
                  </a:lnTo>
                  <a:lnTo>
                    <a:pt x="97" y="58"/>
                  </a:lnTo>
                  <a:lnTo>
                    <a:pt x="115" y="58"/>
                  </a:lnTo>
                  <a:lnTo>
                    <a:pt x="133" y="57"/>
                  </a:lnTo>
                  <a:lnTo>
                    <a:pt x="151" y="57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3" name="Freeform 64"/>
            <p:cNvSpPr>
              <a:spLocks/>
            </p:cNvSpPr>
            <p:nvPr/>
          </p:nvSpPr>
          <p:spPr bwMode="auto">
            <a:xfrm>
              <a:off x="1530" y="1061"/>
              <a:ext cx="170" cy="63"/>
            </a:xfrm>
            <a:custGeom>
              <a:avLst/>
              <a:gdLst>
                <a:gd name="T0" fmla="*/ 93 w 170"/>
                <a:gd name="T1" fmla="*/ 56 h 63"/>
                <a:gd name="T2" fmla="*/ 102 w 170"/>
                <a:gd name="T3" fmla="*/ 56 h 63"/>
                <a:gd name="T4" fmla="*/ 111 w 170"/>
                <a:gd name="T5" fmla="*/ 56 h 63"/>
                <a:gd name="T6" fmla="*/ 120 w 170"/>
                <a:gd name="T7" fmla="*/ 56 h 63"/>
                <a:gd name="T8" fmla="*/ 128 w 170"/>
                <a:gd name="T9" fmla="*/ 58 h 63"/>
                <a:gd name="T10" fmla="*/ 136 w 170"/>
                <a:gd name="T11" fmla="*/ 58 h 63"/>
                <a:gd name="T12" fmla="*/ 145 w 170"/>
                <a:gd name="T13" fmla="*/ 59 h 63"/>
                <a:gd name="T14" fmla="*/ 153 w 170"/>
                <a:gd name="T15" fmla="*/ 59 h 63"/>
                <a:gd name="T16" fmla="*/ 161 w 170"/>
                <a:gd name="T17" fmla="*/ 61 h 63"/>
                <a:gd name="T18" fmla="*/ 170 w 170"/>
                <a:gd name="T19" fmla="*/ 4 h 63"/>
                <a:gd name="T20" fmla="*/ 160 w 170"/>
                <a:gd name="T21" fmla="*/ 2 h 63"/>
                <a:gd name="T22" fmla="*/ 150 w 170"/>
                <a:gd name="T23" fmla="*/ 2 h 63"/>
                <a:gd name="T24" fmla="*/ 142 w 170"/>
                <a:gd name="T25" fmla="*/ 1 h 63"/>
                <a:gd name="T26" fmla="*/ 132 w 170"/>
                <a:gd name="T27" fmla="*/ 1 h 63"/>
                <a:gd name="T28" fmla="*/ 122 w 170"/>
                <a:gd name="T29" fmla="*/ 0 h 63"/>
                <a:gd name="T30" fmla="*/ 113 w 170"/>
                <a:gd name="T31" fmla="*/ 0 h 63"/>
                <a:gd name="T32" fmla="*/ 103 w 170"/>
                <a:gd name="T33" fmla="*/ 0 h 63"/>
                <a:gd name="T34" fmla="*/ 93 w 170"/>
                <a:gd name="T35" fmla="*/ 0 h 63"/>
                <a:gd name="T36" fmla="*/ 81 w 170"/>
                <a:gd name="T37" fmla="*/ 0 h 63"/>
                <a:gd name="T38" fmla="*/ 70 w 170"/>
                <a:gd name="T39" fmla="*/ 0 h 63"/>
                <a:gd name="T40" fmla="*/ 57 w 170"/>
                <a:gd name="T41" fmla="*/ 1 h 63"/>
                <a:gd name="T42" fmla="*/ 46 w 170"/>
                <a:gd name="T43" fmla="*/ 1 h 63"/>
                <a:gd name="T44" fmla="*/ 35 w 170"/>
                <a:gd name="T45" fmla="*/ 2 h 63"/>
                <a:gd name="T46" fmla="*/ 24 w 170"/>
                <a:gd name="T47" fmla="*/ 4 h 63"/>
                <a:gd name="T48" fmla="*/ 11 w 170"/>
                <a:gd name="T49" fmla="*/ 5 h 63"/>
                <a:gd name="T50" fmla="*/ 0 w 170"/>
                <a:gd name="T51" fmla="*/ 6 h 63"/>
                <a:gd name="T52" fmla="*/ 9 w 170"/>
                <a:gd name="T53" fmla="*/ 63 h 63"/>
                <a:gd name="T54" fmla="*/ 20 w 170"/>
                <a:gd name="T55" fmla="*/ 62 h 63"/>
                <a:gd name="T56" fmla="*/ 29 w 170"/>
                <a:gd name="T57" fmla="*/ 61 h 63"/>
                <a:gd name="T58" fmla="*/ 41 w 170"/>
                <a:gd name="T59" fmla="*/ 59 h 63"/>
                <a:gd name="T60" fmla="*/ 52 w 170"/>
                <a:gd name="T61" fmla="*/ 58 h 63"/>
                <a:gd name="T62" fmla="*/ 61 w 170"/>
                <a:gd name="T63" fmla="*/ 58 h 63"/>
                <a:gd name="T64" fmla="*/ 72 w 170"/>
                <a:gd name="T65" fmla="*/ 56 h 63"/>
                <a:gd name="T66" fmla="*/ 82 w 170"/>
                <a:gd name="T67" fmla="*/ 56 h 63"/>
                <a:gd name="T68" fmla="*/ 93 w 170"/>
                <a:gd name="T69" fmla="*/ 5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0" h="63">
                  <a:moveTo>
                    <a:pt x="93" y="56"/>
                  </a:moveTo>
                  <a:lnTo>
                    <a:pt x="102" y="56"/>
                  </a:lnTo>
                  <a:lnTo>
                    <a:pt x="111" y="56"/>
                  </a:lnTo>
                  <a:lnTo>
                    <a:pt x="120" y="56"/>
                  </a:lnTo>
                  <a:lnTo>
                    <a:pt x="128" y="58"/>
                  </a:lnTo>
                  <a:lnTo>
                    <a:pt x="136" y="58"/>
                  </a:lnTo>
                  <a:lnTo>
                    <a:pt x="145" y="59"/>
                  </a:lnTo>
                  <a:lnTo>
                    <a:pt x="153" y="59"/>
                  </a:lnTo>
                  <a:lnTo>
                    <a:pt x="161" y="61"/>
                  </a:lnTo>
                  <a:lnTo>
                    <a:pt x="170" y="4"/>
                  </a:lnTo>
                  <a:lnTo>
                    <a:pt x="160" y="2"/>
                  </a:lnTo>
                  <a:lnTo>
                    <a:pt x="150" y="2"/>
                  </a:lnTo>
                  <a:lnTo>
                    <a:pt x="142" y="1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0"/>
                  </a:lnTo>
                  <a:lnTo>
                    <a:pt x="81" y="0"/>
                  </a:lnTo>
                  <a:lnTo>
                    <a:pt x="70" y="0"/>
                  </a:lnTo>
                  <a:lnTo>
                    <a:pt x="57" y="1"/>
                  </a:lnTo>
                  <a:lnTo>
                    <a:pt x="46" y="1"/>
                  </a:lnTo>
                  <a:lnTo>
                    <a:pt x="35" y="2"/>
                  </a:lnTo>
                  <a:lnTo>
                    <a:pt x="24" y="4"/>
                  </a:lnTo>
                  <a:lnTo>
                    <a:pt x="11" y="5"/>
                  </a:lnTo>
                  <a:lnTo>
                    <a:pt x="0" y="6"/>
                  </a:lnTo>
                  <a:lnTo>
                    <a:pt x="9" y="63"/>
                  </a:lnTo>
                  <a:lnTo>
                    <a:pt x="20" y="62"/>
                  </a:lnTo>
                  <a:lnTo>
                    <a:pt x="29" y="61"/>
                  </a:lnTo>
                  <a:lnTo>
                    <a:pt x="41" y="59"/>
                  </a:lnTo>
                  <a:lnTo>
                    <a:pt x="52" y="58"/>
                  </a:lnTo>
                  <a:lnTo>
                    <a:pt x="61" y="58"/>
                  </a:lnTo>
                  <a:lnTo>
                    <a:pt x="72" y="56"/>
                  </a:lnTo>
                  <a:lnTo>
                    <a:pt x="82" y="56"/>
                  </a:lnTo>
                  <a:lnTo>
                    <a:pt x="93" y="5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1496" y="2413"/>
              <a:ext cx="283" cy="70"/>
            </a:xfrm>
            <a:custGeom>
              <a:avLst/>
              <a:gdLst>
                <a:gd name="T0" fmla="*/ 127 w 283"/>
                <a:gd name="T1" fmla="*/ 11 h 70"/>
                <a:gd name="T2" fmla="*/ 112 w 283"/>
                <a:gd name="T3" fmla="*/ 11 h 70"/>
                <a:gd name="T4" fmla="*/ 97 w 283"/>
                <a:gd name="T5" fmla="*/ 11 h 70"/>
                <a:gd name="T6" fmla="*/ 82 w 283"/>
                <a:gd name="T7" fmla="*/ 10 h 70"/>
                <a:gd name="T8" fmla="*/ 68 w 283"/>
                <a:gd name="T9" fmla="*/ 10 h 70"/>
                <a:gd name="T10" fmla="*/ 52 w 283"/>
                <a:gd name="T11" fmla="*/ 8 h 70"/>
                <a:gd name="T12" fmla="*/ 37 w 283"/>
                <a:gd name="T13" fmla="*/ 7 h 70"/>
                <a:gd name="T14" fmla="*/ 23 w 283"/>
                <a:gd name="T15" fmla="*/ 6 h 70"/>
                <a:gd name="T16" fmla="*/ 8 w 283"/>
                <a:gd name="T17" fmla="*/ 4 h 70"/>
                <a:gd name="T18" fmla="*/ 0 w 283"/>
                <a:gd name="T19" fmla="*/ 61 h 70"/>
                <a:gd name="T20" fmla="*/ 15 w 283"/>
                <a:gd name="T21" fmla="*/ 63 h 70"/>
                <a:gd name="T22" fmla="*/ 32 w 283"/>
                <a:gd name="T23" fmla="*/ 65 h 70"/>
                <a:gd name="T24" fmla="*/ 47 w 283"/>
                <a:gd name="T25" fmla="*/ 67 h 70"/>
                <a:gd name="T26" fmla="*/ 63 w 283"/>
                <a:gd name="T27" fmla="*/ 67 h 70"/>
                <a:gd name="T28" fmla="*/ 79 w 283"/>
                <a:gd name="T29" fmla="*/ 68 h 70"/>
                <a:gd name="T30" fmla="*/ 95 w 283"/>
                <a:gd name="T31" fmla="*/ 70 h 70"/>
                <a:gd name="T32" fmla="*/ 111 w 283"/>
                <a:gd name="T33" fmla="*/ 70 h 70"/>
                <a:gd name="T34" fmla="*/ 127 w 283"/>
                <a:gd name="T35" fmla="*/ 70 h 70"/>
                <a:gd name="T36" fmla="*/ 147 w 283"/>
                <a:gd name="T37" fmla="*/ 70 h 70"/>
                <a:gd name="T38" fmla="*/ 166 w 283"/>
                <a:gd name="T39" fmla="*/ 68 h 70"/>
                <a:gd name="T40" fmla="*/ 187 w 283"/>
                <a:gd name="T41" fmla="*/ 68 h 70"/>
                <a:gd name="T42" fmla="*/ 206 w 283"/>
                <a:gd name="T43" fmla="*/ 67 h 70"/>
                <a:gd name="T44" fmla="*/ 226 w 283"/>
                <a:gd name="T45" fmla="*/ 64 h 70"/>
                <a:gd name="T46" fmla="*/ 245 w 283"/>
                <a:gd name="T47" fmla="*/ 63 h 70"/>
                <a:gd name="T48" fmla="*/ 263 w 283"/>
                <a:gd name="T49" fmla="*/ 60 h 70"/>
                <a:gd name="T50" fmla="*/ 283 w 283"/>
                <a:gd name="T51" fmla="*/ 57 h 70"/>
                <a:gd name="T52" fmla="*/ 273 w 283"/>
                <a:gd name="T53" fmla="*/ 0 h 70"/>
                <a:gd name="T54" fmla="*/ 255 w 283"/>
                <a:gd name="T55" fmla="*/ 3 h 70"/>
                <a:gd name="T56" fmla="*/ 237 w 283"/>
                <a:gd name="T57" fmla="*/ 6 h 70"/>
                <a:gd name="T58" fmla="*/ 219 w 283"/>
                <a:gd name="T59" fmla="*/ 7 h 70"/>
                <a:gd name="T60" fmla="*/ 201 w 283"/>
                <a:gd name="T61" fmla="*/ 8 h 70"/>
                <a:gd name="T62" fmla="*/ 183 w 283"/>
                <a:gd name="T63" fmla="*/ 10 h 70"/>
                <a:gd name="T64" fmla="*/ 165 w 283"/>
                <a:gd name="T65" fmla="*/ 11 h 70"/>
                <a:gd name="T66" fmla="*/ 145 w 283"/>
                <a:gd name="T67" fmla="*/ 11 h 70"/>
                <a:gd name="T68" fmla="*/ 127 w 283"/>
                <a:gd name="T69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3" h="70">
                  <a:moveTo>
                    <a:pt x="127" y="11"/>
                  </a:moveTo>
                  <a:lnTo>
                    <a:pt x="112" y="11"/>
                  </a:lnTo>
                  <a:lnTo>
                    <a:pt x="97" y="11"/>
                  </a:lnTo>
                  <a:lnTo>
                    <a:pt x="82" y="10"/>
                  </a:lnTo>
                  <a:lnTo>
                    <a:pt x="68" y="10"/>
                  </a:lnTo>
                  <a:lnTo>
                    <a:pt x="52" y="8"/>
                  </a:lnTo>
                  <a:lnTo>
                    <a:pt x="37" y="7"/>
                  </a:lnTo>
                  <a:lnTo>
                    <a:pt x="23" y="6"/>
                  </a:lnTo>
                  <a:lnTo>
                    <a:pt x="8" y="4"/>
                  </a:lnTo>
                  <a:lnTo>
                    <a:pt x="0" y="61"/>
                  </a:lnTo>
                  <a:lnTo>
                    <a:pt x="15" y="63"/>
                  </a:lnTo>
                  <a:lnTo>
                    <a:pt x="32" y="65"/>
                  </a:lnTo>
                  <a:lnTo>
                    <a:pt x="47" y="67"/>
                  </a:lnTo>
                  <a:lnTo>
                    <a:pt x="63" y="67"/>
                  </a:lnTo>
                  <a:lnTo>
                    <a:pt x="79" y="68"/>
                  </a:lnTo>
                  <a:lnTo>
                    <a:pt x="95" y="70"/>
                  </a:lnTo>
                  <a:lnTo>
                    <a:pt x="111" y="70"/>
                  </a:lnTo>
                  <a:lnTo>
                    <a:pt x="127" y="70"/>
                  </a:lnTo>
                  <a:lnTo>
                    <a:pt x="147" y="70"/>
                  </a:lnTo>
                  <a:lnTo>
                    <a:pt x="166" y="68"/>
                  </a:lnTo>
                  <a:lnTo>
                    <a:pt x="187" y="68"/>
                  </a:lnTo>
                  <a:lnTo>
                    <a:pt x="206" y="67"/>
                  </a:lnTo>
                  <a:lnTo>
                    <a:pt x="226" y="64"/>
                  </a:lnTo>
                  <a:lnTo>
                    <a:pt x="245" y="63"/>
                  </a:lnTo>
                  <a:lnTo>
                    <a:pt x="263" y="60"/>
                  </a:lnTo>
                  <a:lnTo>
                    <a:pt x="283" y="57"/>
                  </a:lnTo>
                  <a:lnTo>
                    <a:pt x="273" y="0"/>
                  </a:lnTo>
                  <a:lnTo>
                    <a:pt x="255" y="3"/>
                  </a:lnTo>
                  <a:lnTo>
                    <a:pt x="237" y="6"/>
                  </a:lnTo>
                  <a:lnTo>
                    <a:pt x="219" y="7"/>
                  </a:lnTo>
                  <a:lnTo>
                    <a:pt x="201" y="8"/>
                  </a:lnTo>
                  <a:lnTo>
                    <a:pt x="183" y="10"/>
                  </a:lnTo>
                  <a:lnTo>
                    <a:pt x="165" y="11"/>
                  </a:lnTo>
                  <a:lnTo>
                    <a:pt x="145" y="11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1546" y="2047"/>
              <a:ext cx="170" cy="64"/>
            </a:xfrm>
            <a:custGeom>
              <a:avLst/>
              <a:gdLst>
                <a:gd name="T0" fmla="*/ 77 w 170"/>
                <a:gd name="T1" fmla="*/ 7 h 64"/>
                <a:gd name="T2" fmla="*/ 69 w 170"/>
                <a:gd name="T3" fmla="*/ 7 h 64"/>
                <a:gd name="T4" fmla="*/ 59 w 170"/>
                <a:gd name="T5" fmla="*/ 7 h 64"/>
                <a:gd name="T6" fmla="*/ 51 w 170"/>
                <a:gd name="T7" fmla="*/ 7 h 64"/>
                <a:gd name="T8" fmla="*/ 43 w 170"/>
                <a:gd name="T9" fmla="*/ 5 h 64"/>
                <a:gd name="T10" fmla="*/ 33 w 170"/>
                <a:gd name="T11" fmla="*/ 5 h 64"/>
                <a:gd name="T12" fmla="*/ 25 w 170"/>
                <a:gd name="T13" fmla="*/ 4 h 64"/>
                <a:gd name="T14" fmla="*/ 15 w 170"/>
                <a:gd name="T15" fmla="*/ 3 h 64"/>
                <a:gd name="T16" fmla="*/ 7 w 170"/>
                <a:gd name="T17" fmla="*/ 1 h 64"/>
                <a:gd name="T18" fmla="*/ 0 w 170"/>
                <a:gd name="T19" fmla="*/ 58 h 64"/>
                <a:gd name="T20" fmla="*/ 9 w 170"/>
                <a:gd name="T21" fmla="*/ 60 h 64"/>
                <a:gd name="T22" fmla="*/ 19 w 170"/>
                <a:gd name="T23" fmla="*/ 61 h 64"/>
                <a:gd name="T24" fmla="*/ 29 w 170"/>
                <a:gd name="T25" fmla="*/ 62 h 64"/>
                <a:gd name="T26" fmla="*/ 38 w 170"/>
                <a:gd name="T27" fmla="*/ 62 h 64"/>
                <a:gd name="T28" fmla="*/ 48 w 170"/>
                <a:gd name="T29" fmla="*/ 64 h 64"/>
                <a:gd name="T30" fmla="*/ 58 w 170"/>
                <a:gd name="T31" fmla="*/ 64 h 64"/>
                <a:gd name="T32" fmla="*/ 68 w 170"/>
                <a:gd name="T33" fmla="*/ 64 h 64"/>
                <a:gd name="T34" fmla="*/ 77 w 170"/>
                <a:gd name="T35" fmla="*/ 64 h 64"/>
                <a:gd name="T36" fmla="*/ 90 w 170"/>
                <a:gd name="T37" fmla="*/ 64 h 64"/>
                <a:gd name="T38" fmla="*/ 101 w 170"/>
                <a:gd name="T39" fmla="*/ 64 h 64"/>
                <a:gd name="T40" fmla="*/ 113 w 170"/>
                <a:gd name="T41" fmla="*/ 62 h 64"/>
                <a:gd name="T42" fmla="*/ 124 w 170"/>
                <a:gd name="T43" fmla="*/ 62 h 64"/>
                <a:gd name="T44" fmla="*/ 136 w 170"/>
                <a:gd name="T45" fmla="*/ 61 h 64"/>
                <a:gd name="T46" fmla="*/ 147 w 170"/>
                <a:gd name="T47" fmla="*/ 60 h 64"/>
                <a:gd name="T48" fmla="*/ 159 w 170"/>
                <a:gd name="T49" fmla="*/ 58 h 64"/>
                <a:gd name="T50" fmla="*/ 170 w 170"/>
                <a:gd name="T51" fmla="*/ 57 h 64"/>
                <a:gd name="T52" fmla="*/ 161 w 170"/>
                <a:gd name="T53" fmla="*/ 0 h 64"/>
                <a:gd name="T54" fmla="*/ 151 w 170"/>
                <a:gd name="T55" fmla="*/ 1 h 64"/>
                <a:gd name="T56" fmla="*/ 140 w 170"/>
                <a:gd name="T57" fmla="*/ 3 h 64"/>
                <a:gd name="T58" fmla="*/ 130 w 170"/>
                <a:gd name="T59" fmla="*/ 4 h 64"/>
                <a:gd name="T60" fmla="*/ 119 w 170"/>
                <a:gd name="T61" fmla="*/ 5 h 64"/>
                <a:gd name="T62" fmla="*/ 109 w 170"/>
                <a:gd name="T63" fmla="*/ 5 h 64"/>
                <a:gd name="T64" fmla="*/ 98 w 170"/>
                <a:gd name="T65" fmla="*/ 7 h 64"/>
                <a:gd name="T66" fmla="*/ 88 w 170"/>
                <a:gd name="T67" fmla="*/ 7 h 64"/>
                <a:gd name="T68" fmla="*/ 77 w 170"/>
                <a:gd name="T69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0" h="64">
                  <a:moveTo>
                    <a:pt x="77" y="7"/>
                  </a:moveTo>
                  <a:lnTo>
                    <a:pt x="69" y="7"/>
                  </a:lnTo>
                  <a:lnTo>
                    <a:pt x="59" y="7"/>
                  </a:lnTo>
                  <a:lnTo>
                    <a:pt x="51" y="7"/>
                  </a:lnTo>
                  <a:lnTo>
                    <a:pt x="43" y="5"/>
                  </a:lnTo>
                  <a:lnTo>
                    <a:pt x="33" y="5"/>
                  </a:lnTo>
                  <a:lnTo>
                    <a:pt x="25" y="4"/>
                  </a:lnTo>
                  <a:lnTo>
                    <a:pt x="15" y="3"/>
                  </a:lnTo>
                  <a:lnTo>
                    <a:pt x="7" y="1"/>
                  </a:lnTo>
                  <a:lnTo>
                    <a:pt x="0" y="58"/>
                  </a:lnTo>
                  <a:lnTo>
                    <a:pt x="9" y="60"/>
                  </a:lnTo>
                  <a:lnTo>
                    <a:pt x="19" y="61"/>
                  </a:lnTo>
                  <a:lnTo>
                    <a:pt x="29" y="62"/>
                  </a:lnTo>
                  <a:lnTo>
                    <a:pt x="38" y="62"/>
                  </a:lnTo>
                  <a:lnTo>
                    <a:pt x="48" y="64"/>
                  </a:lnTo>
                  <a:lnTo>
                    <a:pt x="58" y="64"/>
                  </a:lnTo>
                  <a:lnTo>
                    <a:pt x="68" y="64"/>
                  </a:lnTo>
                  <a:lnTo>
                    <a:pt x="77" y="64"/>
                  </a:lnTo>
                  <a:lnTo>
                    <a:pt x="90" y="64"/>
                  </a:lnTo>
                  <a:lnTo>
                    <a:pt x="101" y="64"/>
                  </a:lnTo>
                  <a:lnTo>
                    <a:pt x="113" y="62"/>
                  </a:lnTo>
                  <a:lnTo>
                    <a:pt x="124" y="62"/>
                  </a:lnTo>
                  <a:lnTo>
                    <a:pt x="136" y="61"/>
                  </a:lnTo>
                  <a:lnTo>
                    <a:pt x="147" y="60"/>
                  </a:lnTo>
                  <a:lnTo>
                    <a:pt x="159" y="58"/>
                  </a:lnTo>
                  <a:lnTo>
                    <a:pt x="170" y="57"/>
                  </a:lnTo>
                  <a:lnTo>
                    <a:pt x="161" y="0"/>
                  </a:lnTo>
                  <a:lnTo>
                    <a:pt x="151" y="1"/>
                  </a:lnTo>
                  <a:lnTo>
                    <a:pt x="140" y="3"/>
                  </a:lnTo>
                  <a:lnTo>
                    <a:pt x="130" y="4"/>
                  </a:lnTo>
                  <a:lnTo>
                    <a:pt x="119" y="5"/>
                  </a:lnTo>
                  <a:lnTo>
                    <a:pt x="109" y="5"/>
                  </a:lnTo>
                  <a:lnTo>
                    <a:pt x="98" y="7"/>
                  </a:lnTo>
                  <a:lnTo>
                    <a:pt x="88" y="7"/>
                  </a:lnTo>
                  <a:lnTo>
                    <a:pt x="77" y="7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6" name="Freeform 67"/>
            <p:cNvSpPr>
              <a:spLocks/>
            </p:cNvSpPr>
            <p:nvPr/>
          </p:nvSpPr>
          <p:spPr bwMode="auto">
            <a:xfrm>
              <a:off x="1992" y="768"/>
              <a:ext cx="261" cy="194"/>
            </a:xfrm>
            <a:custGeom>
              <a:avLst/>
              <a:gdLst>
                <a:gd name="T0" fmla="*/ 226 w 261"/>
                <a:gd name="T1" fmla="*/ 194 h 194"/>
                <a:gd name="T2" fmla="*/ 261 w 261"/>
                <a:gd name="T3" fmla="*/ 155 h 194"/>
                <a:gd name="T4" fmla="*/ 249 w 261"/>
                <a:gd name="T5" fmla="*/ 144 h 194"/>
                <a:gd name="T6" fmla="*/ 236 w 261"/>
                <a:gd name="T7" fmla="*/ 133 h 194"/>
                <a:gd name="T8" fmla="*/ 224 w 261"/>
                <a:gd name="T9" fmla="*/ 122 h 194"/>
                <a:gd name="T10" fmla="*/ 211 w 261"/>
                <a:gd name="T11" fmla="*/ 111 h 194"/>
                <a:gd name="T12" fmla="*/ 197 w 261"/>
                <a:gd name="T13" fmla="*/ 100 h 194"/>
                <a:gd name="T14" fmla="*/ 183 w 261"/>
                <a:gd name="T15" fmla="*/ 90 h 194"/>
                <a:gd name="T16" fmla="*/ 170 w 261"/>
                <a:gd name="T17" fmla="*/ 79 h 194"/>
                <a:gd name="T18" fmla="*/ 156 w 261"/>
                <a:gd name="T19" fmla="*/ 69 h 194"/>
                <a:gd name="T20" fmla="*/ 140 w 261"/>
                <a:gd name="T21" fmla="*/ 59 h 194"/>
                <a:gd name="T22" fmla="*/ 124 w 261"/>
                <a:gd name="T23" fmla="*/ 50 h 194"/>
                <a:gd name="T24" fmla="*/ 109 w 261"/>
                <a:gd name="T25" fmla="*/ 41 h 194"/>
                <a:gd name="T26" fmla="*/ 92 w 261"/>
                <a:gd name="T27" fmla="*/ 32 h 194"/>
                <a:gd name="T28" fmla="*/ 75 w 261"/>
                <a:gd name="T29" fmla="*/ 23 h 194"/>
                <a:gd name="T30" fmla="*/ 59 w 261"/>
                <a:gd name="T31" fmla="*/ 15 h 194"/>
                <a:gd name="T32" fmla="*/ 42 w 261"/>
                <a:gd name="T33" fmla="*/ 8 h 194"/>
                <a:gd name="T34" fmla="*/ 25 w 261"/>
                <a:gd name="T35" fmla="*/ 0 h 194"/>
                <a:gd name="T36" fmla="*/ 0 w 261"/>
                <a:gd name="T37" fmla="*/ 53 h 194"/>
                <a:gd name="T38" fmla="*/ 16 w 261"/>
                <a:gd name="T39" fmla="*/ 59 h 194"/>
                <a:gd name="T40" fmla="*/ 31 w 261"/>
                <a:gd name="T41" fmla="*/ 66 h 194"/>
                <a:gd name="T42" fmla="*/ 46 w 261"/>
                <a:gd name="T43" fmla="*/ 75 h 194"/>
                <a:gd name="T44" fmla="*/ 61 w 261"/>
                <a:gd name="T45" fmla="*/ 82 h 194"/>
                <a:gd name="T46" fmla="*/ 77 w 261"/>
                <a:gd name="T47" fmla="*/ 90 h 194"/>
                <a:gd name="T48" fmla="*/ 91 w 261"/>
                <a:gd name="T49" fmla="*/ 98 h 194"/>
                <a:gd name="T50" fmla="*/ 106 w 261"/>
                <a:gd name="T51" fmla="*/ 107 h 194"/>
                <a:gd name="T52" fmla="*/ 120 w 261"/>
                <a:gd name="T53" fmla="*/ 115 h 194"/>
                <a:gd name="T54" fmla="*/ 134 w 261"/>
                <a:gd name="T55" fmla="*/ 125 h 194"/>
                <a:gd name="T56" fmla="*/ 147 w 261"/>
                <a:gd name="T57" fmla="*/ 134 h 194"/>
                <a:gd name="T58" fmla="*/ 161 w 261"/>
                <a:gd name="T59" fmla="*/ 143 h 194"/>
                <a:gd name="T60" fmla="*/ 175 w 261"/>
                <a:gd name="T61" fmla="*/ 152 h 194"/>
                <a:gd name="T62" fmla="*/ 188 w 261"/>
                <a:gd name="T63" fmla="*/ 163 h 194"/>
                <a:gd name="T64" fmla="*/ 202 w 261"/>
                <a:gd name="T65" fmla="*/ 173 h 194"/>
                <a:gd name="T66" fmla="*/ 214 w 261"/>
                <a:gd name="T67" fmla="*/ 183 h 194"/>
                <a:gd name="T68" fmla="*/ 226 w 261"/>
                <a:gd name="T6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1" h="194">
                  <a:moveTo>
                    <a:pt x="226" y="194"/>
                  </a:moveTo>
                  <a:lnTo>
                    <a:pt x="261" y="155"/>
                  </a:lnTo>
                  <a:lnTo>
                    <a:pt x="249" y="144"/>
                  </a:lnTo>
                  <a:lnTo>
                    <a:pt x="236" y="133"/>
                  </a:lnTo>
                  <a:lnTo>
                    <a:pt x="224" y="122"/>
                  </a:lnTo>
                  <a:lnTo>
                    <a:pt x="211" y="111"/>
                  </a:lnTo>
                  <a:lnTo>
                    <a:pt x="197" y="100"/>
                  </a:lnTo>
                  <a:lnTo>
                    <a:pt x="183" y="90"/>
                  </a:lnTo>
                  <a:lnTo>
                    <a:pt x="170" y="79"/>
                  </a:lnTo>
                  <a:lnTo>
                    <a:pt x="156" y="69"/>
                  </a:lnTo>
                  <a:lnTo>
                    <a:pt x="140" y="59"/>
                  </a:lnTo>
                  <a:lnTo>
                    <a:pt x="124" y="50"/>
                  </a:lnTo>
                  <a:lnTo>
                    <a:pt x="109" y="41"/>
                  </a:lnTo>
                  <a:lnTo>
                    <a:pt x="92" y="32"/>
                  </a:lnTo>
                  <a:lnTo>
                    <a:pt x="75" y="23"/>
                  </a:lnTo>
                  <a:lnTo>
                    <a:pt x="59" y="15"/>
                  </a:lnTo>
                  <a:lnTo>
                    <a:pt x="42" y="8"/>
                  </a:lnTo>
                  <a:lnTo>
                    <a:pt x="25" y="0"/>
                  </a:lnTo>
                  <a:lnTo>
                    <a:pt x="0" y="53"/>
                  </a:lnTo>
                  <a:lnTo>
                    <a:pt x="16" y="59"/>
                  </a:lnTo>
                  <a:lnTo>
                    <a:pt x="31" y="66"/>
                  </a:lnTo>
                  <a:lnTo>
                    <a:pt x="46" y="75"/>
                  </a:lnTo>
                  <a:lnTo>
                    <a:pt x="61" y="82"/>
                  </a:lnTo>
                  <a:lnTo>
                    <a:pt x="77" y="90"/>
                  </a:lnTo>
                  <a:lnTo>
                    <a:pt x="91" y="98"/>
                  </a:lnTo>
                  <a:lnTo>
                    <a:pt x="106" y="107"/>
                  </a:lnTo>
                  <a:lnTo>
                    <a:pt x="120" y="115"/>
                  </a:lnTo>
                  <a:lnTo>
                    <a:pt x="134" y="125"/>
                  </a:lnTo>
                  <a:lnTo>
                    <a:pt x="147" y="134"/>
                  </a:lnTo>
                  <a:lnTo>
                    <a:pt x="161" y="143"/>
                  </a:lnTo>
                  <a:lnTo>
                    <a:pt x="175" y="152"/>
                  </a:lnTo>
                  <a:lnTo>
                    <a:pt x="188" y="163"/>
                  </a:lnTo>
                  <a:lnTo>
                    <a:pt x="202" y="173"/>
                  </a:lnTo>
                  <a:lnTo>
                    <a:pt x="214" y="183"/>
                  </a:lnTo>
                  <a:lnTo>
                    <a:pt x="226" y="194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1834" y="1109"/>
              <a:ext cx="168" cy="135"/>
            </a:xfrm>
            <a:custGeom>
              <a:avLst/>
              <a:gdLst>
                <a:gd name="T0" fmla="*/ 129 w 168"/>
                <a:gd name="T1" fmla="*/ 135 h 135"/>
                <a:gd name="T2" fmla="*/ 168 w 168"/>
                <a:gd name="T3" fmla="*/ 92 h 135"/>
                <a:gd name="T4" fmla="*/ 153 w 168"/>
                <a:gd name="T5" fmla="*/ 78 h 135"/>
                <a:gd name="T6" fmla="*/ 136 w 168"/>
                <a:gd name="T7" fmla="*/ 65 h 135"/>
                <a:gd name="T8" fmla="*/ 118 w 168"/>
                <a:gd name="T9" fmla="*/ 53 h 135"/>
                <a:gd name="T10" fmla="*/ 101 w 168"/>
                <a:gd name="T11" fmla="*/ 40 h 135"/>
                <a:gd name="T12" fmla="*/ 82 w 168"/>
                <a:gd name="T13" fmla="*/ 29 h 135"/>
                <a:gd name="T14" fmla="*/ 64 w 168"/>
                <a:gd name="T15" fmla="*/ 19 h 135"/>
                <a:gd name="T16" fmla="*/ 45 w 168"/>
                <a:gd name="T17" fmla="*/ 10 h 135"/>
                <a:gd name="T18" fmla="*/ 25 w 168"/>
                <a:gd name="T19" fmla="*/ 0 h 135"/>
                <a:gd name="T20" fmla="*/ 0 w 168"/>
                <a:gd name="T21" fmla="*/ 53 h 135"/>
                <a:gd name="T22" fmla="*/ 18 w 168"/>
                <a:gd name="T23" fmla="*/ 61 h 135"/>
                <a:gd name="T24" fmla="*/ 36 w 168"/>
                <a:gd name="T25" fmla="*/ 69 h 135"/>
                <a:gd name="T26" fmla="*/ 53 w 168"/>
                <a:gd name="T27" fmla="*/ 79 h 135"/>
                <a:gd name="T28" fmla="*/ 70 w 168"/>
                <a:gd name="T29" fmla="*/ 89 h 135"/>
                <a:gd name="T30" fmla="*/ 85 w 168"/>
                <a:gd name="T31" fmla="*/ 100 h 135"/>
                <a:gd name="T32" fmla="*/ 100 w 168"/>
                <a:gd name="T33" fmla="*/ 111 h 135"/>
                <a:gd name="T34" fmla="*/ 115 w 168"/>
                <a:gd name="T35" fmla="*/ 122 h 135"/>
                <a:gd name="T36" fmla="*/ 129 w 168"/>
                <a:gd name="T3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135">
                  <a:moveTo>
                    <a:pt x="129" y="135"/>
                  </a:moveTo>
                  <a:lnTo>
                    <a:pt x="168" y="92"/>
                  </a:lnTo>
                  <a:lnTo>
                    <a:pt x="153" y="78"/>
                  </a:lnTo>
                  <a:lnTo>
                    <a:pt x="136" y="65"/>
                  </a:lnTo>
                  <a:lnTo>
                    <a:pt x="118" y="53"/>
                  </a:lnTo>
                  <a:lnTo>
                    <a:pt x="101" y="40"/>
                  </a:lnTo>
                  <a:lnTo>
                    <a:pt x="82" y="29"/>
                  </a:lnTo>
                  <a:lnTo>
                    <a:pt x="64" y="19"/>
                  </a:lnTo>
                  <a:lnTo>
                    <a:pt x="45" y="10"/>
                  </a:lnTo>
                  <a:lnTo>
                    <a:pt x="25" y="0"/>
                  </a:lnTo>
                  <a:lnTo>
                    <a:pt x="0" y="53"/>
                  </a:lnTo>
                  <a:lnTo>
                    <a:pt x="18" y="61"/>
                  </a:lnTo>
                  <a:lnTo>
                    <a:pt x="36" y="69"/>
                  </a:lnTo>
                  <a:lnTo>
                    <a:pt x="53" y="79"/>
                  </a:lnTo>
                  <a:lnTo>
                    <a:pt x="70" y="89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15" y="122"/>
                  </a:lnTo>
                  <a:lnTo>
                    <a:pt x="129" y="135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968" y="782"/>
              <a:ext cx="260" cy="197"/>
            </a:xfrm>
            <a:custGeom>
              <a:avLst/>
              <a:gdLst>
                <a:gd name="T0" fmla="*/ 260 w 260"/>
                <a:gd name="T1" fmla="*/ 51 h 197"/>
                <a:gd name="T2" fmla="*/ 235 w 260"/>
                <a:gd name="T3" fmla="*/ 0 h 197"/>
                <a:gd name="T4" fmla="*/ 218 w 260"/>
                <a:gd name="T5" fmla="*/ 8 h 197"/>
                <a:gd name="T6" fmla="*/ 203 w 260"/>
                <a:gd name="T7" fmla="*/ 15 h 197"/>
                <a:gd name="T8" fmla="*/ 186 w 260"/>
                <a:gd name="T9" fmla="*/ 23 h 197"/>
                <a:gd name="T10" fmla="*/ 171 w 260"/>
                <a:gd name="T11" fmla="*/ 32 h 197"/>
                <a:gd name="T12" fmla="*/ 156 w 260"/>
                <a:gd name="T13" fmla="*/ 41 h 197"/>
                <a:gd name="T14" fmla="*/ 141 w 260"/>
                <a:gd name="T15" fmla="*/ 50 h 197"/>
                <a:gd name="T16" fmla="*/ 125 w 260"/>
                <a:gd name="T17" fmla="*/ 59 h 197"/>
                <a:gd name="T18" fmla="*/ 110 w 260"/>
                <a:gd name="T19" fmla="*/ 69 h 197"/>
                <a:gd name="T20" fmla="*/ 96 w 260"/>
                <a:gd name="T21" fmla="*/ 79 h 197"/>
                <a:gd name="T22" fmla="*/ 81 w 260"/>
                <a:gd name="T23" fmla="*/ 88 h 197"/>
                <a:gd name="T24" fmla="*/ 67 w 260"/>
                <a:gd name="T25" fmla="*/ 100 h 197"/>
                <a:gd name="T26" fmla="*/ 53 w 260"/>
                <a:gd name="T27" fmla="*/ 111 h 197"/>
                <a:gd name="T28" fmla="*/ 39 w 260"/>
                <a:gd name="T29" fmla="*/ 120 h 197"/>
                <a:gd name="T30" fmla="*/ 27 w 260"/>
                <a:gd name="T31" fmla="*/ 131 h 197"/>
                <a:gd name="T32" fmla="*/ 13 w 260"/>
                <a:gd name="T33" fmla="*/ 144 h 197"/>
                <a:gd name="T34" fmla="*/ 0 w 260"/>
                <a:gd name="T35" fmla="*/ 155 h 197"/>
                <a:gd name="T36" fmla="*/ 41 w 260"/>
                <a:gd name="T37" fmla="*/ 197 h 197"/>
                <a:gd name="T38" fmla="*/ 66 w 260"/>
                <a:gd name="T39" fmla="*/ 176 h 197"/>
                <a:gd name="T40" fmla="*/ 91 w 260"/>
                <a:gd name="T41" fmla="*/ 155 h 197"/>
                <a:gd name="T42" fmla="*/ 117 w 260"/>
                <a:gd name="T43" fmla="*/ 136 h 197"/>
                <a:gd name="T44" fmla="*/ 145 w 260"/>
                <a:gd name="T45" fmla="*/ 116 h 197"/>
                <a:gd name="T46" fmla="*/ 172 w 260"/>
                <a:gd name="T47" fmla="*/ 98 h 197"/>
                <a:gd name="T48" fmla="*/ 200 w 260"/>
                <a:gd name="T49" fmla="*/ 82 h 197"/>
                <a:gd name="T50" fmla="*/ 229 w 260"/>
                <a:gd name="T51" fmla="*/ 66 h 197"/>
                <a:gd name="T52" fmla="*/ 260 w 260"/>
                <a:gd name="T53" fmla="*/ 5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0" h="197">
                  <a:moveTo>
                    <a:pt x="260" y="51"/>
                  </a:moveTo>
                  <a:lnTo>
                    <a:pt x="235" y="0"/>
                  </a:lnTo>
                  <a:lnTo>
                    <a:pt x="218" y="8"/>
                  </a:lnTo>
                  <a:lnTo>
                    <a:pt x="203" y="15"/>
                  </a:lnTo>
                  <a:lnTo>
                    <a:pt x="186" y="23"/>
                  </a:lnTo>
                  <a:lnTo>
                    <a:pt x="171" y="32"/>
                  </a:lnTo>
                  <a:lnTo>
                    <a:pt x="156" y="41"/>
                  </a:lnTo>
                  <a:lnTo>
                    <a:pt x="141" y="50"/>
                  </a:lnTo>
                  <a:lnTo>
                    <a:pt x="125" y="59"/>
                  </a:lnTo>
                  <a:lnTo>
                    <a:pt x="110" y="69"/>
                  </a:lnTo>
                  <a:lnTo>
                    <a:pt x="96" y="79"/>
                  </a:lnTo>
                  <a:lnTo>
                    <a:pt x="81" y="88"/>
                  </a:lnTo>
                  <a:lnTo>
                    <a:pt x="67" y="100"/>
                  </a:lnTo>
                  <a:lnTo>
                    <a:pt x="53" y="111"/>
                  </a:lnTo>
                  <a:lnTo>
                    <a:pt x="39" y="120"/>
                  </a:lnTo>
                  <a:lnTo>
                    <a:pt x="27" y="131"/>
                  </a:lnTo>
                  <a:lnTo>
                    <a:pt x="13" y="144"/>
                  </a:lnTo>
                  <a:lnTo>
                    <a:pt x="0" y="155"/>
                  </a:lnTo>
                  <a:lnTo>
                    <a:pt x="41" y="197"/>
                  </a:lnTo>
                  <a:lnTo>
                    <a:pt x="66" y="176"/>
                  </a:lnTo>
                  <a:lnTo>
                    <a:pt x="91" y="155"/>
                  </a:lnTo>
                  <a:lnTo>
                    <a:pt x="117" y="136"/>
                  </a:lnTo>
                  <a:lnTo>
                    <a:pt x="145" y="116"/>
                  </a:lnTo>
                  <a:lnTo>
                    <a:pt x="172" y="98"/>
                  </a:lnTo>
                  <a:lnTo>
                    <a:pt x="200" y="82"/>
                  </a:lnTo>
                  <a:lnTo>
                    <a:pt x="229" y="66"/>
                  </a:lnTo>
                  <a:lnTo>
                    <a:pt x="260" y="51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9" name="Freeform 70"/>
            <p:cNvSpPr>
              <a:spLocks/>
            </p:cNvSpPr>
            <p:nvPr/>
          </p:nvSpPr>
          <p:spPr bwMode="auto">
            <a:xfrm>
              <a:off x="1232" y="1117"/>
              <a:ext cx="164" cy="138"/>
            </a:xfrm>
            <a:custGeom>
              <a:avLst/>
              <a:gdLst>
                <a:gd name="T0" fmla="*/ 164 w 164"/>
                <a:gd name="T1" fmla="*/ 53 h 138"/>
                <a:gd name="T2" fmla="*/ 139 w 164"/>
                <a:gd name="T3" fmla="*/ 0 h 138"/>
                <a:gd name="T4" fmla="*/ 119 w 164"/>
                <a:gd name="T5" fmla="*/ 10 h 138"/>
                <a:gd name="T6" fmla="*/ 101 w 164"/>
                <a:gd name="T7" fmla="*/ 20 h 138"/>
                <a:gd name="T8" fmla="*/ 83 w 164"/>
                <a:gd name="T9" fmla="*/ 31 h 138"/>
                <a:gd name="T10" fmla="*/ 65 w 164"/>
                <a:gd name="T11" fmla="*/ 43 h 138"/>
                <a:gd name="T12" fmla="*/ 49 w 164"/>
                <a:gd name="T13" fmla="*/ 55 h 138"/>
                <a:gd name="T14" fmla="*/ 32 w 164"/>
                <a:gd name="T15" fmla="*/ 68 h 138"/>
                <a:gd name="T16" fmla="*/ 15 w 164"/>
                <a:gd name="T17" fmla="*/ 81 h 138"/>
                <a:gd name="T18" fmla="*/ 0 w 164"/>
                <a:gd name="T19" fmla="*/ 95 h 138"/>
                <a:gd name="T20" fmla="*/ 40 w 164"/>
                <a:gd name="T21" fmla="*/ 138 h 138"/>
                <a:gd name="T22" fmla="*/ 54 w 164"/>
                <a:gd name="T23" fmla="*/ 125 h 138"/>
                <a:gd name="T24" fmla="*/ 68 w 164"/>
                <a:gd name="T25" fmla="*/ 113 h 138"/>
                <a:gd name="T26" fmla="*/ 83 w 164"/>
                <a:gd name="T27" fmla="*/ 102 h 138"/>
                <a:gd name="T28" fmla="*/ 99 w 164"/>
                <a:gd name="T29" fmla="*/ 91 h 138"/>
                <a:gd name="T30" fmla="*/ 114 w 164"/>
                <a:gd name="T31" fmla="*/ 81 h 138"/>
                <a:gd name="T32" fmla="*/ 130 w 164"/>
                <a:gd name="T33" fmla="*/ 71 h 138"/>
                <a:gd name="T34" fmla="*/ 147 w 164"/>
                <a:gd name="T35" fmla="*/ 61 h 138"/>
                <a:gd name="T36" fmla="*/ 164 w 164"/>
                <a:gd name="T37" fmla="*/ 5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4" h="138">
                  <a:moveTo>
                    <a:pt x="164" y="53"/>
                  </a:moveTo>
                  <a:lnTo>
                    <a:pt x="139" y="0"/>
                  </a:lnTo>
                  <a:lnTo>
                    <a:pt x="119" y="10"/>
                  </a:lnTo>
                  <a:lnTo>
                    <a:pt x="101" y="20"/>
                  </a:lnTo>
                  <a:lnTo>
                    <a:pt x="83" y="31"/>
                  </a:lnTo>
                  <a:lnTo>
                    <a:pt x="65" y="43"/>
                  </a:lnTo>
                  <a:lnTo>
                    <a:pt x="49" y="55"/>
                  </a:lnTo>
                  <a:lnTo>
                    <a:pt x="32" y="68"/>
                  </a:lnTo>
                  <a:lnTo>
                    <a:pt x="15" y="81"/>
                  </a:lnTo>
                  <a:lnTo>
                    <a:pt x="0" y="95"/>
                  </a:lnTo>
                  <a:lnTo>
                    <a:pt x="40" y="138"/>
                  </a:lnTo>
                  <a:lnTo>
                    <a:pt x="54" y="125"/>
                  </a:lnTo>
                  <a:lnTo>
                    <a:pt x="68" y="113"/>
                  </a:lnTo>
                  <a:lnTo>
                    <a:pt x="83" y="102"/>
                  </a:lnTo>
                  <a:lnTo>
                    <a:pt x="99" y="91"/>
                  </a:lnTo>
                  <a:lnTo>
                    <a:pt x="114" y="81"/>
                  </a:lnTo>
                  <a:lnTo>
                    <a:pt x="130" y="71"/>
                  </a:lnTo>
                  <a:lnTo>
                    <a:pt x="147" y="61"/>
                  </a:lnTo>
                  <a:lnTo>
                    <a:pt x="164" y="53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2058" y="1330"/>
              <a:ext cx="112" cy="166"/>
            </a:xfrm>
            <a:custGeom>
              <a:avLst/>
              <a:gdLst>
                <a:gd name="T0" fmla="*/ 52 w 112"/>
                <a:gd name="T1" fmla="*/ 166 h 166"/>
                <a:gd name="T2" fmla="*/ 112 w 112"/>
                <a:gd name="T3" fmla="*/ 154 h 166"/>
                <a:gd name="T4" fmla="*/ 108 w 112"/>
                <a:gd name="T5" fmla="*/ 133 h 166"/>
                <a:gd name="T6" fmla="*/ 102 w 112"/>
                <a:gd name="T7" fmla="*/ 113 h 166"/>
                <a:gd name="T8" fmla="*/ 95 w 112"/>
                <a:gd name="T9" fmla="*/ 93 h 166"/>
                <a:gd name="T10" fmla="*/ 88 w 112"/>
                <a:gd name="T11" fmla="*/ 73 h 166"/>
                <a:gd name="T12" fmla="*/ 80 w 112"/>
                <a:gd name="T13" fmla="*/ 55 h 166"/>
                <a:gd name="T14" fmla="*/ 72 w 112"/>
                <a:gd name="T15" fmla="*/ 36 h 166"/>
                <a:gd name="T16" fmla="*/ 62 w 112"/>
                <a:gd name="T17" fmla="*/ 18 h 166"/>
                <a:gd name="T18" fmla="*/ 52 w 112"/>
                <a:gd name="T19" fmla="*/ 0 h 166"/>
                <a:gd name="T20" fmla="*/ 0 w 112"/>
                <a:gd name="T21" fmla="*/ 29 h 166"/>
                <a:gd name="T22" fmla="*/ 9 w 112"/>
                <a:gd name="T23" fmla="*/ 45 h 166"/>
                <a:gd name="T24" fmla="*/ 18 w 112"/>
                <a:gd name="T25" fmla="*/ 62 h 166"/>
                <a:gd name="T26" fmla="*/ 25 w 112"/>
                <a:gd name="T27" fmla="*/ 79 h 166"/>
                <a:gd name="T28" fmla="*/ 31 w 112"/>
                <a:gd name="T29" fmla="*/ 95 h 166"/>
                <a:gd name="T30" fmla="*/ 38 w 112"/>
                <a:gd name="T31" fmla="*/ 112 h 166"/>
                <a:gd name="T32" fmla="*/ 44 w 112"/>
                <a:gd name="T33" fmla="*/ 130 h 166"/>
                <a:gd name="T34" fmla="*/ 48 w 112"/>
                <a:gd name="T35" fmla="*/ 148 h 166"/>
                <a:gd name="T36" fmla="*/ 52 w 112"/>
                <a:gd name="T3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166">
                  <a:moveTo>
                    <a:pt x="52" y="166"/>
                  </a:moveTo>
                  <a:lnTo>
                    <a:pt x="112" y="154"/>
                  </a:lnTo>
                  <a:lnTo>
                    <a:pt x="108" y="133"/>
                  </a:lnTo>
                  <a:lnTo>
                    <a:pt x="102" y="113"/>
                  </a:lnTo>
                  <a:lnTo>
                    <a:pt x="95" y="93"/>
                  </a:lnTo>
                  <a:lnTo>
                    <a:pt x="88" y="73"/>
                  </a:lnTo>
                  <a:lnTo>
                    <a:pt x="80" y="55"/>
                  </a:lnTo>
                  <a:lnTo>
                    <a:pt x="72" y="36"/>
                  </a:lnTo>
                  <a:lnTo>
                    <a:pt x="62" y="18"/>
                  </a:lnTo>
                  <a:lnTo>
                    <a:pt x="52" y="0"/>
                  </a:lnTo>
                  <a:lnTo>
                    <a:pt x="0" y="29"/>
                  </a:lnTo>
                  <a:lnTo>
                    <a:pt x="9" y="45"/>
                  </a:lnTo>
                  <a:lnTo>
                    <a:pt x="18" y="62"/>
                  </a:lnTo>
                  <a:lnTo>
                    <a:pt x="25" y="79"/>
                  </a:lnTo>
                  <a:lnTo>
                    <a:pt x="31" y="95"/>
                  </a:lnTo>
                  <a:lnTo>
                    <a:pt x="38" y="112"/>
                  </a:lnTo>
                  <a:lnTo>
                    <a:pt x="44" y="130"/>
                  </a:lnTo>
                  <a:lnTo>
                    <a:pt x="48" y="148"/>
                  </a:lnTo>
                  <a:lnTo>
                    <a:pt x="52" y="16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2069" y="1652"/>
              <a:ext cx="106" cy="166"/>
            </a:xfrm>
            <a:custGeom>
              <a:avLst/>
              <a:gdLst>
                <a:gd name="T0" fmla="*/ 0 w 106"/>
                <a:gd name="T1" fmla="*/ 141 h 166"/>
                <a:gd name="T2" fmla="*/ 54 w 106"/>
                <a:gd name="T3" fmla="*/ 166 h 166"/>
                <a:gd name="T4" fmla="*/ 63 w 106"/>
                <a:gd name="T5" fmla="*/ 148 h 166"/>
                <a:gd name="T6" fmla="*/ 72 w 106"/>
                <a:gd name="T7" fmla="*/ 129 h 166"/>
                <a:gd name="T8" fmla="*/ 80 w 106"/>
                <a:gd name="T9" fmla="*/ 109 h 166"/>
                <a:gd name="T10" fmla="*/ 87 w 106"/>
                <a:gd name="T11" fmla="*/ 90 h 166"/>
                <a:gd name="T12" fmla="*/ 93 w 106"/>
                <a:gd name="T13" fmla="*/ 69 h 166"/>
                <a:gd name="T14" fmla="*/ 98 w 106"/>
                <a:gd name="T15" fmla="*/ 49 h 166"/>
                <a:gd name="T16" fmla="*/ 102 w 106"/>
                <a:gd name="T17" fmla="*/ 29 h 166"/>
                <a:gd name="T18" fmla="*/ 106 w 106"/>
                <a:gd name="T19" fmla="*/ 8 h 166"/>
                <a:gd name="T20" fmla="*/ 45 w 106"/>
                <a:gd name="T21" fmla="*/ 0 h 166"/>
                <a:gd name="T22" fmla="*/ 43 w 106"/>
                <a:gd name="T23" fmla="*/ 18 h 166"/>
                <a:gd name="T24" fmla="*/ 39 w 106"/>
                <a:gd name="T25" fmla="*/ 37 h 166"/>
                <a:gd name="T26" fmla="*/ 34 w 106"/>
                <a:gd name="T27" fmla="*/ 55 h 166"/>
                <a:gd name="T28" fmla="*/ 29 w 106"/>
                <a:gd name="T29" fmla="*/ 73 h 166"/>
                <a:gd name="T30" fmla="*/ 22 w 106"/>
                <a:gd name="T31" fmla="*/ 91 h 166"/>
                <a:gd name="T32" fmla="*/ 15 w 106"/>
                <a:gd name="T33" fmla="*/ 108 h 166"/>
                <a:gd name="T34" fmla="*/ 8 w 106"/>
                <a:gd name="T35" fmla="*/ 124 h 166"/>
                <a:gd name="T36" fmla="*/ 0 w 106"/>
                <a:gd name="T37" fmla="*/ 14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6" h="166">
                  <a:moveTo>
                    <a:pt x="0" y="141"/>
                  </a:moveTo>
                  <a:lnTo>
                    <a:pt x="54" y="166"/>
                  </a:lnTo>
                  <a:lnTo>
                    <a:pt x="63" y="148"/>
                  </a:lnTo>
                  <a:lnTo>
                    <a:pt x="72" y="129"/>
                  </a:lnTo>
                  <a:lnTo>
                    <a:pt x="80" y="109"/>
                  </a:lnTo>
                  <a:lnTo>
                    <a:pt x="87" y="90"/>
                  </a:lnTo>
                  <a:lnTo>
                    <a:pt x="93" y="69"/>
                  </a:lnTo>
                  <a:lnTo>
                    <a:pt x="98" y="49"/>
                  </a:lnTo>
                  <a:lnTo>
                    <a:pt x="102" y="29"/>
                  </a:lnTo>
                  <a:lnTo>
                    <a:pt x="106" y="8"/>
                  </a:lnTo>
                  <a:lnTo>
                    <a:pt x="45" y="0"/>
                  </a:lnTo>
                  <a:lnTo>
                    <a:pt x="43" y="18"/>
                  </a:lnTo>
                  <a:lnTo>
                    <a:pt x="39" y="37"/>
                  </a:lnTo>
                  <a:lnTo>
                    <a:pt x="34" y="55"/>
                  </a:lnTo>
                  <a:lnTo>
                    <a:pt x="29" y="73"/>
                  </a:lnTo>
                  <a:lnTo>
                    <a:pt x="22" y="91"/>
                  </a:lnTo>
                  <a:lnTo>
                    <a:pt x="15" y="108"/>
                  </a:lnTo>
                  <a:lnTo>
                    <a:pt x="8" y="124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2033" y="2180"/>
              <a:ext cx="260" cy="201"/>
            </a:xfrm>
            <a:custGeom>
              <a:avLst/>
              <a:gdLst>
                <a:gd name="T0" fmla="*/ 217 w 260"/>
                <a:gd name="T1" fmla="*/ 0 h 201"/>
                <a:gd name="T2" fmla="*/ 202 w 260"/>
                <a:gd name="T3" fmla="*/ 14 h 201"/>
                <a:gd name="T4" fmla="*/ 187 w 260"/>
                <a:gd name="T5" fmla="*/ 28 h 201"/>
                <a:gd name="T6" fmla="*/ 170 w 260"/>
                <a:gd name="T7" fmla="*/ 42 h 201"/>
                <a:gd name="T8" fmla="*/ 154 w 260"/>
                <a:gd name="T9" fmla="*/ 56 h 201"/>
                <a:gd name="T10" fmla="*/ 137 w 260"/>
                <a:gd name="T11" fmla="*/ 68 h 201"/>
                <a:gd name="T12" fmla="*/ 120 w 260"/>
                <a:gd name="T13" fmla="*/ 81 h 201"/>
                <a:gd name="T14" fmla="*/ 104 w 260"/>
                <a:gd name="T15" fmla="*/ 92 h 201"/>
                <a:gd name="T16" fmla="*/ 86 w 260"/>
                <a:gd name="T17" fmla="*/ 103 h 201"/>
                <a:gd name="T18" fmla="*/ 75 w 260"/>
                <a:gd name="T19" fmla="*/ 110 h 201"/>
                <a:gd name="T20" fmla="*/ 65 w 260"/>
                <a:gd name="T21" fmla="*/ 115 h 201"/>
                <a:gd name="T22" fmla="*/ 54 w 260"/>
                <a:gd name="T23" fmla="*/ 122 h 201"/>
                <a:gd name="T24" fmla="*/ 43 w 260"/>
                <a:gd name="T25" fmla="*/ 128 h 201"/>
                <a:gd name="T26" fmla="*/ 33 w 260"/>
                <a:gd name="T27" fmla="*/ 135 h 201"/>
                <a:gd name="T28" fmla="*/ 22 w 260"/>
                <a:gd name="T29" fmla="*/ 140 h 201"/>
                <a:gd name="T30" fmla="*/ 11 w 260"/>
                <a:gd name="T31" fmla="*/ 146 h 201"/>
                <a:gd name="T32" fmla="*/ 0 w 260"/>
                <a:gd name="T33" fmla="*/ 151 h 201"/>
                <a:gd name="T34" fmla="*/ 29 w 260"/>
                <a:gd name="T35" fmla="*/ 201 h 201"/>
                <a:gd name="T36" fmla="*/ 34 w 260"/>
                <a:gd name="T37" fmla="*/ 198 h 201"/>
                <a:gd name="T38" fmla="*/ 40 w 260"/>
                <a:gd name="T39" fmla="*/ 196 h 201"/>
                <a:gd name="T40" fmla="*/ 45 w 260"/>
                <a:gd name="T41" fmla="*/ 193 h 201"/>
                <a:gd name="T42" fmla="*/ 51 w 260"/>
                <a:gd name="T43" fmla="*/ 190 h 201"/>
                <a:gd name="T44" fmla="*/ 56 w 260"/>
                <a:gd name="T45" fmla="*/ 187 h 201"/>
                <a:gd name="T46" fmla="*/ 62 w 260"/>
                <a:gd name="T47" fmla="*/ 183 h 201"/>
                <a:gd name="T48" fmla="*/ 68 w 260"/>
                <a:gd name="T49" fmla="*/ 180 h 201"/>
                <a:gd name="T50" fmla="*/ 73 w 260"/>
                <a:gd name="T51" fmla="*/ 178 h 201"/>
                <a:gd name="T52" fmla="*/ 97 w 260"/>
                <a:gd name="T53" fmla="*/ 164 h 201"/>
                <a:gd name="T54" fmla="*/ 120 w 260"/>
                <a:gd name="T55" fmla="*/ 150 h 201"/>
                <a:gd name="T56" fmla="*/ 142 w 260"/>
                <a:gd name="T57" fmla="*/ 136 h 201"/>
                <a:gd name="T58" fmla="*/ 166 w 260"/>
                <a:gd name="T59" fmla="*/ 119 h 201"/>
                <a:gd name="T60" fmla="*/ 187 w 260"/>
                <a:gd name="T61" fmla="*/ 104 h 201"/>
                <a:gd name="T62" fmla="*/ 209 w 260"/>
                <a:gd name="T63" fmla="*/ 87 h 201"/>
                <a:gd name="T64" fmla="*/ 230 w 260"/>
                <a:gd name="T65" fmla="*/ 71 h 201"/>
                <a:gd name="T66" fmla="*/ 249 w 260"/>
                <a:gd name="T67" fmla="*/ 53 h 201"/>
                <a:gd name="T68" fmla="*/ 252 w 260"/>
                <a:gd name="T69" fmla="*/ 50 h 201"/>
                <a:gd name="T70" fmla="*/ 255 w 260"/>
                <a:gd name="T71" fmla="*/ 46 h 201"/>
                <a:gd name="T72" fmla="*/ 258 w 260"/>
                <a:gd name="T73" fmla="*/ 43 h 201"/>
                <a:gd name="T74" fmla="*/ 260 w 260"/>
                <a:gd name="T75" fmla="*/ 40 h 201"/>
                <a:gd name="T76" fmla="*/ 217 w 260"/>
                <a:gd name="T7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0" h="201">
                  <a:moveTo>
                    <a:pt x="217" y="0"/>
                  </a:moveTo>
                  <a:lnTo>
                    <a:pt x="202" y="14"/>
                  </a:lnTo>
                  <a:lnTo>
                    <a:pt x="187" y="28"/>
                  </a:lnTo>
                  <a:lnTo>
                    <a:pt x="170" y="42"/>
                  </a:lnTo>
                  <a:lnTo>
                    <a:pt x="154" y="56"/>
                  </a:lnTo>
                  <a:lnTo>
                    <a:pt x="137" y="68"/>
                  </a:lnTo>
                  <a:lnTo>
                    <a:pt x="120" y="81"/>
                  </a:lnTo>
                  <a:lnTo>
                    <a:pt x="104" y="92"/>
                  </a:lnTo>
                  <a:lnTo>
                    <a:pt x="86" y="103"/>
                  </a:lnTo>
                  <a:lnTo>
                    <a:pt x="75" y="110"/>
                  </a:lnTo>
                  <a:lnTo>
                    <a:pt x="65" y="115"/>
                  </a:lnTo>
                  <a:lnTo>
                    <a:pt x="54" y="122"/>
                  </a:lnTo>
                  <a:lnTo>
                    <a:pt x="43" y="128"/>
                  </a:lnTo>
                  <a:lnTo>
                    <a:pt x="33" y="135"/>
                  </a:lnTo>
                  <a:lnTo>
                    <a:pt x="22" y="140"/>
                  </a:lnTo>
                  <a:lnTo>
                    <a:pt x="11" y="146"/>
                  </a:lnTo>
                  <a:lnTo>
                    <a:pt x="0" y="151"/>
                  </a:lnTo>
                  <a:lnTo>
                    <a:pt x="29" y="201"/>
                  </a:lnTo>
                  <a:lnTo>
                    <a:pt x="34" y="198"/>
                  </a:lnTo>
                  <a:lnTo>
                    <a:pt x="40" y="196"/>
                  </a:lnTo>
                  <a:lnTo>
                    <a:pt x="45" y="193"/>
                  </a:lnTo>
                  <a:lnTo>
                    <a:pt x="51" y="190"/>
                  </a:lnTo>
                  <a:lnTo>
                    <a:pt x="56" y="187"/>
                  </a:lnTo>
                  <a:lnTo>
                    <a:pt x="62" y="183"/>
                  </a:lnTo>
                  <a:lnTo>
                    <a:pt x="68" y="180"/>
                  </a:lnTo>
                  <a:lnTo>
                    <a:pt x="73" y="178"/>
                  </a:lnTo>
                  <a:lnTo>
                    <a:pt x="97" y="164"/>
                  </a:lnTo>
                  <a:lnTo>
                    <a:pt x="120" y="150"/>
                  </a:lnTo>
                  <a:lnTo>
                    <a:pt x="142" y="136"/>
                  </a:lnTo>
                  <a:lnTo>
                    <a:pt x="166" y="119"/>
                  </a:lnTo>
                  <a:lnTo>
                    <a:pt x="187" y="104"/>
                  </a:lnTo>
                  <a:lnTo>
                    <a:pt x="209" y="87"/>
                  </a:lnTo>
                  <a:lnTo>
                    <a:pt x="230" y="71"/>
                  </a:lnTo>
                  <a:lnTo>
                    <a:pt x="249" y="53"/>
                  </a:lnTo>
                  <a:lnTo>
                    <a:pt x="252" y="50"/>
                  </a:lnTo>
                  <a:lnTo>
                    <a:pt x="255" y="46"/>
                  </a:lnTo>
                  <a:lnTo>
                    <a:pt x="258" y="43"/>
                  </a:lnTo>
                  <a:lnTo>
                    <a:pt x="260" y="4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1847" y="1919"/>
              <a:ext cx="168" cy="135"/>
            </a:xfrm>
            <a:custGeom>
              <a:avLst/>
              <a:gdLst>
                <a:gd name="T0" fmla="*/ 0 w 168"/>
                <a:gd name="T1" fmla="*/ 85 h 135"/>
                <a:gd name="T2" fmla="*/ 29 w 168"/>
                <a:gd name="T3" fmla="*/ 135 h 135"/>
                <a:gd name="T4" fmla="*/ 48 w 168"/>
                <a:gd name="T5" fmla="*/ 125 h 135"/>
                <a:gd name="T6" fmla="*/ 66 w 168"/>
                <a:gd name="T7" fmla="*/ 115 h 135"/>
                <a:gd name="T8" fmla="*/ 84 w 168"/>
                <a:gd name="T9" fmla="*/ 104 h 135"/>
                <a:gd name="T10" fmla="*/ 102 w 168"/>
                <a:gd name="T11" fmla="*/ 92 h 135"/>
                <a:gd name="T12" fmla="*/ 119 w 168"/>
                <a:gd name="T13" fmla="*/ 81 h 135"/>
                <a:gd name="T14" fmla="*/ 136 w 168"/>
                <a:gd name="T15" fmla="*/ 67 h 135"/>
                <a:gd name="T16" fmla="*/ 152 w 168"/>
                <a:gd name="T17" fmla="*/ 54 h 135"/>
                <a:gd name="T18" fmla="*/ 168 w 168"/>
                <a:gd name="T19" fmla="*/ 40 h 135"/>
                <a:gd name="T20" fmla="*/ 125 w 168"/>
                <a:gd name="T21" fmla="*/ 0 h 135"/>
                <a:gd name="T22" fmla="*/ 111 w 168"/>
                <a:gd name="T23" fmla="*/ 13 h 135"/>
                <a:gd name="T24" fmla="*/ 97 w 168"/>
                <a:gd name="T25" fmla="*/ 24 h 135"/>
                <a:gd name="T26" fmla="*/ 82 w 168"/>
                <a:gd name="T27" fmla="*/ 36 h 135"/>
                <a:gd name="T28" fmla="*/ 66 w 168"/>
                <a:gd name="T29" fmla="*/ 46 h 135"/>
                <a:gd name="T30" fmla="*/ 51 w 168"/>
                <a:gd name="T31" fmla="*/ 57 h 135"/>
                <a:gd name="T32" fmla="*/ 34 w 168"/>
                <a:gd name="T33" fmla="*/ 67 h 135"/>
                <a:gd name="T34" fmla="*/ 18 w 168"/>
                <a:gd name="T35" fmla="*/ 77 h 135"/>
                <a:gd name="T36" fmla="*/ 0 w 168"/>
                <a:gd name="T37" fmla="*/ 8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135">
                  <a:moveTo>
                    <a:pt x="0" y="85"/>
                  </a:moveTo>
                  <a:lnTo>
                    <a:pt x="29" y="135"/>
                  </a:lnTo>
                  <a:lnTo>
                    <a:pt x="48" y="125"/>
                  </a:lnTo>
                  <a:lnTo>
                    <a:pt x="66" y="115"/>
                  </a:lnTo>
                  <a:lnTo>
                    <a:pt x="84" y="104"/>
                  </a:lnTo>
                  <a:lnTo>
                    <a:pt x="102" y="92"/>
                  </a:lnTo>
                  <a:lnTo>
                    <a:pt x="119" y="81"/>
                  </a:lnTo>
                  <a:lnTo>
                    <a:pt x="136" y="67"/>
                  </a:lnTo>
                  <a:lnTo>
                    <a:pt x="152" y="54"/>
                  </a:lnTo>
                  <a:lnTo>
                    <a:pt x="168" y="40"/>
                  </a:lnTo>
                  <a:lnTo>
                    <a:pt x="125" y="0"/>
                  </a:lnTo>
                  <a:lnTo>
                    <a:pt x="111" y="13"/>
                  </a:lnTo>
                  <a:lnTo>
                    <a:pt x="97" y="24"/>
                  </a:lnTo>
                  <a:lnTo>
                    <a:pt x="82" y="36"/>
                  </a:lnTo>
                  <a:lnTo>
                    <a:pt x="66" y="46"/>
                  </a:lnTo>
                  <a:lnTo>
                    <a:pt x="51" y="57"/>
                  </a:lnTo>
                  <a:lnTo>
                    <a:pt x="34" y="67"/>
                  </a:lnTo>
                  <a:lnTo>
                    <a:pt x="18" y="77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4" name="Freeform 75"/>
            <p:cNvSpPr>
              <a:spLocks/>
            </p:cNvSpPr>
            <p:nvPr/>
          </p:nvSpPr>
          <p:spPr bwMode="auto">
            <a:xfrm>
              <a:off x="1075" y="1345"/>
              <a:ext cx="108" cy="166"/>
            </a:xfrm>
            <a:custGeom>
              <a:avLst/>
              <a:gdLst>
                <a:gd name="T0" fmla="*/ 60 w 108"/>
                <a:gd name="T1" fmla="*/ 166 h 166"/>
                <a:gd name="T2" fmla="*/ 64 w 108"/>
                <a:gd name="T3" fmla="*/ 148 h 166"/>
                <a:gd name="T4" fmla="*/ 68 w 108"/>
                <a:gd name="T5" fmla="*/ 129 h 166"/>
                <a:gd name="T6" fmla="*/ 72 w 108"/>
                <a:gd name="T7" fmla="*/ 111 h 166"/>
                <a:gd name="T8" fmla="*/ 78 w 108"/>
                <a:gd name="T9" fmla="*/ 94 h 166"/>
                <a:gd name="T10" fmla="*/ 85 w 108"/>
                <a:gd name="T11" fmla="*/ 76 h 166"/>
                <a:gd name="T12" fmla="*/ 92 w 108"/>
                <a:gd name="T13" fmla="*/ 60 h 166"/>
                <a:gd name="T14" fmla="*/ 100 w 108"/>
                <a:gd name="T15" fmla="*/ 43 h 166"/>
                <a:gd name="T16" fmla="*/ 108 w 108"/>
                <a:gd name="T17" fmla="*/ 26 h 166"/>
                <a:gd name="T18" fmla="*/ 54 w 108"/>
                <a:gd name="T19" fmla="*/ 0 h 166"/>
                <a:gd name="T20" fmla="*/ 45 w 108"/>
                <a:gd name="T21" fmla="*/ 18 h 166"/>
                <a:gd name="T22" fmla="*/ 36 w 108"/>
                <a:gd name="T23" fmla="*/ 36 h 166"/>
                <a:gd name="T24" fmla="*/ 28 w 108"/>
                <a:gd name="T25" fmla="*/ 55 h 166"/>
                <a:gd name="T26" fmla="*/ 21 w 108"/>
                <a:gd name="T27" fmla="*/ 75 h 166"/>
                <a:gd name="T28" fmla="*/ 14 w 108"/>
                <a:gd name="T29" fmla="*/ 94 h 166"/>
                <a:gd name="T30" fmla="*/ 9 w 108"/>
                <a:gd name="T31" fmla="*/ 115 h 166"/>
                <a:gd name="T32" fmla="*/ 4 w 108"/>
                <a:gd name="T33" fmla="*/ 136 h 166"/>
                <a:gd name="T34" fmla="*/ 0 w 108"/>
                <a:gd name="T35" fmla="*/ 157 h 166"/>
                <a:gd name="T36" fmla="*/ 60 w 108"/>
                <a:gd name="T3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6">
                  <a:moveTo>
                    <a:pt x="60" y="166"/>
                  </a:moveTo>
                  <a:lnTo>
                    <a:pt x="64" y="148"/>
                  </a:lnTo>
                  <a:lnTo>
                    <a:pt x="68" y="129"/>
                  </a:lnTo>
                  <a:lnTo>
                    <a:pt x="72" y="111"/>
                  </a:lnTo>
                  <a:lnTo>
                    <a:pt x="78" y="94"/>
                  </a:lnTo>
                  <a:lnTo>
                    <a:pt x="85" y="76"/>
                  </a:lnTo>
                  <a:lnTo>
                    <a:pt x="92" y="60"/>
                  </a:lnTo>
                  <a:lnTo>
                    <a:pt x="100" y="43"/>
                  </a:lnTo>
                  <a:lnTo>
                    <a:pt x="108" y="26"/>
                  </a:lnTo>
                  <a:lnTo>
                    <a:pt x="54" y="0"/>
                  </a:lnTo>
                  <a:lnTo>
                    <a:pt x="45" y="18"/>
                  </a:lnTo>
                  <a:lnTo>
                    <a:pt x="36" y="36"/>
                  </a:lnTo>
                  <a:lnTo>
                    <a:pt x="28" y="55"/>
                  </a:lnTo>
                  <a:lnTo>
                    <a:pt x="21" y="75"/>
                  </a:lnTo>
                  <a:lnTo>
                    <a:pt x="14" y="94"/>
                  </a:lnTo>
                  <a:lnTo>
                    <a:pt x="9" y="115"/>
                  </a:lnTo>
                  <a:lnTo>
                    <a:pt x="4" y="136"/>
                  </a:lnTo>
                  <a:lnTo>
                    <a:pt x="0" y="157"/>
                  </a:lnTo>
                  <a:lnTo>
                    <a:pt x="60" y="16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5" name="Freeform 76"/>
            <p:cNvSpPr>
              <a:spLocks/>
            </p:cNvSpPr>
            <p:nvPr/>
          </p:nvSpPr>
          <p:spPr bwMode="auto">
            <a:xfrm>
              <a:off x="964" y="2181"/>
              <a:ext cx="253" cy="202"/>
            </a:xfrm>
            <a:custGeom>
              <a:avLst/>
              <a:gdLst>
                <a:gd name="T0" fmla="*/ 34 w 253"/>
                <a:gd name="T1" fmla="*/ 0 h 202"/>
                <a:gd name="T2" fmla="*/ 0 w 253"/>
                <a:gd name="T3" fmla="*/ 31 h 202"/>
                <a:gd name="T4" fmla="*/ 2 w 253"/>
                <a:gd name="T5" fmla="*/ 35 h 202"/>
                <a:gd name="T6" fmla="*/ 3 w 253"/>
                <a:gd name="T7" fmla="*/ 52 h 202"/>
                <a:gd name="T8" fmla="*/ 16 w 253"/>
                <a:gd name="T9" fmla="*/ 63 h 202"/>
                <a:gd name="T10" fmla="*/ 27 w 253"/>
                <a:gd name="T11" fmla="*/ 73 h 202"/>
                <a:gd name="T12" fmla="*/ 39 w 253"/>
                <a:gd name="T13" fmla="*/ 84 h 202"/>
                <a:gd name="T14" fmla="*/ 52 w 253"/>
                <a:gd name="T15" fmla="*/ 93 h 202"/>
                <a:gd name="T16" fmla="*/ 65 w 253"/>
                <a:gd name="T17" fmla="*/ 103 h 202"/>
                <a:gd name="T18" fmla="*/ 78 w 253"/>
                <a:gd name="T19" fmla="*/ 113 h 202"/>
                <a:gd name="T20" fmla="*/ 90 w 253"/>
                <a:gd name="T21" fmla="*/ 123 h 202"/>
                <a:gd name="T22" fmla="*/ 104 w 253"/>
                <a:gd name="T23" fmla="*/ 132 h 202"/>
                <a:gd name="T24" fmla="*/ 118 w 253"/>
                <a:gd name="T25" fmla="*/ 142 h 202"/>
                <a:gd name="T26" fmla="*/ 133 w 253"/>
                <a:gd name="T27" fmla="*/ 152 h 202"/>
                <a:gd name="T28" fmla="*/ 147 w 253"/>
                <a:gd name="T29" fmla="*/ 160 h 202"/>
                <a:gd name="T30" fmla="*/ 163 w 253"/>
                <a:gd name="T31" fmla="*/ 170 h 202"/>
                <a:gd name="T32" fmla="*/ 178 w 253"/>
                <a:gd name="T33" fmla="*/ 178 h 202"/>
                <a:gd name="T34" fmla="*/ 195 w 253"/>
                <a:gd name="T35" fmla="*/ 186 h 202"/>
                <a:gd name="T36" fmla="*/ 210 w 253"/>
                <a:gd name="T37" fmla="*/ 195 h 202"/>
                <a:gd name="T38" fmla="*/ 225 w 253"/>
                <a:gd name="T39" fmla="*/ 202 h 202"/>
                <a:gd name="T40" fmla="*/ 253 w 253"/>
                <a:gd name="T41" fmla="*/ 152 h 202"/>
                <a:gd name="T42" fmla="*/ 222 w 253"/>
                <a:gd name="T43" fmla="*/ 136 h 202"/>
                <a:gd name="T44" fmla="*/ 193 w 253"/>
                <a:gd name="T45" fmla="*/ 120 h 202"/>
                <a:gd name="T46" fmla="*/ 165 w 253"/>
                <a:gd name="T47" fmla="*/ 102 h 202"/>
                <a:gd name="T48" fmla="*/ 138 w 253"/>
                <a:gd name="T49" fmla="*/ 84 h 202"/>
                <a:gd name="T50" fmla="*/ 110 w 253"/>
                <a:gd name="T51" fmla="*/ 64 h 202"/>
                <a:gd name="T52" fmla="*/ 84 w 253"/>
                <a:gd name="T53" fmla="*/ 43 h 202"/>
                <a:gd name="T54" fmla="*/ 59 w 253"/>
                <a:gd name="T55" fmla="*/ 23 h 202"/>
                <a:gd name="T56" fmla="*/ 34 w 253"/>
                <a:gd name="T5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3" h="202">
                  <a:moveTo>
                    <a:pt x="34" y="0"/>
                  </a:moveTo>
                  <a:lnTo>
                    <a:pt x="0" y="31"/>
                  </a:lnTo>
                  <a:lnTo>
                    <a:pt x="2" y="35"/>
                  </a:lnTo>
                  <a:lnTo>
                    <a:pt x="3" y="52"/>
                  </a:lnTo>
                  <a:lnTo>
                    <a:pt x="16" y="63"/>
                  </a:lnTo>
                  <a:lnTo>
                    <a:pt x="27" y="73"/>
                  </a:lnTo>
                  <a:lnTo>
                    <a:pt x="39" y="84"/>
                  </a:lnTo>
                  <a:lnTo>
                    <a:pt x="52" y="93"/>
                  </a:lnTo>
                  <a:lnTo>
                    <a:pt x="65" y="103"/>
                  </a:lnTo>
                  <a:lnTo>
                    <a:pt x="78" y="113"/>
                  </a:lnTo>
                  <a:lnTo>
                    <a:pt x="90" y="123"/>
                  </a:lnTo>
                  <a:lnTo>
                    <a:pt x="104" y="132"/>
                  </a:lnTo>
                  <a:lnTo>
                    <a:pt x="118" y="142"/>
                  </a:lnTo>
                  <a:lnTo>
                    <a:pt x="133" y="152"/>
                  </a:lnTo>
                  <a:lnTo>
                    <a:pt x="147" y="160"/>
                  </a:lnTo>
                  <a:lnTo>
                    <a:pt x="163" y="170"/>
                  </a:lnTo>
                  <a:lnTo>
                    <a:pt x="178" y="178"/>
                  </a:lnTo>
                  <a:lnTo>
                    <a:pt x="195" y="186"/>
                  </a:lnTo>
                  <a:lnTo>
                    <a:pt x="210" y="195"/>
                  </a:lnTo>
                  <a:lnTo>
                    <a:pt x="225" y="202"/>
                  </a:lnTo>
                  <a:lnTo>
                    <a:pt x="253" y="152"/>
                  </a:lnTo>
                  <a:lnTo>
                    <a:pt x="222" y="136"/>
                  </a:lnTo>
                  <a:lnTo>
                    <a:pt x="193" y="120"/>
                  </a:lnTo>
                  <a:lnTo>
                    <a:pt x="165" y="102"/>
                  </a:lnTo>
                  <a:lnTo>
                    <a:pt x="138" y="84"/>
                  </a:lnTo>
                  <a:lnTo>
                    <a:pt x="110" y="64"/>
                  </a:lnTo>
                  <a:lnTo>
                    <a:pt x="84" y="43"/>
                  </a:lnTo>
                  <a:lnTo>
                    <a:pt x="59" y="2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1231" y="1916"/>
              <a:ext cx="169" cy="138"/>
            </a:xfrm>
            <a:custGeom>
              <a:avLst/>
              <a:gdLst>
                <a:gd name="T0" fmla="*/ 169 w 169"/>
                <a:gd name="T1" fmla="*/ 86 h 138"/>
                <a:gd name="T2" fmla="*/ 151 w 169"/>
                <a:gd name="T3" fmla="*/ 78 h 138"/>
                <a:gd name="T4" fmla="*/ 134 w 169"/>
                <a:gd name="T5" fmla="*/ 68 h 138"/>
                <a:gd name="T6" fmla="*/ 118 w 169"/>
                <a:gd name="T7" fmla="*/ 59 h 138"/>
                <a:gd name="T8" fmla="*/ 102 w 169"/>
                <a:gd name="T9" fmla="*/ 48 h 138"/>
                <a:gd name="T10" fmla="*/ 86 w 169"/>
                <a:gd name="T11" fmla="*/ 37 h 138"/>
                <a:gd name="T12" fmla="*/ 70 w 169"/>
                <a:gd name="T13" fmla="*/ 25 h 138"/>
                <a:gd name="T14" fmla="*/ 57 w 169"/>
                <a:gd name="T15" fmla="*/ 13 h 138"/>
                <a:gd name="T16" fmla="*/ 43 w 169"/>
                <a:gd name="T17" fmla="*/ 0 h 138"/>
                <a:gd name="T18" fmla="*/ 0 w 169"/>
                <a:gd name="T19" fmla="*/ 41 h 138"/>
                <a:gd name="T20" fmla="*/ 15 w 169"/>
                <a:gd name="T21" fmla="*/ 55 h 138"/>
                <a:gd name="T22" fmla="*/ 32 w 169"/>
                <a:gd name="T23" fmla="*/ 68 h 138"/>
                <a:gd name="T24" fmla="*/ 48 w 169"/>
                <a:gd name="T25" fmla="*/ 82 h 138"/>
                <a:gd name="T26" fmla="*/ 66 w 169"/>
                <a:gd name="T27" fmla="*/ 95 h 138"/>
                <a:gd name="T28" fmla="*/ 84 w 169"/>
                <a:gd name="T29" fmla="*/ 106 h 138"/>
                <a:gd name="T30" fmla="*/ 102 w 169"/>
                <a:gd name="T31" fmla="*/ 117 h 138"/>
                <a:gd name="T32" fmla="*/ 120 w 169"/>
                <a:gd name="T33" fmla="*/ 128 h 138"/>
                <a:gd name="T34" fmla="*/ 140 w 169"/>
                <a:gd name="T35" fmla="*/ 138 h 138"/>
                <a:gd name="T36" fmla="*/ 169 w 169"/>
                <a:gd name="T37" fmla="*/ 8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" h="138">
                  <a:moveTo>
                    <a:pt x="169" y="86"/>
                  </a:moveTo>
                  <a:lnTo>
                    <a:pt x="151" y="78"/>
                  </a:lnTo>
                  <a:lnTo>
                    <a:pt x="134" y="68"/>
                  </a:lnTo>
                  <a:lnTo>
                    <a:pt x="118" y="59"/>
                  </a:lnTo>
                  <a:lnTo>
                    <a:pt x="102" y="48"/>
                  </a:lnTo>
                  <a:lnTo>
                    <a:pt x="86" y="37"/>
                  </a:lnTo>
                  <a:lnTo>
                    <a:pt x="70" y="25"/>
                  </a:lnTo>
                  <a:lnTo>
                    <a:pt x="57" y="13"/>
                  </a:lnTo>
                  <a:lnTo>
                    <a:pt x="43" y="0"/>
                  </a:lnTo>
                  <a:lnTo>
                    <a:pt x="0" y="41"/>
                  </a:lnTo>
                  <a:lnTo>
                    <a:pt x="15" y="55"/>
                  </a:lnTo>
                  <a:lnTo>
                    <a:pt x="32" y="68"/>
                  </a:lnTo>
                  <a:lnTo>
                    <a:pt x="48" y="82"/>
                  </a:lnTo>
                  <a:lnTo>
                    <a:pt x="66" y="95"/>
                  </a:lnTo>
                  <a:lnTo>
                    <a:pt x="84" y="106"/>
                  </a:lnTo>
                  <a:lnTo>
                    <a:pt x="102" y="117"/>
                  </a:lnTo>
                  <a:lnTo>
                    <a:pt x="120" y="128"/>
                  </a:lnTo>
                  <a:lnTo>
                    <a:pt x="140" y="138"/>
                  </a:lnTo>
                  <a:lnTo>
                    <a:pt x="169" y="8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1075" y="1663"/>
              <a:ext cx="107" cy="162"/>
            </a:xfrm>
            <a:custGeom>
              <a:avLst/>
              <a:gdLst>
                <a:gd name="T0" fmla="*/ 60 w 107"/>
                <a:gd name="T1" fmla="*/ 0 h 162"/>
                <a:gd name="T2" fmla="*/ 0 w 107"/>
                <a:gd name="T3" fmla="*/ 9 h 162"/>
                <a:gd name="T4" fmla="*/ 4 w 107"/>
                <a:gd name="T5" fmla="*/ 30 h 162"/>
                <a:gd name="T6" fmla="*/ 9 w 107"/>
                <a:gd name="T7" fmla="*/ 50 h 162"/>
                <a:gd name="T8" fmla="*/ 14 w 107"/>
                <a:gd name="T9" fmla="*/ 69 h 162"/>
                <a:gd name="T10" fmla="*/ 21 w 107"/>
                <a:gd name="T11" fmla="*/ 88 h 162"/>
                <a:gd name="T12" fmla="*/ 28 w 107"/>
                <a:gd name="T13" fmla="*/ 108 h 162"/>
                <a:gd name="T14" fmla="*/ 35 w 107"/>
                <a:gd name="T15" fmla="*/ 126 h 162"/>
                <a:gd name="T16" fmla="*/ 43 w 107"/>
                <a:gd name="T17" fmla="*/ 144 h 162"/>
                <a:gd name="T18" fmla="*/ 53 w 107"/>
                <a:gd name="T19" fmla="*/ 162 h 162"/>
                <a:gd name="T20" fmla="*/ 107 w 107"/>
                <a:gd name="T21" fmla="*/ 136 h 162"/>
                <a:gd name="T22" fmla="*/ 99 w 107"/>
                <a:gd name="T23" fmla="*/ 120 h 162"/>
                <a:gd name="T24" fmla="*/ 92 w 107"/>
                <a:gd name="T25" fmla="*/ 104 h 162"/>
                <a:gd name="T26" fmla="*/ 85 w 107"/>
                <a:gd name="T27" fmla="*/ 87 h 162"/>
                <a:gd name="T28" fmla="*/ 78 w 107"/>
                <a:gd name="T29" fmla="*/ 70 h 162"/>
                <a:gd name="T30" fmla="*/ 72 w 107"/>
                <a:gd name="T31" fmla="*/ 52 h 162"/>
                <a:gd name="T32" fmla="*/ 68 w 107"/>
                <a:gd name="T33" fmla="*/ 36 h 162"/>
                <a:gd name="T34" fmla="*/ 64 w 107"/>
                <a:gd name="T35" fmla="*/ 18 h 162"/>
                <a:gd name="T36" fmla="*/ 60 w 107"/>
                <a:gd name="T3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" h="162">
                  <a:moveTo>
                    <a:pt x="60" y="0"/>
                  </a:moveTo>
                  <a:lnTo>
                    <a:pt x="0" y="9"/>
                  </a:lnTo>
                  <a:lnTo>
                    <a:pt x="4" y="30"/>
                  </a:lnTo>
                  <a:lnTo>
                    <a:pt x="9" y="50"/>
                  </a:lnTo>
                  <a:lnTo>
                    <a:pt x="14" y="69"/>
                  </a:lnTo>
                  <a:lnTo>
                    <a:pt x="21" y="88"/>
                  </a:lnTo>
                  <a:lnTo>
                    <a:pt x="28" y="108"/>
                  </a:lnTo>
                  <a:lnTo>
                    <a:pt x="35" y="126"/>
                  </a:lnTo>
                  <a:lnTo>
                    <a:pt x="43" y="144"/>
                  </a:lnTo>
                  <a:lnTo>
                    <a:pt x="53" y="162"/>
                  </a:lnTo>
                  <a:lnTo>
                    <a:pt x="107" y="136"/>
                  </a:lnTo>
                  <a:lnTo>
                    <a:pt x="99" y="120"/>
                  </a:lnTo>
                  <a:lnTo>
                    <a:pt x="92" y="104"/>
                  </a:lnTo>
                  <a:lnTo>
                    <a:pt x="85" y="87"/>
                  </a:lnTo>
                  <a:lnTo>
                    <a:pt x="78" y="70"/>
                  </a:lnTo>
                  <a:lnTo>
                    <a:pt x="72" y="52"/>
                  </a:lnTo>
                  <a:lnTo>
                    <a:pt x="68" y="36"/>
                  </a:lnTo>
                  <a:lnTo>
                    <a:pt x="64" y="1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8" name="Freeform 79"/>
            <p:cNvSpPr>
              <a:spLocks/>
            </p:cNvSpPr>
            <p:nvPr/>
          </p:nvSpPr>
          <p:spPr bwMode="auto">
            <a:xfrm>
              <a:off x="1480" y="746"/>
              <a:ext cx="264" cy="321"/>
            </a:xfrm>
            <a:custGeom>
              <a:avLst/>
              <a:gdLst>
                <a:gd name="T0" fmla="*/ 143 w 264"/>
                <a:gd name="T1" fmla="*/ 315 h 321"/>
                <a:gd name="T2" fmla="*/ 153 w 264"/>
                <a:gd name="T3" fmla="*/ 315 h 321"/>
                <a:gd name="T4" fmla="*/ 163 w 264"/>
                <a:gd name="T5" fmla="*/ 315 h 321"/>
                <a:gd name="T6" fmla="*/ 172 w 264"/>
                <a:gd name="T7" fmla="*/ 315 h 321"/>
                <a:gd name="T8" fmla="*/ 182 w 264"/>
                <a:gd name="T9" fmla="*/ 316 h 321"/>
                <a:gd name="T10" fmla="*/ 192 w 264"/>
                <a:gd name="T11" fmla="*/ 316 h 321"/>
                <a:gd name="T12" fmla="*/ 200 w 264"/>
                <a:gd name="T13" fmla="*/ 317 h 321"/>
                <a:gd name="T14" fmla="*/ 210 w 264"/>
                <a:gd name="T15" fmla="*/ 317 h 321"/>
                <a:gd name="T16" fmla="*/ 220 w 264"/>
                <a:gd name="T17" fmla="*/ 319 h 321"/>
                <a:gd name="T18" fmla="*/ 264 w 264"/>
                <a:gd name="T19" fmla="*/ 8 h 321"/>
                <a:gd name="T20" fmla="*/ 249 w 264"/>
                <a:gd name="T21" fmla="*/ 7 h 321"/>
                <a:gd name="T22" fmla="*/ 235 w 264"/>
                <a:gd name="T23" fmla="*/ 4 h 321"/>
                <a:gd name="T24" fmla="*/ 220 w 264"/>
                <a:gd name="T25" fmla="*/ 2 h 321"/>
                <a:gd name="T26" fmla="*/ 204 w 264"/>
                <a:gd name="T27" fmla="*/ 1 h 321"/>
                <a:gd name="T28" fmla="*/ 189 w 264"/>
                <a:gd name="T29" fmla="*/ 1 h 321"/>
                <a:gd name="T30" fmla="*/ 174 w 264"/>
                <a:gd name="T31" fmla="*/ 0 h 321"/>
                <a:gd name="T32" fmla="*/ 159 w 264"/>
                <a:gd name="T33" fmla="*/ 0 h 321"/>
                <a:gd name="T34" fmla="*/ 143 w 264"/>
                <a:gd name="T35" fmla="*/ 0 h 321"/>
                <a:gd name="T36" fmla="*/ 125 w 264"/>
                <a:gd name="T37" fmla="*/ 0 h 321"/>
                <a:gd name="T38" fmla="*/ 107 w 264"/>
                <a:gd name="T39" fmla="*/ 1 h 321"/>
                <a:gd name="T40" fmla="*/ 89 w 264"/>
                <a:gd name="T41" fmla="*/ 1 h 321"/>
                <a:gd name="T42" fmla="*/ 71 w 264"/>
                <a:gd name="T43" fmla="*/ 2 h 321"/>
                <a:gd name="T44" fmla="*/ 53 w 264"/>
                <a:gd name="T45" fmla="*/ 4 h 321"/>
                <a:gd name="T46" fmla="*/ 36 w 264"/>
                <a:gd name="T47" fmla="*/ 7 h 321"/>
                <a:gd name="T48" fmla="*/ 18 w 264"/>
                <a:gd name="T49" fmla="*/ 8 h 321"/>
                <a:gd name="T50" fmla="*/ 0 w 264"/>
                <a:gd name="T51" fmla="*/ 11 h 321"/>
                <a:gd name="T52" fmla="*/ 50 w 264"/>
                <a:gd name="T53" fmla="*/ 321 h 321"/>
                <a:gd name="T54" fmla="*/ 61 w 264"/>
                <a:gd name="T55" fmla="*/ 320 h 321"/>
                <a:gd name="T56" fmla="*/ 74 w 264"/>
                <a:gd name="T57" fmla="*/ 319 h 321"/>
                <a:gd name="T58" fmla="*/ 85 w 264"/>
                <a:gd name="T59" fmla="*/ 317 h 321"/>
                <a:gd name="T60" fmla="*/ 96 w 264"/>
                <a:gd name="T61" fmla="*/ 316 h 321"/>
                <a:gd name="T62" fmla="*/ 107 w 264"/>
                <a:gd name="T63" fmla="*/ 316 h 321"/>
                <a:gd name="T64" fmla="*/ 120 w 264"/>
                <a:gd name="T65" fmla="*/ 315 h 321"/>
                <a:gd name="T66" fmla="*/ 131 w 264"/>
                <a:gd name="T67" fmla="*/ 315 h 321"/>
                <a:gd name="T68" fmla="*/ 143 w 264"/>
                <a:gd name="T69" fmla="*/ 315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4" h="321">
                  <a:moveTo>
                    <a:pt x="143" y="315"/>
                  </a:moveTo>
                  <a:lnTo>
                    <a:pt x="153" y="315"/>
                  </a:lnTo>
                  <a:lnTo>
                    <a:pt x="163" y="315"/>
                  </a:lnTo>
                  <a:lnTo>
                    <a:pt x="172" y="315"/>
                  </a:lnTo>
                  <a:lnTo>
                    <a:pt x="182" y="316"/>
                  </a:lnTo>
                  <a:lnTo>
                    <a:pt x="192" y="316"/>
                  </a:lnTo>
                  <a:lnTo>
                    <a:pt x="200" y="317"/>
                  </a:lnTo>
                  <a:lnTo>
                    <a:pt x="210" y="317"/>
                  </a:lnTo>
                  <a:lnTo>
                    <a:pt x="220" y="319"/>
                  </a:lnTo>
                  <a:lnTo>
                    <a:pt x="264" y="8"/>
                  </a:lnTo>
                  <a:lnTo>
                    <a:pt x="249" y="7"/>
                  </a:lnTo>
                  <a:lnTo>
                    <a:pt x="235" y="4"/>
                  </a:lnTo>
                  <a:lnTo>
                    <a:pt x="220" y="2"/>
                  </a:lnTo>
                  <a:lnTo>
                    <a:pt x="204" y="1"/>
                  </a:lnTo>
                  <a:lnTo>
                    <a:pt x="189" y="1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3" y="0"/>
                  </a:lnTo>
                  <a:lnTo>
                    <a:pt x="125" y="0"/>
                  </a:lnTo>
                  <a:lnTo>
                    <a:pt x="107" y="1"/>
                  </a:lnTo>
                  <a:lnTo>
                    <a:pt x="89" y="1"/>
                  </a:lnTo>
                  <a:lnTo>
                    <a:pt x="71" y="2"/>
                  </a:lnTo>
                  <a:lnTo>
                    <a:pt x="53" y="4"/>
                  </a:lnTo>
                  <a:lnTo>
                    <a:pt x="36" y="7"/>
                  </a:lnTo>
                  <a:lnTo>
                    <a:pt x="18" y="8"/>
                  </a:lnTo>
                  <a:lnTo>
                    <a:pt x="0" y="11"/>
                  </a:lnTo>
                  <a:lnTo>
                    <a:pt x="50" y="321"/>
                  </a:lnTo>
                  <a:lnTo>
                    <a:pt x="61" y="320"/>
                  </a:lnTo>
                  <a:lnTo>
                    <a:pt x="74" y="319"/>
                  </a:lnTo>
                  <a:lnTo>
                    <a:pt x="85" y="317"/>
                  </a:lnTo>
                  <a:lnTo>
                    <a:pt x="96" y="316"/>
                  </a:lnTo>
                  <a:lnTo>
                    <a:pt x="107" y="316"/>
                  </a:lnTo>
                  <a:lnTo>
                    <a:pt x="120" y="315"/>
                  </a:lnTo>
                  <a:lnTo>
                    <a:pt x="131" y="315"/>
                  </a:lnTo>
                  <a:lnTo>
                    <a:pt x="143" y="315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1539" y="1117"/>
              <a:ext cx="152" cy="410"/>
            </a:xfrm>
            <a:custGeom>
              <a:avLst/>
              <a:gdLst>
                <a:gd name="T0" fmla="*/ 84 w 152"/>
                <a:gd name="T1" fmla="*/ 407 h 410"/>
                <a:gd name="T2" fmla="*/ 87 w 152"/>
                <a:gd name="T3" fmla="*/ 407 h 410"/>
                <a:gd name="T4" fmla="*/ 90 w 152"/>
                <a:gd name="T5" fmla="*/ 407 h 410"/>
                <a:gd name="T6" fmla="*/ 91 w 152"/>
                <a:gd name="T7" fmla="*/ 407 h 410"/>
                <a:gd name="T8" fmla="*/ 94 w 152"/>
                <a:gd name="T9" fmla="*/ 407 h 410"/>
                <a:gd name="T10" fmla="*/ 152 w 152"/>
                <a:gd name="T11" fmla="*/ 5 h 410"/>
                <a:gd name="T12" fmla="*/ 144 w 152"/>
                <a:gd name="T13" fmla="*/ 3 h 410"/>
                <a:gd name="T14" fmla="*/ 136 w 152"/>
                <a:gd name="T15" fmla="*/ 3 h 410"/>
                <a:gd name="T16" fmla="*/ 127 w 152"/>
                <a:gd name="T17" fmla="*/ 2 h 410"/>
                <a:gd name="T18" fmla="*/ 119 w 152"/>
                <a:gd name="T19" fmla="*/ 2 h 410"/>
                <a:gd name="T20" fmla="*/ 111 w 152"/>
                <a:gd name="T21" fmla="*/ 0 h 410"/>
                <a:gd name="T22" fmla="*/ 102 w 152"/>
                <a:gd name="T23" fmla="*/ 0 h 410"/>
                <a:gd name="T24" fmla="*/ 93 w 152"/>
                <a:gd name="T25" fmla="*/ 0 h 410"/>
                <a:gd name="T26" fmla="*/ 84 w 152"/>
                <a:gd name="T27" fmla="*/ 0 h 410"/>
                <a:gd name="T28" fmla="*/ 73 w 152"/>
                <a:gd name="T29" fmla="*/ 0 h 410"/>
                <a:gd name="T30" fmla="*/ 63 w 152"/>
                <a:gd name="T31" fmla="*/ 0 h 410"/>
                <a:gd name="T32" fmla="*/ 52 w 152"/>
                <a:gd name="T33" fmla="*/ 2 h 410"/>
                <a:gd name="T34" fmla="*/ 43 w 152"/>
                <a:gd name="T35" fmla="*/ 2 h 410"/>
                <a:gd name="T36" fmla="*/ 32 w 152"/>
                <a:gd name="T37" fmla="*/ 3 h 410"/>
                <a:gd name="T38" fmla="*/ 20 w 152"/>
                <a:gd name="T39" fmla="*/ 5 h 410"/>
                <a:gd name="T40" fmla="*/ 11 w 152"/>
                <a:gd name="T41" fmla="*/ 6 h 410"/>
                <a:gd name="T42" fmla="*/ 0 w 152"/>
                <a:gd name="T43" fmla="*/ 7 h 410"/>
                <a:gd name="T44" fmla="*/ 65 w 152"/>
                <a:gd name="T45" fmla="*/ 410 h 410"/>
                <a:gd name="T46" fmla="*/ 69 w 152"/>
                <a:gd name="T47" fmla="*/ 408 h 410"/>
                <a:gd name="T48" fmla="*/ 75 w 152"/>
                <a:gd name="T49" fmla="*/ 408 h 410"/>
                <a:gd name="T50" fmla="*/ 79 w 152"/>
                <a:gd name="T51" fmla="*/ 407 h 410"/>
                <a:gd name="T52" fmla="*/ 84 w 152"/>
                <a:gd name="T53" fmla="*/ 40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2" h="410">
                  <a:moveTo>
                    <a:pt x="84" y="407"/>
                  </a:moveTo>
                  <a:lnTo>
                    <a:pt x="87" y="407"/>
                  </a:lnTo>
                  <a:lnTo>
                    <a:pt x="90" y="407"/>
                  </a:lnTo>
                  <a:lnTo>
                    <a:pt x="91" y="407"/>
                  </a:lnTo>
                  <a:lnTo>
                    <a:pt x="94" y="407"/>
                  </a:lnTo>
                  <a:lnTo>
                    <a:pt x="152" y="5"/>
                  </a:lnTo>
                  <a:lnTo>
                    <a:pt x="144" y="3"/>
                  </a:lnTo>
                  <a:lnTo>
                    <a:pt x="136" y="3"/>
                  </a:lnTo>
                  <a:lnTo>
                    <a:pt x="127" y="2"/>
                  </a:lnTo>
                  <a:lnTo>
                    <a:pt x="119" y="2"/>
                  </a:lnTo>
                  <a:lnTo>
                    <a:pt x="111" y="0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3" y="0"/>
                  </a:lnTo>
                  <a:lnTo>
                    <a:pt x="63" y="0"/>
                  </a:lnTo>
                  <a:lnTo>
                    <a:pt x="52" y="2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0" y="5"/>
                  </a:lnTo>
                  <a:lnTo>
                    <a:pt x="11" y="6"/>
                  </a:lnTo>
                  <a:lnTo>
                    <a:pt x="0" y="7"/>
                  </a:lnTo>
                  <a:lnTo>
                    <a:pt x="65" y="410"/>
                  </a:lnTo>
                  <a:lnTo>
                    <a:pt x="69" y="408"/>
                  </a:lnTo>
                  <a:lnTo>
                    <a:pt x="75" y="408"/>
                  </a:lnTo>
                  <a:lnTo>
                    <a:pt x="79" y="407"/>
                  </a:lnTo>
                  <a:lnTo>
                    <a:pt x="84" y="407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1504" y="2104"/>
              <a:ext cx="265" cy="320"/>
            </a:xfrm>
            <a:custGeom>
              <a:avLst/>
              <a:gdLst>
                <a:gd name="T0" fmla="*/ 119 w 265"/>
                <a:gd name="T1" fmla="*/ 7 h 320"/>
                <a:gd name="T2" fmla="*/ 110 w 265"/>
                <a:gd name="T3" fmla="*/ 7 h 320"/>
                <a:gd name="T4" fmla="*/ 100 w 265"/>
                <a:gd name="T5" fmla="*/ 7 h 320"/>
                <a:gd name="T6" fmla="*/ 90 w 265"/>
                <a:gd name="T7" fmla="*/ 7 h 320"/>
                <a:gd name="T8" fmla="*/ 80 w 265"/>
                <a:gd name="T9" fmla="*/ 5 h 320"/>
                <a:gd name="T10" fmla="*/ 71 w 265"/>
                <a:gd name="T11" fmla="*/ 5 h 320"/>
                <a:gd name="T12" fmla="*/ 61 w 265"/>
                <a:gd name="T13" fmla="*/ 4 h 320"/>
                <a:gd name="T14" fmla="*/ 51 w 265"/>
                <a:gd name="T15" fmla="*/ 3 h 320"/>
                <a:gd name="T16" fmla="*/ 42 w 265"/>
                <a:gd name="T17" fmla="*/ 1 h 320"/>
                <a:gd name="T18" fmla="*/ 0 w 265"/>
                <a:gd name="T19" fmla="*/ 313 h 320"/>
                <a:gd name="T20" fmla="*/ 15 w 265"/>
                <a:gd name="T21" fmla="*/ 315 h 320"/>
                <a:gd name="T22" fmla="*/ 29 w 265"/>
                <a:gd name="T23" fmla="*/ 316 h 320"/>
                <a:gd name="T24" fmla="*/ 44 w 265"/>
                <a:gd name="T25" fmla="*/ 317 h 320"/>
                <a:gd name="T26" fmla="*/ 60 w 265"/>
                <a:gd name="T27" fmla="*/ 319 h 320"/>
                <a:gd name="T28" fmla="*/ 74 w 265"/>
                <a:gd name="T29" fmla="*/ 319 h 320"/>
                <a:gd name="T30" fmla="*/ 89 w 265"/>
                <a:gd name="T31" fmla="*/ 320 h 320"/>
                <a:gd name="T32" fmla="*/ 104 w 265"/>
                <a:gd name="T33" fmla="*/ 320 h 320"/>
                <a:gd name="T34" fmla="*/ 119 w 265"/>
                <a:gd name="T35" fmla="*/ 320 h 320"/>
                <a:gd name="T36" fmla="*/ 137 w 265"/>
                <a:gd name="T37" fmla="*/ 320 h 320"/>
                <a:gd name="T38" fmla="*/ 157 w 265"/>
                <a:gd name="T39" fmla="*/ 320 h 320"/>
                <a:gd name="T40" fmla="*/ 175 w 265"/>
                <a:gd name="T41" fmla="*/ 319 h 320"/>
                <a:gd name="T42" fmla="*/ 193 w 265"/>
                <a:gd name="T43" fmla="*/ 317 h 320"/>
                <a:gd name="T44" fmla="*/ 211 w 265"/>
                <a:gd name="T45" fmla="*/ 316 h 320"/>
                <a:gd name="T46" fmla="*/ 229 w 265"/>
                <a:gd name="T47" fmla="*/ 315 h 320"/>
                <a:gd name="T48" fmla="*/ 247 w 265"/>
                <a:gd name="T49" fmla="*/ 312 h 320"/>
                <a:gd name="T50" fmla="*/ 265 w 265"/>
                <a:gd name="T51" fmla="*/ 309 h 320"/>
                <a:gd name="T52" fmla="*/ 212 w 265"/>
                <a:gd name="T53" fmla="*/ 0 h 320"/>
                <a:gd name="T54" fmla="*/ 201 w 265"/>
                <a:gd name="T55" fmla="*/ 1 h 320"/>
                <a:gd name="T56" fmla="*/ 189 w 265"/>
                <a:gd name="T57" fmla="*/ 3 h 320"/>
                <a:gd name="T58" fmla="*/ 178 w 265"/>
                <a:gd name="T59" fmla="*/ 4 h 320"/>
                <a:gd name="T60" fmla="*/ 166 w 265"/>
                <a:gd name="T61" fmla="*/ 5 h 320"/>
                <a:gd name="T62" fmla="*/ 155 w 265"/>
                <a:gd name="T63" fmla="*/ 5 h 320"/>
                <a:gd name="T64" fmla="*/ 143 w 265"/>
                <a:gd name="T65" fmla="*/ 7 h 320"/>
                <a:gd name="T66" fmla="*/ 132 w 265"/>
                <a:gd name="T67" fmla="*/ 7 h 320"/>
                <a:gd name="T68" fmla="*/ 119 w 265"/>
                <a:gd name="T69" fmla="*/ 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5" h="320">
                  <a:moveTo>
                    <a:pt x="119" y="7"/>
                  </a:moveTo>
                  <a:lnTo>
                    <a:pt x="110" y="7"/>
                  </a:lnTo>
                  <a:lnTo>
                    <a:pt x="100" y="7"/>
                  </a:lnTo>
                  <a:lnTo>
                    <a:pt x="90" y="7"/>
                  </a:lnTo>
                  <a:lnTo>
                    <a:pt x="80" y="5"/>
                  </a:lnTo>
                  <a:lnTo>
                    <a:pt x="71" y="5"/>
                  </a:lnTo>
                  <a:lnTo>
                    <a:pt x="61" y="4"/>
                  </a:lnTo>
                  <a:lnTo>
                    <a:pt x="51" y="3"/>
                  </a:lnTo>
                  <a:lnTo>
                    <a:pt x="42" y="1"/>
                  </a:lnTo>
                  <a:lnTo>
                    <a:pt x="0" y="313"/>
                  </a:lnTo>
                  <a:lnTo>
                    <a:pt x="15" y="315"/>
                  </a:lnTo>
                  <a:lnTo>
                    <a:pt x="29" y="316"/>
                  </a:lnTo>
                  <a:lnTo>
                    <a:pt x="44" y="317"/>
                  </a:lnTo>
                  <a:lnTo>
                    <a:pt x="60" y="319"/>
                  </a:lnTo>
                  <a:lnTo>
                    <a:pt x="74" y="319"/>
                  </a:lnTo>
                  <a:lnTo>
                    <a:pt x="89" y="320"/>
                  </a:lnTo>
                  <a:lnTo>
                    <a:pt x="104" y="320"/>
                  </a:lnTo>
                  <a:lnTo>
                    <a:pt x="119" y="320"/>
                  </a:lnTo>
                  <a:lnTo>
                    <a:pt x="137" y="320"/>
                  </a:lnTo>
                  <a:lnTo>
                    <a:pt x="157" y="320"/>
                  </a:lnTo>
                  <a:lnTo>
                    <a:pt x="175" y="319"/>
                  </a:lnTo>
                  <a:lnTo>
                    <a:pt x="193" y="317"/>
                  </a:lnTo>
                  <a:lnTo>
                    <a:pt x="211" y="316"/>
                  </a:lnTo>
                  <a:lnTo>
                    <a:pt x="229" y="315"/>
                  </a:lnTo>
                  <a:lnTo>
                    <a:pt x="247" y="312"/>
                  </a:lnTo>
                  <a:lnTo>
                    <a:pt x="265" y="309"/>
                  </a:lnTo>
                  <a:lnTo>
                    <a:pt x="212" y="0"/>
                  </a:lnTo>
                  <a:lnTo>
                    <a:pt x="201" y="1"/>
                  </a:lnTo>
                  <a:lnTo>
                    <a:pt x="189" y="3"/>
                  </a:lnTo>
                  <a:lnTo>
                    <a:pt x="178" y="4"/>
                  </a:lnTo>
                  <a:lnTo>
                    <a:pt x="166" y="5"/>
                  </a:lnTo>
                  <a:lnTo>
                    <a:pt x="155" y="5"/>
                  </a:lnTo>
                  <a:lnTo>
                    <a:pt x="143" y="7"/>
                  </a:lnTo>
                  <a:lnTo>
                    <a:pt x="132" y="7"/>
                  </a:lnTo>
                  <a:lnTo>
                    <a:pt x="119" y="7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1553" y="1645"/>
              <a:ext cx="154" cy="409"/>
            </a:xfrm>
            <a:custGeom>
              <a:avLst/>
              <a:gdLst>
                <a:gd name="T0" fmla="*/ 70 w 154"/>
                <a:gd name="T1" fmla="*/ 2 h 409"/>
                <a:gd name="T2" fmla="*/ 66 w 154"/>
                <a:gd name="T3" fmla="*/ 2 h 409"/>
                <a:gd name="T4" fmla="*/ 62 w 154"/>
                <a:gd name="T5" fmla="*/ 1 h 409"/>
                <a:gd name="T6" fmla="*/ 58 w 154"/>
                <a:gd name="T7" fmla="*/ 1 h 409"/>
                <a:gd name="T8" fmla="*/ 54 w 154"/>
                <a:gd name="T9" fmla="*/ 0 h 409"/>
                <a:gd name="T10" fmla="*/ 0 w 154"/>
                <a:gd name="T11" fmla="*/ 403 h 409"/>
                <a:gd name="T12" fmla="*/ 8 w 154"/>
                <a:gd name="T13" fmla="*/ 405 h 409"/>
                <a:gd name="T14" fmla="*/ 18 w 154"/>
                <a:gd name="T15" fmla="*/ 406 h 409"/>
                <a:gd name="T16" fmla="*/ 26 w 154"/>
                <a:gd name="T17" fmla="*/ 407 h 409"/>
                <a:gd name="T18" fmla="*/ 36 w 154"/>
                <a:gd name="T19" fmla="*/ 407 h 409"/>
                <a:gd name="T20" fmla="*/ 44 w 154"/>
                <a:gd name="T21" fmla="*/ 409 h 409"/>
                <a:gd name="T22" fmla="*/ 52 w 154"/>
                <a:gd name="T23" fmla="*/ 409 h 409"/>
                <a:gd name="T24" fmla="*/ 62 w 154"/>
                <a:gd name="T25" fmla="*/ 409 h 409"/>
                <a:gd name="T26" fmla="*/ 70 w 154"/>
                <a:gd name="T27" fmla="*/ 409 h 409"/>
                <a:gd name="T28" fmla="*/ 81 w 154"/>
                <a:gd name="T29" fmla="*/ 409 h 409"/>
                <a:gd name="T30" fmla="*/ 91 w 154"/>
                <a:gd name="T31" fmla="*/ 409 h 409"/>
                <a:gd name="T32" fmla="*/ 102 w 154"/>
                <a:gd name="T33" fmla="*/ 407 h 409"/>
                <a:gd name="T34" fmla="*/ 112 w 154"/>
                <a:gd name="T35" fmla="*/ 407 h 409"/>
                <a:gd name="T36" fmla="*/ 123 w 154"/>
                <a:gd name="T37" fmla="*/ 406 h 409"/>
                <a:gd name="T38" fmla="*/ 133 w 154"/>
                <a:gd name="T39" fmla="*/ 405 h 409"/>
                <a:gd name="T40" fmla="*/ 144 w 154"/>
                <a:gd name="T41" fmla="*/ 403 h 409"/>
                <a:gd name="T42" fmla="*/ 154 w 154"/>
                <a:gd name="T43" fmla="*/ 402 h 409"/>
                <a:gd name="T44" fmla="*/ 84 w 154"/>
                <a:gd name="T45" fmla="*/ 1 h 409"/>
                <a:gd name="T46" fmla="*/ 81 w 154"/>
                <a:gd name="T47" fmla="*/ 1 h 409"/>
                <a:gd name="T48" fmla="*/ 77 w 154"/>
                <a:gd name="T49" fmla="*/ 1 h 409"/>
                <a:gd name="T50" fmla="*/ 74 w 154"/>
                <a:gd name="T51" fmla="*/ 2 h 409"/>
                <a:gd name="T52" fmla="*/ 70 w 154"/>
                <a:gd name="T53" fmla="*/ 2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409">
                  <a:moveTo>
                    <a:pt x="70" y="2"/>
                  </a:moveTo>
                  <a:lnTo>
                    <a:pt x="66" y="2"/>
                  </a:lnTo>
                  <a:lnTo>
                    <a:pt x="62" y="1"/>
                  </a:lnTo>
                  <a:lnTo>
                    <a:pt x="58" y="1"/>
                  </a:lnTo>
                  <a:lnTo>
                    <a:pt x="54" y="0"/>
                  </a:lnTo>
                  <a:lnTo>
                    <a:pt x="0" y="403"/>
                  </a:lnTo>
                  <a:lnTo>
                    <a:pt x="8" y="405"/>
                  </a:lnTo>
                  <a:lnTo>
                    <a:pt x="18" y="406"/>
                  </a:lnTo>
                  <a:lnTo>
                    <a:pt x="26" y="407"/>
                  </a:lnTo>
                  <a:lnTo>
                    <a:pt x="36" y="407"/>
                  </a:lnTo>
                  <a:lnTo>
                    <a:pt x="44" y="409"/>
                  </a:lnTo>
                  <a:lnTo>
                    <a:pt x="52" y="409"/>
                  </a:lnTo>
                  <a:lnTo>
                    <a:pt x="62" y="409"/>
                  </a:lnTo>
                  <a:lnTo>
                    <a:pt x="70" y="409"/>
                  </a:lnTo>
                  <a:lnTo>
                    <a:pt x="81" y="409"/>
                  </a:lnTo>
                  <a:lnTo>
                    <a:pt x="91" y="409"/>
                  </a:lnTo>
                  <a:lnTo>
                    <a:pt x="102" y="407"/>
                  </a:lnTo>
                  <a:lnTo>
                    <a:pt x="112" y="407"/>
                  </a:lnTo>
                  <a:lnTo>
                    <a:pt x="123" y="406"/>
                  </a:lnTo>
                  <a:lnTo>
                    <a:pt x="133" y="405"/>
                  </a:lnTo>
                  <a:lnTo>
                    <a:pt x="144" y="403"/>
                  </a:lnTo>
                  <a:lnTo>
                    <a:pt x="154" y="402"/>
                  </a:lnTo>
                  <a:lnTo>
                    <a:pt x="84" y="1"/>
                  </a:lnTo>
                  <a:lnTo>
                    <a:pt x="81" y="1"/>
                  </a:lnTo>
                  <a:lnTo>
                    <a:pt x="77" y="1"/>
                  </a:lnTo>
                  <a:lnTo>
                    <a:pt x="74" y="2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1859" y="821"/>
              <a:ext cx="359" cy="380"/>
            </a:xfrm>
            <a:custGeom>
              <a:avLst/>
              <a:gdLst>
                <a:gd name="T0" fmla="*/ 143 w 359"/>
                <a:gd name="T1" fmla="*/ 380 h 380"/>
                <a:gd name="T2" fmla="*/ 359 w 359"/>
                <a:gd name="T3" fmla="*/ 141 h 380"/>
                <a:gd name="T4" fmla="*/ 347 w 359"/>
                <a:gd name="T5" fmla="*/ 130 h 380"/>
                <a:gd name="T6" fmla="*/ 335 w 359"/>
                <a:gd name="T7" fmla="*/ 120 h 380"/>
                <a:gd name="T8" fmla="*/ 321 w 359"/>
                <a:gd name="T9" fmla="*/ 110 h 380"/>
                <a:gd name="T10" fmla="*/ 308 w 359"/>
                <a:gd name="T11" fmla="*/ 99 h 380"/>
                <a:gd name="T12" fmla="*/ 294 w 359"/>
                <a:gd name="T13" fmla="*/ 90 h 380"/>
                <a:gd name="T14" fmla="*/ 280 w 359"/>
                <a:gd name="T15" fmla="*/ 81 h 380"/>
                <a:gd name="T16" fmla="*/ 267 w 359"/>
                <a:gd name="T17" fmla="*/ 72 h 380"/>
                <a:gd name="T18" fmla="*/ 253 w 359"/>
                <a:gd name="T19" fmla="*/ 62 h 380"/>
                <a:gd name="T20" fmla="*/ 239 w 359"/>
                <a:gd name="T21" fmla="*/ 54 h 380"/>
                <a:gd name="T22" fmla="*/ 224 w 359"/>
                <a:gd name="T23" fmla="*/ 45 h 380"/>
                <a:gd name="T24" fmla="*/ 210 w 359"/>
                <a:gd name="T25" fmla="*/ 37 h 380"/>
                <a:gd name="T26" fmla="*/ 194 w 359"/>
                <a:gd name="T27" fmla="*/ 29 h 380"/>
                <a:gd name="T28" fmla="*/ 179 w 359"/>
                <a:gd name="T29" fmla="*/ 22 h 380"/>
                <a:gd name="T30" fmla="*/ 164 w 359"/>
                <a:gd name="T31" fmla="*/ 13 h 380"/>
                <a:gd name="T32" fmla="*/ 149 w 359"/>
                <a:gd name="T33" fmla="*/ 6 h 380"/>
                <a:gd name="T34" fmla="*/ 133 w 359"/>
                <a:gd name="T35" fmla="*/ 0 h 380"/>
                <a:gd name="T36" fmla="*/ 0 w 359"/>
                <a:gd name="T37" fmla="*/ 288 h 380"/>
                <a:gd name="T38" fmla="*/ 20 w 359"/>
                <a:gd name="T39" fmla="*/ 298 h 380"/>
                <a:gd name="T40" fmla="*/ 39 w 359"/>
                <a:gd name="T41" fmla="*/ 307 h 380"/>
                <a:gd name="T42" fmla="*/ 57 w 359"/>
                <a:gd name="T43" fmla="*/ 317 h 380"/>
                <a:gd name="T44" fmla="*/ 76 w 359"/>
                <a:gd name="T45" fmla="*/ 328 h 380"/>
                <a:gd name="T46" fmla="*/ 93 w 359"/>
                <a:gd name="T47" fmla="*/ 341 h 380"/>
                <a:gd name="T48" fmla="*/ 111 w 359"/>
                <a:gd name="T49" fmla="*/ 353 h 380"/>
                <a:gd name="T50" fmla="*/ 128 w 359"/>
                <a:gd name="T51" fmla="*/ 366 h 380"/>
                <a:gd name="T52" fmla="*/ 143 w 359"/>
                <a:gd name="T5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9" h="380">
                  <a:moveTo>
                    <a:pt x="143" y="380"/>
                  </a:moveTo>
                  <a:lnTo>
                    <a:pt x="359" y="141"/>
                  </a:lnTo>
                  <a:lnTo>
                    <a:pt x="347" y="130"/>
                  </a:lnTo>
                  <a:lnTo>
                    <a:pt x="335" y="120"/>
                  </a:lnTo>
                  <a:lnTo>
                    <a:pt x="321" y="110"/>
                  </a:lnTo>
                  <a:lnTo>
                    <a:pt x="308" y="99"/>
                  </a:lnTo>
                  <a:lnTo>
                    <a:pt x="294" y="90"/>
                  </a:lnTo>
                  <a:lnTo>
                    <a:pt x="280" y="81"/>
                  </a:lnTo>
                  <a:lnTo>
                    <a:pt x="267" y="72"/>
                  </a:lnTo>
                  <a:lnTo>
                    <a:pt x="253" y="62"/>
                  </a:lnTo>
                  <a:lnTo>
                    <a:pt x="239" y="54"/>
                  </a:lnTo>
                  <a:lnTo>
                    <a:pt x="224" y="45"/>
                  </a:lnTo>
                  <a:lnTo>
                    <a:pt x="210" y="37"/>
                  </a:lnTo>
                  <a:lnTo>
                    <a:pt x="194" y="29"/>
                  </a:lnTo>
                  <a:lnTo>
                    <a:pt x="179" y="22"/>
                  </a:lnTo>
                  <a:lnTo>
                    <a:pt x="164" y="13"/>
                  </a:lnTo>
                  <a:lnTo>
                    <a:pt x="149" y="6"/>
                  </a:lnTo>
                  <a:lnTo>
                    <a:pt x="133" y="0"/>
                  </a:lnTo>
                  <a:lnTo>
                    <a:pt x="0" y="288"/>
                  </a:lnTo>
                  <a:lnTo>
                    <a:pt x="20" y="298"/>
                  </a:lnTo>
                  <a:lnTo>
                    <a:pt x="39" y="307"/>
                  </a:lnTo>
                  <a:lnTo>
                    <a:pt x="57" y="317"/>
                  </a:lnTo>
                  <a:lnTo>
                    <a:pt x="76" y="328"/>
                  </a:lnTo>
                  <a:lnTo>
                    <a:pt x="93" y="341"/>
                  </a:lnTo>
                  <a:lnTo>
                    <a:pt x="111" y="353"/>
                  </a:lnTo>
                  <a:lnTo>
                    <a:pt x="128" y="366"/>
                  </a:lnTo>
                  <a:lnTo>
                    <a:pt x="143" y="38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1662" y="1162"/>
              <a:ext cx="301" cy="391"/>
            </a:xfrm>
            <a:custGeom>
              <a:avLst/>
              <a:gdLst>
                <a:gd name="T0" fmla="*/ 21 w 301"/>
                <a:gd name="T1" fmla="*/ 391 h 391"/>
                <a:gd name="T2" fmla="*/ 301 w 301"/>
                <a:gd name="T3" fmla="*/ 82 h 391"/>
                <a:gd name="T4" fmla="*/ 287 w 301"/>
                <a:gd name="T5" fmla="*/ 69 h 391"/>
                <a:gd name="T6" fmla="*/ 272 w 301"/>
                <a:gd name="T7" fmla="*/ 58 h 391"/>
                <a:gd name="T8" fmla="*/ 257 w 301"/>
                <a:gd name="T9" fmla="*/ 47 h 391"/>
                <a:gd name="T10" fmla="*/ 242 w 301"/>
                <a:gd name="T11" fmla="*/ 36 h 391"/>
                <a:gd name="T12" fmla="*/ 225 w 301"/>
                <a:gd name="T13" fmla="*/ 26 h 391"/>
                <a:gd name="T14" fmla="*/ 208 w 301"/>
                <a:gd name="T15" fmla="*/ 16 h 391"/>
                <a:gd name="T16" fmla="*/ 190 w 301"/>
                <a:gd name="T17" fmla="*/ 8 h 391"/>
                <a:gd name="T18" fmla="*/ 172 w 301"/>
                <a:gd name="T19" fmla="*/ 0 h 391"/>
                <a:gd name="T20" fmla="*/ 0 w 301"/>
                <a:gd name="T21" fmla="*/ 372 h 391"/>
                <a:gd name="T22" fmla="*/ 6 w 301"/>
                <a:gd name="T23" fmla="*/ 376 h 391"/>
                <a:gd name="T24" fmla="*/ 11 w 301"/>
                <a:gd name="T25" fmla="*/ 381 h 391"/>
                <a:gd name="T26" fmla="*/ 17 w 301"/>
                <a:gd name="T27" fmla="*/ 385 h 391"/>
                <a:gd name="T28" fmla="*/ 21 w 301"/>
                <a:gd name="T29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1" h="391">
                  <a:moveTo>
                    <a:pt x="21" y="391"/>
                  </a:moveTo>
                  <a:lnTo>
                    <a:pt x="301" y="82"/>
                  </a:lnTo>
                  <a:lnTo>
                    <a:pt x="287" y="69"/>
                  </a:lnTo>
                  <a:lnTo>
                    <a:pt x="272" y="58"/>
                  </a:lnTo>
                  <a:lnTo>
                    <a:pt x="257" y="47"/>
                  </a:lnTo>
                  <a:lnTo>
                    <a:pt x="242" y="36"/>
                  </a:lnTo>
                  <a:lnTo>
                    <a:pt x="225" y="26"/>
                  </a:lnTo>
                  <a:lnTo>
                    <a:pt x="208" y="16"/>
                  </a:lnTo>
                  <a:lnTo>
                    <a:pt x="190" y="8"/>
                  </a:lnTo>
                  <a:lnTo>
                    <a:pt x="172" y="0"/>
                  </a:lnTo>
                  <a:lnTo>
                    <a:pt x="0" y="372"/>
                  </a:lnTo>
                  <a:lnTo>
                    <a:pt x="6" y="376"/>
                  </a:lnTo>
                  <a:lnTo>
                    <a:pt x="11" y="381"/>
                  </a:lnTo>
                  <a:lnTo>
                    <a:pt x="17" y="385"/>
                  </a:lnTo>
                  <a:lnTo>
                    <a:pt x="21" y="391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1009" y="833"/>
              <a:ext cx="362" cy="379"/>
            </a:xfrm>
            <a:custGeom>
              <a:avLst/>
              <a:gdLst>
                <a:gd name="T0" fmla="*/ 362 w 362"/>
                <a:gd name="T1" fmla="*/ 284 h 379"/>
                <a:gd name="T2" fmla="*/ 219 w 362"/>
                <a:gd name="T3" fmla="*/ 0 h 379"/>
                <a:gd name="T4" fmla="*/ 188 w 362"/>
                <a:gd name="T5" fmla="*/ 15 h 379"/>
                <a:gd name="T6" fmla="*/ 159 w 362"/>
                <a:gd name="T7" fmla="*/ 31 h 379"/>
                <a:gd name="T8" fmla="*/ 131 w 362"/>
                <a:gd name="T9" fmla="*/ 47 h 379"/>
                <a:gd name="T10" fmla="*/ 104 w 362"/>
                <a:gd name="T11" fmla="*/ 65 h 379"/>
                <a:gd name="T12" fmla="*/ 76 w 362"/>
                <a:gd name="T13" fmla="*/ 85 h 379"/>
                <a:gd name="T14" fmla="*/ 50 w 362"/>
                <a:gd name="T15" fmla="*/ 104 h 379"/>
                <a:gd name="T16" fmla="*/ 25 w 362"/>
                <a:gd name="T17" fmla="*/ 125 h 379"/>
                <a:gd name="T18" fmla="*/ 0 w 362"/>
                <a:gd name="T19" fmla="*/ 146 h 379"/>
                <a:gd name="T20" fmla="*/ 223 w 362"/>
                <a:gd name="T21" fmla="*/ 379 h 379"/>
                <a:gd name="T22" fmla="*/ 238 w 362"/>
                <a:gd name="T23" fmla="*/ 365 h 379"/>
                <a:gd name="T24" fmla="*/ 255 w 362"/>
                <a:gd name="T25" fmla="*/ 352 h 379"/>
                <a:gd name="T26" fmla="*/ 272 w 362"/>
                <a:gd name="T27" fmla="*/ 339 h 379"/>
                <a:gd name="T28" fmla="*/ 288 w 362"/>
                <a:gd name="T29" fmla="*/ 327 h 379"/>
                <a:gd name="T30" fmla="*/ 306 w 362"/>
                <a:gd name="T31" fmla="*/ 315 h 379"/>
                <a:gd name="T32" fmla="*/ 324 w 362"/>
                <a:gd name="T33" fmla="*/ 304 h 379"/>
                <a:gd name="T34" fmla="*/ 342 w 362"/>
                <a:gd name="T35" fmla="*/ 294 h 379"/>
                <a:gd name="T36" fmla="*/ 362 w 362"/>
                <a:gd name="T37" fmla="*/ 284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2" h="379">
                  <a:moveTo>
                    <a:pt x="362" y="284"/>
                  </a:moveTo>
                  <a:lnTo>
                    <a:pt x="219" y="0"/>
                  </a:lnTo>
                  <a:lnTo>
                    <a:pt x="188" y="15"/>
                  </a:lnTo>
                  <a:lnTo>
                    <a:pt x="159" y="31"/>
                  </a:lnTo>
                  <a:lnTo>
                    <a:pt x="131" y="47"/>
                  </a:lnTo>
                  <a:lnTo>
                    <a:pt x="104" y="65"/>
                  </a:lnTo>
                  <a:lnTo>
                    <a:pt x="76" y="85"/>
                  </a:lnTo>
                  <a:lnTo>
                    <a:pt x="50" y="104"/>
                  </a:lnTo>
                  <a:lnTo>
                    <a:pt x="25" y="125"/>
                  </a:lnTo>
                  <a:lnTo>
                    <a:pt x="0" y="146"/>
                  </a:lnTo>
                  <a:lnTo>
                    <a:pt x="223" y="379"/>
                  </a:lnTo>
                  <a:lnTo>
                    <a:pt x="238" y="365"/>
                  </a:lnTo>
                  <a:lnTo>
                    <a:pt x="255" y="352"/>
                  </a:lnTo>
                  <a:lnTo>
                    <a:pt x="272" y="339"/>
                  </a:lnTo>
                  <a:lnTo>
                    <a:pt x="288" y="327"/>
                  </a:lnTo>
                  <a:lnTo>
                    <a:pt x="306" y="315"/>
                  </a:lnTo>
                  <a:lnTo>
                    <a:pt x="324" y="304"/>
                  </a:lnTo>
                  <a:lnTo>
                    <a:pt x="342" y="294"/>
                  </a:lnTo>
                  <a:lnTo>
                    <a:pt x="362" y="284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1272" y="1170"/>
              <a:ext cx="308" cy="387"/>
            </a:xfrm>
            <a:custGeom>
              <a:avLst/>
              <a:gdLst>
                <a:gd name="T0" fmla="*/ 308 w 308"/>
                <a:gd name="T1" fmla="*/ 368 h 387"/>
                <a:gd name="T2" fmla="*/ 124 w 308"/>
                <a:gd name="T3" fmla="*/ 0 h 387"/>
                <a:gd name="T4" fmla="*/ 107 w 308"/>
                <a:gd name="T5" fmla="*/ 8 h 387"/>
                <a:gd name="T6" fmla="*/ 90 w 308"/>
                <a:gd name="T7" fmla="*/ 18 h 387"/>
                <a:gd name="T8" fmla="*/ 74 w 308"/>
                <a:gd name="T9" fmla="*/ 28 h 387"/>
                <a:gd name="T10" fmla="*/ 59 w 308"/>
                <a:gd name="T11" fmla="*/ 38 h 387"/>
                <a:gd name="T12" fmla="*/ 43 w 308"/>
                <a:gd name="T13" fmla="*/ 49 h 387"/>
                <a:gd name="T14" fmla="*/ 28 w 308"/>
                <a:gd name="T15" fmla="*/ 60 h 387"/>
                <a:gd name="T16" fmla="*/ 14 w 308"/>
                <a:gd name="T17" fmla="*/ 72 h 387"/>
                <a:gd name="T18" fmla="*/ 0 w 308"/>
                <a:gd name="T19" fmla="*/ 85 h 387"/>
                <a:gd name="T20" fmla="*/ 290 w 308"/>
                <a:gd name="T21" fmla="*/ 387 h 387"/>
                <a:gd name="T22" fmla="*/ 293 w 308"/>
                <a:gd name="T23" fmla="*/ 382 h 387"/>
                <a:gd name="T24" fmla="*/ 297 w 308"/>
                <a:gd name="T25" fmla="*/ 376 h 387"/>
                <a:gd name="T26" fmla="*/ 303 w 308"/>
                <a:gd name="T27" fmla="*/ 372 h 387"/>
                <a:gd name="T28" fmla="*/ 308 w 308"/>
                <a:gd name="T29" fmla="*/ 36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8" h="387">
                  <a:moveTo>
                    <a:pt x="308" y="368"/>
                  </a:moveTo>
                  <a:lnTo>
                    <a:pt x="124" y="0"/>
                  </a:lnTo>
                  <a:lnTo>
                    <a:pt x="107" y="8"/>
                  </a:lnTo>
                  <a:lnTo>
                    <a:pt x="90" y="18"/>
                  </a:lnTo>
                  <a:lnTo>
                    <a:pt x="74" y="28"/>
                  </a:lnTo>
                  <a:lnTo>
                    <a:pt x="59" y="38"/>
                  </a:lnTo>
                  <a:lnTo>
                    <a:pt x="43" y="49"/>
                  </a:lnTo>
                  <a:lnTo>
                    <a:pt x="28" y="60"/>
                  </a:lnTo>
                  <a:lnTo>
                    <a:pt x="14" y="72"/>
                  </a:lnTo>
                  <a:lnTo>
                    <a:pt x="0" y="85"/>
                  </a:lnTo>
                  <a:lnTo>
                    <a:pt x="290" y="387"/>
                  </a:lnTo>
                  <a:lnTo>
                    <a:pt x="293" y="382"/>
                  </a:lnTo>
                  <a:lnTo>
                    <a:pt x="297" y="376"/>
                  </a:lnTo>
                  <a:lnTo>
                    <a:pt x="303" y="372"/>
                  </a:lnTo>
                  <a:lnTo>
                    <a:pt x="308" y="368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2110" y="1167"/>
              <a:ext cx="383" cy="317"/>
            </a:xfrm>
            <a:custGeom>
              <a:avLst/>
              <a:gdLst>
                <a:gd name="T0" fmla="*/ 283 w 383"/>
                <a:gd name="T1" fmla="*/ 0 h 317"/>
                <a:gd name="T2" fmla="*/ 172 w 383"/>
                <a:gd name="T3" fmla="*/ 66 h 317"/>
                <a:gd name="T4" fmla="*/ 0 w 383"/>
                <a:gd name="T5" fmla="*/ 163 h 317"/>
                <a:gd name="T6" fmla="*/ 10 w 383"/>
                <a:gd name="T7" fmla="*/ 181 h 317"/>
                <a:gd name="T8" fmla="*/ 20 w 383"/>
                <a:gd name="T9" fmla="*/ 199 h 317"/>
                <a:gd name="T10" fmla="*/ 28 w 383"/>
                <a:gd name="T11" fmla="*/ 218 h 317"/>
                <a:gd name="T12" fmla="*/ 36 w 383"/>
                <a:gd name="T13" fmla="*/ 236 h 317"/>
                <a:gd name="T14" fmla="*/ 43 w 383"/>
                <a:gd name="T15" fmla="*/ 256 h 317"/>
                <a:gd name="T16" fmla="*/ 50 w 383"/>
                <a:gd name="T17" fmla="*/ 276 h 317"/>
                <a:gd name="T18" fmla="*/ 56 w 383"/>
                <a:gd name="T19" fmla="*/ 296 h 317"/>
                <a:gd name="T20" fmla="*/ 60 w 383"/>
                <a:gd name="T21" fmla="*/ 317 h 317"/>
                <a:gd name="T22" fmla="*/ 135 w 383"/>
                <a:gd name="T23" fmla="*/ 300 h 317"/>
                <a:gd name="T24" fmla="*/ 383 w 383"/>
                <a:gd name="T25" fmla="*/ 246 h 317"/>
                <a:gd name="T26" fmla="*/ 375 w 383"/>
                <a:gd name="T27" fmla="*/ 214 h 317"/>
                <a:gd name="T28" fmla="*/ 365 w 383"/>
                <a:gd name="T29" fmla="*/ 181 h 317"/>
                <a:gd name="T30" fmla="*/ 355 w 383"/>
                <a:gd name="T31" fmla="*/ 150 h 317"/>
                <a:gd name="T32" fmla="*/ 343 w 383"/>
                <a:gd name="T33" fmla="*/ 118 h 317"/>
                <a:gd name="T34" fmla="*/ 330 w 383"/>
                <a:gd name="T35" fmla="*/ 88 h 317"/>
                <a:gd name="T36" fmla="*/ 315 w 383"/>
                <a:gd name="T37" fmla="*/ 59 h 317"/>
                <a:gd name="T38" fmla="*/ 300 w 383"/>
                <a:gd name="T39" fmla="*/ 29 h 317"/>
                <a:gd name="T40" fmla="*/ 283 w 383"/>
                <a:gd name="T41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3" h="317">
                  <a:moveTo>
                    <a:pt x="283" y="0"/>
                  </a:moveTo>
                  <a:lnTo>
                    <a:pt x="172" y="66"/>
                  </a:lnTo>
                  <a:lnTo>
                    <a:pt x="0" y="163"/>
                  </a:lnTo>
                  <a:lnTo>
                    <a:pt x="10" y="181"/>
                  </a:lnTo>
                  <a:lnTo>
                    <a:pt x="20" y="199"/>
                  </a:lnTo>
                  <a:lnTo>
                    <a:pt x="28" y="218"/>
                  </a:lnTo>
                  <a:lnTo>
                    <a:pt x="36" y="236"/>
                  </a:lnTo>
                  <a:lnTo>
                    <a:pt x="43" y="256"/>
                  </a:lnTo>
                  <a:lnTo>
                    <a:pt x="50" y="276"/>
                  </a:lnTo>
                  <a:lnTo>
                    <a:pt x="56" y="296"/>
                  </a:lnTo>
                  <a:lnTo>
                    <a:pt x="60" y="317"/>
                  </a:lnTo>
                  <a:lnTo>
                    <a:pt x="135" y="300"/>
                  </a:lnTo>
                  <a:lnTo>
                    <a:pt x="383" y="246"/>
                  </a:lnTo>
                  <a:lnTo>
                    <a:pt x="375" y="214"/>
                  </a:lnTo>
                  <a:lnTo>
                    <a:pt x="365" y="181"/>
                  </a:lnTo>
                  <a:lnTo>
                    <a:pt x="355" y="150"/>
                  </a:lnTo>
                  <a:lnTo>
                    <a:pt x="343" y="118"/>
                  </a:lnTo>
                  <a:lnTo>
                    <a:pt x="330" y="88"/>
                  </a:lnTo>
                  <a:lnTo>
                    <a:pt x="315" y="59"/>
                  </a:lnTo>
                  <a:lnTo>
                    <a:pt x="300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7" name="Freeform 88"/>
            <p:cNvSpPr>
              <a:spLocks/>
            </p:cNvSpPr>
            <p:nvPr/>
          </p:nvSpPr>
          <p:spPr bwMode="auto">
            <a:xfrm>
              <a:off x="1691" y="1359"/>
              <a:ext cx="419" cy="229"/>
            </a:xfrm>
            <a:custGeom>
              <a:avLst/>
              <a:gdLst>
                <a:gd name="T0" fmla="*/ 3 w 419"/>
                <a:gd name="T1" fmla="*/ 226 h 229"/>
                <a:gd name="T2" fmla="*/ 3 w 419"/>
                <a:gd name="T3" fmla="*/ 227 h 229"/>
                <a:gd name="T4" fmla="*/ 3 w 419"/>
                <a:gd name="T5" fmla="*/ 227 h 229"/>
                <a:gd name="T6" fmla="*/ 3 w 419"/>
                <a:gd name="T7" fmla="*/ 227 h 229"/>
                <a:gd name="T8" fmla="*/ 3 w 419"/>
                <a:gd name="T9" fmla="*/ 229 h 229"/>
                <a:gd name="T10" fmla="*/ 419 w 419"/>
                <a:gd name="T11" fmla="*/ 137 h 229"/>
                <a:gd name="T12" fmla="*/ 415 w 419"/>
                <a:gd name="T13" fmla="*/ 119 h 229"/>
                <a:gd name="T14" fmla="*/ 411 w 419"/>
                <a:gd name="T15" fmla="*/ 101 h 229"/>
                <a:gd name="T16" fmla="*/ 405 w 419"/>
                <a:gd name="T17" fmla="*/ 83 h 229"/>
                <a:gd name="T18" fmla="*/ 398 w 419"/>
                <a:gd name="T19" fmla="*/ 66 h 229"/>
                <a:gd name="T20" fmla="*/ 392 w 419"/>
                <a:gd name="T21" fmla="*/ 50 h 229"/>
                <a:gd name="T22" fmla="*/ 385 w 419"/>
                <a:gd name="T23" fmla="*/ 33 h 229"/>
                <a:gd name="T24" fmla="*/ 376 w 419"/>
                <a:gd name="T25" fmla="*/ 16 h 229"/>
                <a:gd name="T26" fmla="*/ 367 w 419"/>
                <a:gd name="T27" fmla="*/ 0 h 229"/>
                <a:gd name="T28" fmla="*/ 0 w 419"/>
                <a:gd name="T29" fmla="*/ 209 h 229"/>
                <a:gd name="T30" fmla="*/ 2 w 419"/>
                <a:gd name="T31" fmla="*/ 213 h 229"/>
                <a:gd name="T32" fmla="*/ 2 w 419"/>
                <a:gd name="T33" fmla="*/ 218 h 229"/>
                <a:gd name="T34" fmla="*/ 3 w 419"/>
                <a:gd name="T35" fmla="*/ 222 h 229"/>
                <a:gd name="T36" fmla="*/ 3 w 419"/>
                <a:gd name="T37" fmla="*/ 22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9" h="229">
                  <a:moveTo>
                    <a:pt x="3" y="226"/>
                  </a:moveTo>
                  <a:lnTo>
                    <a:pt x="3" y="227"/>
                  </a:lnTo>
                  <a:lnTo>
                    <a:pt x="3" y="227"/>
                  </a:lnTo>
                  <a:lnTo>
                    <a:pt x="3" y="227"/>
                  </a:lnTo>
                  <a:lnTo>
                    <a:pt x="3" y="229"/>
                  </a:lnTo>
                  <a:lnTo>
                    <a:pt x="419" y="137"/>
                  </a:lnTo>
                  <a:lnTo>
                    <a:pt x="415" y="119"/>
                  </a:lnTo>
                  <a:lnTo>
                    <a:pt x="411" y="101"/>
                  </a:lnTo>
                  <a:lnTo>
                    <a:pt x="405" y="83"/>
                  </a:lnTo>
                  <a:lnTo>
                    <a:pt x="398" y="66"/>
                  </a:lnTo>
                  <a:lnTo>
                    <a:pt x="392" y="50"/>
                  </a:lnTo>
                  <a:lnTo>
                    <a:pt x="385" y="33"/>
                  </a:lnTo>
                  <a:lnTo>
                    <a:pt x="376" y="16"/>
                  </a:lnTo>
                  <a:lnTo>
                    <a:pt x="367" y="0"/>
                  </a:lnTo>
                  <a:lnTo>
                    <a:pt x="0" y="209"/>
                  </a:lnTo>
                  <a:lnTo>
                    <a:pt x="2" y="213"/>
                  </a:lnTo>
                  <a:lnTo>
                    <a:pt x="2" y="218"/>
                  </a:lnTo>
                  <a:lnTo>
                    <a:pt x="3" y="222"/>
                  </a:lnTo>
                  <a:lnTo>
                    <a:pt x="3" y="226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2123" y="1660"/>
              <a:ext cx="380" cy="294"/>
            </a:xfrm>
            <a:custGeom>
              <a:avLst/>
              <a:gdLst>
                <a:gd name="T0" fmla="*/ 91 w 380"/>
                <a:gd name="T1" fmla="*/ 4 h 294"/>
                <a:gd name="T2" fmla="*/ 52 w 380"/>
                <a:gd name="T3" fmla="*/ 0 h 294"/>
                <a:gd name="T4" fmla="*/ 48 w 380"/>
                <a:gd name="T5" fmla="*/ 21 h 294"/>
                <a:gd name="T6" fmla="*/ 44 w 380"/>
                <a:gd name="T7" fmla="*/ 41 h 294"/>
                <a:gd name="T8" fmla="*/ 39 w 380"/>
                <a:gd name="T9" fmla="*/ 61 h 294"/>
                <a:gd name="T10" fmla="*/ 33 w 380"/>
                <a:gd name="T11" fmla="*/ 82 h 294"/>
                <a:gd name="T12" fmla="*/ 26 w 380"/>
                <a:gd name="T13" fmla="*/ 101 h 294"/>
                <a:gd name="T14" fmla="*/ 18 w 380"/>
                <a:gd name="T15" fmla="*/ 121 h 294"/>
                <a:gd name="T16" fmla="*/ 9 w 380"/>
                <a:gd name="T17" fmla="*/ 140 h 294"/>
                <a:gd name="T18" fmla="*/ 0 w 380"/>
                <a:gd name="T19" fmla="*/ 158 h 294"/>
                <a:gd name="T20" fmla="*/ 64 w 380"/>
                <a:gd name="T21" fmla="*/ 186 h 294"/>
                <a:gd name="T22" fmla="*/ 298 w 380"/>
                <a:gd name="T23" fmla="*/ 294 h 294"/>
                <a:gd name="T24" fmla="*/ 313 w 380"/>
                <a:gd name="T25" fmla="*/ 263 h 294"/>
                <a:gd name="T26" fmla="*/ 327 w 380"/>
                <a:gd name="T27" fmla="*/ 233 h 294"/>
                <a:gd name="T28" fmla="*/ 338 w 380"/>
                <a:gd name="T29" fmla="*/ 202 h 294"/>
                <a:gd name="T30" fmla="*/ 349 w 380"/>
                <a:gd name="T31" fmla="*/ 170 h 294"/>
                <a:gd name="T32" fmla="*/ 359 w 380"/>
                <a:gd name="T33" fmla="*/ 139 h 294"/>
                <a:gd name="T34" fmla="*/ 367 w 380"/>
                <a:gd name="T35" fmla="*/ 107 h 294"/>
                <a:gd name="T36" fmla="*/ 374 w 380"/>
                <a:gd name="T37" fmla="*/ 73 h 294"/>
                <a:gd name="T38" fmla="*/ 380 w 380"/>
                <a:gd name="T39" fmla="*/ 40 h 294"/>
                <a:gd name="T40" fmla="*/ 91 w 380"/>
                <a:gd name="T41" fmla="*/ 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0" h="294">
                  <a:moveTo>
                    <a:pt x="91" y="4"/>
                  </a:moveTo>
                  <a:lnTo>
                    <a:pt x="52" y="0"/>
                  </a:lnTo>
                  <a:lnTo>
                    <a:pt x="48" y="21"/>
                  </a:lnTo>
                  <a:lnTo>
                    <a:pt x="44" y="41"/>
                  </a:lnTo>
                  <a:lnTo>
                    <a:pt x="39" y="61"/>
                  </a:lnTo>
                  <a:lnTo>
                    <a:pt x="33" y="82"/>
                  </a:lnTo>
                  <a:lnTo>
                    <a:pt x="26" y="101"/>
                  </a:lnTo>
                  <a:lnTo>
                    <a:pt x="18" y="121"/>
                  </a:lnTo>
                  <a:lnTo>
                    <a:pt x="9" y="140"/>
                  </a:lnTo>
                  <a:lnTo>
                    <a:pt x="0" y="158"/>
                  </a:lnTo>
                  <a:lnTo>
                    <a:pt x="64" y="186"/>
                  </a:lnTo>
                  <a:lnTo>
                    <a:pt x="298" y="294"/>
                  </a:lnTo>
                  <a:lnTo>
                    <a:pt x="313" y="263"/>
                  </a:lnTo>
                  <a:lnTo>
                    <a:pt x="327" y="233"/>
                  </a:lnTo>
                  <a:lnTo>
                    <a:pt x="338" y="202"/>
                  </a:lnTo>
                  <a:lnTo>
                    <a:pt x="349" y="170"/>
                  </a:lnTo>
                  <a:lnTo>
                    <a:pt x="359" y="139"/>
                  </a:lnTo>
                  <a:lnTo>
                    <a:pt x="367" y="107"/>
                  </a:lnTo>
                  <a:lnTo>
                    <a:pt x="374" y="73"/>
                  </a:lnTo>
                  <a:lnTo>
                    <a:pt x="380" y="40"/>
                  </a:lnTo>
                  <a:lnTo>
                    <a:pt x="91" y="4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1683" y="1599"/>
              <a:ext cx="431" cy="194"/>
            </a:xfrm>
            <a:custGeom>
              <a:avLst/>
              <a:gdLst>
                <a:gd name="T0" fmla="*/ 8 w 431"/>
                <a:gd name="T1" fmla="*/ 0 h 194"/>
                <a:gd name="T2" fmla="*/ 7 w 431"/>
                <a:gd name="T3" fmla="*/ 5 h 194"/>
                <a:gd name="T4" fmla="*/ 6 w 431"/>
                <a:gd name="T5" fmla="*/ 10 h 194"/>
                <a:gd name="T6" fmla="*/ 3 w 431"/>
                <a:gd name="T7" fmla="*/ 15 h 194"/>
                <a:gd name="T8" fmla="*/ 0 w 431"/>
                <a:gd name="T9" fmla="*/ 19 h 194"/>
                <a:gd name="T10" fmla="*/ 386 w 431"/>
                <a:gd name="T11" fmla="*/ 194 h 194"/>
                <a:gd name="T12" fmla="*/ 394 w 431"/>
                <a:gd name="T13" fmla="*/ 177 h 194"/>
                <a:gd name="T14" fmla="*/ 401 w 431"/>
                <a:gd name="T15" fmla="*/ 161 h 194"/>
                <a:gd name="T16" fmla="*/ 408 w 431"/>
                <a:gd name="T17" fmla="*/ 144 h 194"/>
                <a:gd name="T18" fmla="*/ 415 w 431"/>
                <a:gd name="T19" fmla="*/ 126 h 194"/>
                <a:gd name="T20" fmla="*/ 420 w 431"/>
                <a:gd name="T21" fmla="*/ 108 h 194"/>
                <a:gd name="T22" fmla="*/ 425 w 431"/>
                <a:gd name="T23" fmla="*/ 90 h 194"/>
                <a:gd name="T24" fmla="*/ 429 w 431"/>
                <a:gd name="T25" fmla="*/ 71 h 194"/>
                <a:gd name="T26" fmla="*/ 431 w 431"/>
                <a:gd name="T27" fmla="*/ 53 h 194"/>
                <a:gd name="T28" fmla="*/ 8 w 431"/>
                <a:gd name="T29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1" h="194">
                  <a:moveTo>
                    <a:pt x="8" y="0"/>
                  </a:moveTo>
                  <a:lnTo>
                    <a:pt x="7" y="5"/>
                  </a:lnTo>
                  <a:lnTo>
                    <a:pt x="6" y="10"/>
                  </a:lnTo>
                  <a:lnTo>
                    <a:pt x="3" y="15"/>
                  </a:lnTo>
                  <a:lnTo>
                    <a:pt x="0" y="19"/>
                  </a:lnTo>
                  <a:lnTo>
                    <a:pt x="386" y="194"/>
                  </a:lnTo>
                  <a:lnTo>
                    <a:pt x="394" y="177"/>
                  </a:lnTo>
                  <a:lnTo>
                    <a:pt x="401" y="161"/>
                  </a:lnTo>
                  <a:lnTo>
                    <a:pt x="408" y="144"/>
                  </a:lnTo>
                  <a:lnTo>
                    <a:pt x="415" y="126"/>
                  </a:lnTo>
                  <a:lnTo>
                    <a:pt x="420" y="108"/>
                  </a:lnTo>
                  <a:lnTo>
                    <a:pt x="425" y="90"/>
                  </a:lnTo>
                  <a:lnTo>
                    <a:pt x="429" y="71"/>
                  </a:lnTo>
                  <a:lnTo>
                    <a:pt x="431" y="5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0" name="Freeform 91"/>
            <p:cNvSpPr>
              <a:spLocks/>
            </p:cNvSpPr>
            <p:nvPr/>
          </p:nvSpPr>
          <p:spPr bwMode="auto">
            <a:xfrm>
              <a:off x="1876" y="1959"/>
              <a:ext cx="374" cy="372"/>
            </a:xfrm>
            <a:custGeom>
              <a:avLst/>
              <a:gdLst>
                <a:gd name="T0" fmla="*/ 273 w 374"/>
                <a:gd name="T1" fmla="*/ 125 h 372"/>
                <a:gd name="T2" fmla="*/ 139 w 374"/>
                <a:gd name="T3" fmla="*/ 0 h 372"/>
                <a:gd name="T4" fmla="*/ 123 w 374"/>
                <a:gd name="T5" fmla="*/ 14 h 372"/>
                <a:gd name="T6" fmla="*/ 107 w 374"/>
                <a:gd name="T7" fmla="*/ 27 h 372"/>
                <a:gd name="T8" fmla="*/ 90 w 374"/>
                <a:gd name="T9" fmla="*/ 41 h 372"/>
                <a:gd name="T10" fmla="*/ 73 w 374"/>
                <a:gd name="T11" fmla="*/ 52 h 372"/>
                <a:gd name="T12" fmla="*/ 55 w 374"/>
                <a:gd name="T13" fmla="*/ 64 h 372"/>
                <a:gd name="T14" fmla="*/ 37 w 374"/>
                <a:gd name="T15" fmla="*/ 75 h 372"/>
                <a:gd name="T16" fmla="*/ 19 w 374"/>
                <a:gd name="T17" fmla="*/ 85 h 372"/>
                <a:gd name="T18" fmla="*/ 0 w 374"/>
                <a:gd name="T19" fmla="*/ 95 h 372"/>
                <a:gd name="T20" fmla="*/ 157 w 374"/>
                <a:gd name="T21" fmla="*/ 372 h 372"/>
                <a:gd name="T22" fmla="*/ 168 w 374"/>
                <a:gd name="T23" fmla="*/ 367 h 372"/>
                <a:gd name="T24" fmla="*/ 179 w 374"/>
                <a:gd name="T25" fmla="*/ 361 h 372"/>
                <a:gd name="T26" fmla="*/ 190 w 374"/>
                <a:gd name="T27" fmla="*/ 356 h 372"/>
                <a:gd name="T28" fmla="*/ 200 w 374"/>
                <a:gd name="T29" fmla="*/ 349 h 372"/>
                <a:gd name="T30" fmla="*/ 211 w 374"/>
                <a:gd name="T31" fmla="*/ 343 h 372"/>
                <a:gd name="T32" fmla="*/ 222 w 374"/>
                <a:gd name="T33" fmla="*/ 336 h 372"/>
                <a:gd name="T34" fmla="*/ 232 w 374"/>
                <a:gd name="T35" fmla="*/ 331 h 372"/>
                <a:gd name="T36" fmla="*/ 243 w 374"/>
                <a:gd name="T37" fmla="*/ 324 h 372"/>
                <a:gd name="T38" fmla="*/ 261 w 374"/>
                <a:gd name="T39" fmla="*/ 313 h 372"/>
                <a:gd name="T40" fmla="*/ 277 w 374"/>
                <a:gd name="T41" fmla="*/ 302 h 372"/>
                <a:gd name="T42" fmla="*/ 294 w 374"/>
                <a:gd name="T43" fmla="*/ 289 h 372"/>
                <a:gd name="T44" fmla="*/ 311 w 374"/>
                <a:gd name="T45" fmla="*/ 277 h 372"/>
                <a:gd name="T46" fmla="*/ 327 w 374"/>
                <a:gd name="T47" fmla="*/ 263 h 372"/>
                <a:gd name="T48" fmla="*/ 344 w 374"/>
                <a:gd name="T49" fmla="*/ 249 h 372"/>
                <a:gd name="T50" fmla="*/ 359 w 374"/>
                <a:gd name="T51" fmla="*/ 235 h 372"/>
                <a:gd name="T52" fmla="*/ 374 w 374"/>
                <a:gd name="T53" fmla="*/ 221 h 372"/>
                <a:gd name="T54" fmla="*/ 273 w 374"/>
                <a:gd name="T55" fmla="*/ 125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4" h="372">
                  <a:moveTo>
                    <a:pt x="273" y="125"/>
                  </a:moveTo>
                  <a:lnTo>
                    <a:pt x="139" y="0"/>
                  </a:lnTo>
                  <a:lnTo>
                    <a:pt x="123" y="14"/>
                  </a:lnTo>
                  <a:lnTo>
                    <a:pt x="107" y="27"/>
                  </a:lnTo>
                  <a:lnTo>
                    <a:pt x="90" y="41"/>
                  </a:lnTo>
                  <a:lnTo>
                    <a:pt x="73" y="52"/>
                  </a:lnTo>
                  <a:lnTo>
                    <a:pt x="55" y="64"/>
                  </a:lnTo>
                  <a:lnTo>
                    <a:pt x="37" y="75"/>
                  </a:lnTo>
                  <a:lnTo>
                    <a:pt x="19" y="85"/>
                  </a:lnTo>
                  <a:lnTo>
                    <a:pt x="0" y="95"/>
                  </a:lnTo>
                  <a:lnTo>
                    <a:pt x="157" y="372"/>
                  </a:lnTo>
                  <a:lnTo>
                    <a:pt x="168" y="367"/>
                  </a:lnTo>
                  <a:lnTo>
                    <a:pt x="179" y="361"/>
                  </a:lnTo>
                  <a:lnTo>
                    <a:pt x="190" y="356"/>
                  </a:lnTo>
                  <a:lnTo>
                    <a:pt x="200" y="349"/>
                  </a:lnTo>
                  <a:lnTo>
                    <a:pt x="211" y="343"/>
                  </a:lnTo>
                  <a:lnTo>
                    <a:pt x="222" y="336"/>
                  </a:lnTo>
                  <a:lnTo>
                    <a:pt x="232" y="331"/>
                  </a:lnTo>
                  <a:lnTo>
                    <a:pt x="243" y="324"/>
                  </a:lnTo>
                  <a:lnTo>
                    <a:pt x="261" y="313"/>
                  </a:lnTo>
                  <a:lnTo>
                    <a:pt x="277" y="302"/>
                  </a:lnTo>
                  <a:lnTo>
                    <a:pt x="294" y="289"/>
                  </a:lnTo>
                  <a:lnTo>
                    <a:pt x="311" y="277"/>
                  </a:lnTo>
                  <a:lnTo>
                    <a:pt x="327" y="263"/>
                  </a:lnTo>
                  <a:lnTo>
                    <a:pt x="344" y="249"/>
                  </a:lnTo>
                  <a:lnTo>
                    <a:pt x="359" y="235"/>
                  </a:lnTo>
                  <a:lnTo>
                    <a:pt x="374" y="221"/>
                  </a:lnTo>
                  <a:lnTo>
                    <a:pt x="273" y="125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1" name="Freeform 92"/>
            <p:cNvSpPr>
              <a:spLocks/>
            </p:cNvSpPr>
            <p:nvPr/>
          </p:nvSpPr>
          <p:spPr bwMode="auto">
            <a:xfrm>
              <a:off x="1644" y="1633"/>
              <a:ext cx="328" cy="371"/>
            </a:xfrm>
            <a:custGeom>
              <a:avLst/>
              <a:gdLst>
                <a:gd name="T0" fmla="*/ 0 w 328"/>
                <a:gd name="T1" fmla="*/ 12 h 371"/>
                <a:gd name="T2" fmla="*/ 203 w 328"/>
                <a:gd name="T3" fmla="*/ 371 h 371"/>
                <a:gd name="T4" fmla="*/ 221 w 328"/>
                <a:gd name="T5" fmla="*/ 363 h 371"/>
                <a:gd name="T6" fmla="*/ 237 w 328"/>
                <a:gd name="T7" fmla="*/ 353 h 371"/>
                <a:gd name="T8" fmla="*/ 254 w 328"/>
                <a:gd name="T9" fmla="*/ 343 h 371"/>
                <a:gd name="T10" fmla="*/ 269 w 328"/>
                <a:gd name="T11" fmla="*/ 332 h 371"/>
                <a:gd name="T12" fmla="*/ 285 w 328"/>
                <a:gd name="T13" fmla="*/ 322 h 371"/>
                <a:gd name="T14" fmla="*/ 300 w 328"/>
                <a:gd name="T15" fmla="*/ 310 h 371"/>
                <a:gd name="T16" fmla="*/ 314 w 328"/>
                <a:gd name="T17" fmla="*/ 299 h 371"/>
                <a:gd name="T18" fmla="*/ 328 w 328"/>
                <a:gd name="T19" fmla="*/ 286 h 371"/>
                <a:gd name="T20" fmla="*/ 24 w 328"/>
                <a:gd name="T21" fmla="*/ 0 h 371"/>
                <a:gd name="T22" fmla="*/ 18 w 328"/>
                <a:gd name="T23" fmla="*/ 3 h 371"/>
                <a:gd name="T24" fmla="*/ 13 w 328"/>
                <a:gd name="T25" fmla="*/ 6 h 371"/>
                <a:gd name="T26" fmla="*/ 6 w 328"/>
                <a:gd name="T27" fmla="*/ 9 h 371"/>
                <a:gd name="T28" fmla="*/ 0 w 328"/>
                <a:gd name="T29" fmla="*/ 1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8" h="371">
                  <a:moveTo>
                    <a:pt x="0" y="12"/>
                  </a:moveTo>
                  <a:lnTo>
                    <a:pt x="203" y="371"/>
                  </a:lnTo>
                  <a:lnTo>
                    <a:pt x="221" y="363"/>
                  </a:lnTo>
                  <a:lnTo>
                    <a:pt x="237" y="353"/>
                  </a:lnTo>
                  <a:lnTo>
                    <a:pt x="254" y="343"/>
                  </a:lnTo>
                  <a:lnTo>
                    <a:pt x="269" y="332"/>
                  </a:lnTo>
                  <a:lnTo>
                    <a:pt x="285" y="322"/>
                  </a:lnTo>
                  <a:lnTo>
                    <a:pt x="300" y="310"/>
                  </a:lnTo>
                  <a:lnTo>
                    <a:pt x="314" y="299"/>
                  </a:lnTo>
                  <a:lnTo>
                    <a:pt x="328" y="286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3" y="6"/>
                  </a:lnTo>
                  <a:lnTo>
                    <a:pt x="6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2" name="Freeform 93"/>
            <p:cNvSpPr>
              <a:spLocks/>
            </p:cNvSpPr>
            <p:nvPr/>
          </p:nvSpPr>
          <p:spPr bwMode="auto">
            <a:xfrm>
              <a:off x="748" y="1196"/>
              <a:ext cx="381" cy="306"/>
            </a:xfrm>
            <a:custGeom>
              <a:avLst/>
              <a:gdLst>
                <a:gd name="T0" fmla="*/ 137 w 381"/>
                <a:gd name="T1" fmla="*/ 24 h 306"/>
                <a:gd name="T2" fmla="*/ 89 w 381"/>
                <a:gd name="T3" fmla="*/ 0 h 306"/>
                <a:gd name="T4" fmla="*/ 73 w 381"/>
                <a:gd name="T5" fmla="*/ 30 h 306"/>
                <a:gd name="T6" fmla="*/ 58 w 381"/>
                <a:gd name="T7" fmla="*/ 59 h 306"/>
                <a:gd name="T8" fmla="*/ 46 w 381"/>
                <a:gd name="T9" fmla="*/ 89 h 306"/>
                <a:gd name="T10" fmla="*/ 35 w 381"/>
                <a:gd name="T11" fmla="*/ 121 h 306"/>
                <a:gd name="T12" fmla="*/ 23 w 381"/>
                <a:gd name="T13" fmla="*/ 152 h 306"/>
                <a:gd name="T14" fmla="*/ 14 w 381"/>
                <a:gd name="T15" fmla="*/ 185 h 306"/>
                <a:gd name="T16" fmla="*/ 7 w 381"/>
                <a:gd name="T17" fmla="*/ 217 h 306"/>
                <a:gd name="T18" fmla="*/ 0 w 381"/>
                <a:gd name="T19" fmla="*/ 250 h 306"/>
                <a:gd name="T20" fmla="*/ 157 w 381"/>
                <a:gd name="T21" fmla="*/ 277 h 306"/>
                <a:gd name="T22" fmla="*/ 327 w 381"/>
                <a:gd name="T23" fmla="*/ 306 h 306"/>
                <a:gd name="T24" fmla="*/ 331 w 381"/>
                <a:gd name="T25" fmla="*/ 285 h 306"/>
                <a:gd name="T26" fmla="*/ 336 w 381"/>
                <a:gd name="T27" fmla="*/ 264 h 306"/>
                <a:gd name="T28" fmla="*/ 341 w 381"/>
                <a:gd name="T29" fmla="*/ 243 h 306"/>
                <a:gd name="T30" fmla="*/ 348 w 381"/>
                <a:gd name="T31" fmla="*/ 224 h 306"/>
                <a:gd name="T32" fmla="*/ 355 w 381"/>
                <a:gd name="T33" fmla="*/ 204 h 306"/>
                <a:gd name="T34" fmla="*/ 363 w 381"/>
                <a:gd name="T35" fmla="*/ 185 h 306"/>
                <a:gd name="T36" fmla="*/ 372 w 381"/>
                <a:gd name="T37" fmla="*/ 167 h 306"/>
                <a:gd name="T38" fmla="*/ 381 w 381"/>
                <a:gd name="T39" fmla="*/ 149 h 306"/>
                <a:gd name="T40" fmla="*/ 137 w 381"/>
                <a:gd name="T41" fmla="*/ 2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1" h="306">
                  <a:moveTo>
                    <a:pt x="137" y="24"/>
                  </a:moveTo>
                  <a:lnTo>
                    <a:pt x="89" y="0"/>
                  </a:lnTo>
                  <a:lnTo>
                    <a:pt x="73" y="30"/>
                  </a:lnTo>
                  <a:lnTo>
                    <a:pt x="58" y="59"/>
                  </a:lnTo>
                  <a:lnTo>
                    <a:pt x="46" y="89"/>
                  </a:lnTo>
                  <a:lnTo>
                    <a:pt x="35" y="121"/>
                  </a:lnTo>
                  <a:lnTo>
                    <a:pt x="23" y="152"/>
                  </a:lnTo>
                  <a:lnTo>
                    <a:pt x="14" y="185"/>
                  </a:lnTo>
                  <a:lnTo>
                    <a:pt x="7" y="217"/>
                  </a:lnTo>
                  <a:lnTo>
                    <a:pt x="0" y="250"/>
                  </a:lnTo>
                  <a:lnTo>
                    <a:pt x="157" y="277"/>
                  </a:lnTo>
                  <a:lnTo>
                    <a:pt x="327" y="306"/>
                  </a:lnTo>
                  <a:lnTo>
                    <a:pt x="331" y="285"/>
                  </a:lnTo>
                  <a:lnTo>
                    <a:pt x="336" y="264"/>
                  </a:lnTo>
                  <a:lnTo>
                    <a:pt x="341" y="243"/>
                  </a:lnTo>
                  <a:lnTo>
                    <a:pt x="348" y="224"/>
                  </a:lnTo>
                  <a:lnTo>
                    <a:pt x="355" y="204"/>
                  </a:lnTo>
                  <a:lnTo>
                    <a:pt x="363" y="185"/>
                  </a:lnTo>
                  <a:lnTo>
                    <a:pt x="372" y="167"/>
                  </a:lnTo>
                  <a:lnTo>
                    <a:pt x="381" y="149"/>
                  </a:lnTo>
                  <a:lnTo>
                    <a:pt x="137" y="24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1135" y="1371"/>
              <a:ext cx="424" cy="211"/>
            </a:xfrm>
            <a:custGeom>
              <a:avLst/>
              <a:gdLst>
                <a:gd name="T0" fmla="*/ 424 w 424"/>
                <a:gd name="T1" fmla="*/ 190 h 211"/>
                <a:gd name="T2" fmla="*/ 48 w 424"/>
                <a:gd name="T3" fmla="*/ 0 h 211"/>
                <a:gd name="T4" fmla="*/ 40 w 424"/>
                <a:gd name="T5" fmla="*/ 17 h 211"/>
                <a:gd name="T6" fmla="*/ 32 w 424"/>
                <a:gd name="T7" fmla="*/ 34 h 211"/>
                <a:gd name="T8" fmla="*/ 25 w 424"/>
                <a:gd name="T9" fmla="*/ 50 h 211"/>
                <a:gd name="T10" fmla="*/ 18 w 424"/>
                <a:gd name="T11" fmla="*/ 68 h 211"/>
                <a:gd name="T12" fmla="*/ 12 w 424"/>
                <a:gd name="T13" fmla="*/ 85 h 211"/>
                <a:gd name="T14" fmla="*/ 8 w 424"/>
                <a:gd name="T15" fmla="*/ 103 h 211"/>
                <a:gd name="T16" fmla="*/ 4 w 424"/>
                <a:gd name="T17" fmla="*/ 122 h 211"/>
                <a:gd name="T18" fmla="*/ 0 w 424"/>
                <a:gd name="T19" fmla="*/ 140 h 211"/>
                <a:gd name="T20" fmla="*/ 419 w 424"/>
                <a:gd name="T21" fmla="*/ 211 h 211"/>
                <a:gd name="T22" fmla="*/ 420 w 424"/>
                <a:gd name="T23" fmla="*/ 206 h 211"/>
                <a:gd name="T24" fmla="*/ 422 w 424"/>
                <a:gd name="T25" fmla="*/ 200 h 211"/>
                <a:gd name="T26" fmla="*/ 423 w 424"/>
                <a:gd name="T27" fmla="*/ 196 h 211"/>
                <a:gd name="T28" fmla="*/ 424 w 424"/>
                <a:gd name="T29" fmla="*/ 19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4" h="211">
                  <a:moveTo>
                    <a:pt x="424" y="190"/>
                  </a:moveTo>
                  <a:lnTo>
                    <a:pt x="48" y="0"/>
                  </a:lnTo>
                  <a:lnTo>
                    <a:pt x="40" y="17"/>
                  </a:lnTo>
                  <a:lnTo>
                    <a:pt x="32" y="34"/>
                  </a:lnTo>
                  <a:lnTo>
                    <a:pt x="25" y="50"/>
                  </a:lnTo>
                  <a:lnTo>
                    <a:pt x="18" y="68"/>
                  </a:lnTo>
                  <a:lnTo>
                    <a:pt x="12" y="85"/>
                  </a:lnTo>
                  <a:lnTo>
                    <a:pt x="8" y="103"/>
                  </a:lnTo>
                  <a:lnTo>
                    <a:pt x="4" y="122"/>
                  </a:lnTo>
                  <a:lnTo>
                    <a:pt x="0" y="140"/>
                  </a:lnTo>
                  <a:lnTo>
                    <a:pt x="419" y="211"/>
                  </a:lnTo>
                  <a:lnTo>
                    <a:pt x="420" y="206"/>
                  </a:lnTo>
                  <a:lnTo>
                    <a:pt x="422" y="200"/>
                  </a:lnTo>
                  <a:lnTo>
                    <a:pt x="423" y="196"/>
                  </a:lnTo>
                  <a:lnTo>
                    <a:pt x="424" y="19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998" y="1957"/>
              <a:ext cx="373" cy="376"/>
            </a:xfrm>
            <a:custGeom>
              <a:avLst/>
              <a:gdLst>
                <a:gd name="T0" fmla="*/ 233 w 373"/>
                <a:gd name="T1" fmla="*/ 0 h 376"/>
                <a:gd name="T2" fmla="*/ 0 w 373"/>
                <a:gd name="T3" fmla="*/ 224 h 376"/>
                <a:gd name="T4" fmla="*/ 25 w 373"/>
                <a:gd name="T5" fmla="*/ 247 h 376"/>
                <a:gd name="T6" fmla="*/ 50 w 373"/>
                <a:gd name="T7" fmla="*/ 267 h 376"/>
                <a:gd name="T8" fmla="*/ 76 w 373"/>
                <a:gd name="T9" fmla="*/ 288 h 376"/>
                <a:gd name="T10" fmla="*/ 104 w 373"/>
                <a:gd name="T11" fmla="*/ 308 h 376"/>
                <a:gd name="T12" fmla="*/ 131 w 373"/>
                <a:gd name="T13" fmla="*/ 326 h 376"/>
                <a:gd name="T14" fmla="*/ 159 w 373"/>
                <a:gd name="T15" fmla="*/ 344 h 376"/>
                <a:gd name="T16" fmla="*/ 188 w 373"/>
                <a:gd name="T17" fmla="*/ 360 h 376"/>
                <a:gd name="T18" fmla="*/ 219 w 373"/>
                <a:gd name="T19" fmla="*/ 376 h 376"/>
                <a:gd name="T20" fmla="*/ 373 w 373"/>
                <a:gd name="T21" fmla="*/ 97 h 376"/>
                <a:gd name="T22" fmla="*/ 353 w 373"/>
                <a:gd name="T23" fmla="*/ 87 h 376"/>
                <a:gd name="T24" fmla="*/ 335 w 373"/>
                <a:gd name="T25" fmla="*/ 76 h 376"/>
                <a:gd name="T26" fmla="*/ 317 w 373"/>
                <a:gd name="T27" fmla="*/ 65 h 376"/>
                <a:gd name="T28" fmla="*/ 299 w 373"/>
                <a:gd name="T29" fmla="*/ 54 h 376"/>
                <a:gd name="T30" fmla="*/ 281 w 373"/>
                <a:gd name="T31" fmla="*/ 41 h 376"/>
                <a:gd name="T32" fmla="*/ 265 w 373"/>
                <a:gd name="T33" fmla="*/ 27 h 376"/>
                <a:gd name="T34" fmla="*/ 248 w 373"/>
                <a:gd name="T35" fmla="*/ 14 h 376"/>
                <a:gd name="T36" fmla="*/ 233 w 373"/>
                <a:gd name="T37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3" h="376">
                  <a:moveTo>
                    <a:pt x="233" y="0"/>
                  </a:moveTo>
                  <a:lnTo>
                    <a:pt x="0" y="224"/>
                  </a:lnTo>
                  <a:lnTo>
                    <a:pt x="25" y="247"/>
                  </a:lnTo>
                  <a:lnTo>
                    <a:pt x="50" y="267"/>
                  </a:lnTo>
                  <a:lnTo>
                    <a:pt x="76" y="288"/>
                  </a:lnTo>
                  <a:lnTo>
                    <a:pt x="104" y="308"/>
                  </a:lnTo>
                  <a:lnTo>
                    <a:pt x="131" y="326"/>
                  </a:lnTo>
                  <a:lnTo>
                    <a:pt x="159" y="344"/>
                  </a:lnTo>
                  <a:lnTo>
                    <a:pt x="188" y="360"/>
                  </a:lnTo>
                  <a:lnTo>
                    <a:pt x="219" y="376"/>
                  </a:lnTo>
                  <a:lnTo>
                    <a:pt x="373" y="97"/>
                  </a:lnTo>
                  <a:lnTo>
                    <a:pt x="353" y="87"/>
                  </a:lnTo>
                  <a:lnTo>
                    <a:pt x="335" y="76"/>
                  </a:lnTo>
                  <a:lnTo>
                    <a:pt x="317" y="65"/>
                  </a:lnTo>
                  <a:lnTo>
                    <a:pt x="299" y="54"/>
                  </a:lnTo>
                  <a:lnTo>
                    <a:pt x="281" y="41"/>
                  </a:lnTo>
                  <a:lnTo>
                    <a:pt x="265" y="27"/>
                  </a:lnTo>
                  <a:lnTo>
                    <a:pt x="248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5" name="Freeform 96"/>
            <p:cNvSpPr>
              <a:spLocks/>
            </p:cNvSpPr>
            <p:nvPr/>
          </p:nvSpPr>
          <p:spPr bwMode="auto">
            <a:xfrm>
              <a:off x="1274" y="1628"/>
              <a:ext cx="324" cy="374"/>
            </a:xfrm>
            <a:custGeom>
              <a:avLst/>
              <a:gdLst>
                <a:gd name="T0" fmla="*/ 301 w 324"/>
                <a:gd name="T1" fmla="*/ 0 h 374"/>
                <a:gd name="T2" fmla="*/ 0 w 324"/>
                <a:gd name="T3" fmla="*/ 288 h 374"/>
                <a:gd name="T4" fmla="*/ 14 w 324"/>
                <a:gd name="T5" fmla="*/ 301 h 374"/>
                <a:gd name="T6" fmla="*/ 27 w 324"/>
                <a:gd name="T7" fmla="*/ 313 h 374"/>
                <a:gd name="T8" fmla="*/ 43 w 324"/>
                <a:gd name="T9" fmla="*/ 325 h 374"/>
                <a:gd name="T10" fmla="*/ 59 w 324"/>
                <a:gd name="T11" fmla="*/ 336 h 374"/>
                <a:gd name="T12" fmla="*/ 75 w 324"/>
                <a:gd name="T13" fmla="*/ 347 h 374"/>
                <a:gd name="T14" fmla="*/ 91 w 324"/>
                <a:gd name="T15" fmla="*/ 356 h 374"/>
                <a:gd name="T16" fmla="*/ 108 w 324"/>
                <a:gd name="T17" fmla="*/ 366 h 374"/>
                <a:gd name="T18" fmla="*/ 126 w 324"/>
                <a:gd name="T19" fmla="*/ 374 h 374"/>
                <a:gd name="T20" fmla="*/ 324 w 324"/>
                <a:gd name="T21" fmla="*/ 15 h 374"/>
                <a:gd name="T22" fmla="*/ 319 w 324"/>
                <a:gd name="T23" fmla="*/ 12 h 374"/>
                <a:gd name="T24" fmla="*/ 312 w 324"/>
                <a:gd name="T25" fmla="*/ 8 h 374"/>
                <a:gd name="T26" fmla="*/ 306 w 324"/>
                <a:gd name="T27" fmla="*/ 4 h 374"/>
                <a:gd name="T28" fmla="*/ 301 w 324"/>
                <a:gd name="T2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4" h="374">
                  <a:moveTo>
                    <a:pt x="301" y="0"/>
                  </a:moveTo>
                  <a:lnTo>
                    <a:pt x="0" y="288"/>
                  </a:lnTo>
                  <a:lnTo>
                    <a:pt x="14" y="301"/>
                  </a:lnTo>
                  <a:lnTo>
                    <a:pt x="27" y="313"/>
                  </a:lnTo>
                  <a:lnTo>
                    <a:pt x="43" y="325"/>
                  </a:lnTo>
                  <a:lnTo>
                    <a:pt x="59" y="336"/>
                  </a:lnTo>
                  <a:lnTo>
                    <a:pt x="75" y="347"/>
                  </a:lnTo>
                  <a:lnTo>
                    <a:pt x="91" y="356"/>
                  </a:lnTo>
                  <a:lnTo>
                    <a:pt x="108" y="366"/>
                  </a:lnTo>
                  <a:lnTo>
                    <a:pt x="126" y="374"/>
                  </a:lnTo>
                  <a:lnTo>
                    <a:pt x="324" y="15"/>
                  </a:lnTo>
                  <a:lnTo>
                    <a:pt x="319" y="12"/>
                  </a:lnTo>
                  <a:lnTo>
                    <a:pt x="312" y="8"/>
                  </a:lnTo>
                  <a:lnTo>
                    <a:pt x="306" y="4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746" y="1672"/>
              <a:ext cx="382" cy="294"/>
            </a:xfrm>
            <a:custGeom>
              <a:avLst/>
              <a:gdLst>
                <a:gd name="T0" fmla="*/ 329 w 382"/>
                <a:gd name="T1" fmla="*/ 0 h 294"/>
                <a:gd name="T2" fmla="*/ 177 w 382"/>
                <a:gd name="T3" fmla="*/ 21 h 294"/>
                <a:gd name="T4" fmla="*/ 0 w 382"/>
                <a:gd name="T5" fmla="*/ 47 h 294"/>
                <a:gd name="T6" fmla="*/ 7 w 382"/>
                <a:gd name="T7" fmla="*/ 79 h 294"/>
                <a:gd name="T8" fmla="*/ 14 w 382"/>
                <a:gd name="T9" fmla="*/ 113 h 294"/>
                <a:gd name="T10" fmla="*/ 23 w 382"/>
                <a:gd name="T11" fmla="*/ 145 h 294"/>
                <a:gd name="T12" fmla="*/ 34 w 382"/>
                <a:gd name="T13" fmla="*/ 175 h 294"/>
                <a:gd name="T14" fmla="*/ 45 w 382"/>
                <a:gd name="T15" fmla="*/ 206 h 294"/>
                <a:gd name="T16" fmla="*/ 57 w 382"/>
                <a:gd name="T17" fmla="*/ 236 h 294"/>
                <a:gd name="T18" fmla="*/ 71 w 382"/>
                <a:gd name="T19" fmla="*/ 265 h 294"/>
                <a:gd name="T20" fmla="*/ 85 w 382"/>
                <a:gd name="T21" fmla="*/ 294 h 294"/>
                <a:gd name="T22" fmla="*/ 195 w 382"/>
                <a:gd name="T23" fmla="*/ 242 h 294"/>
                <a:gd name="T24" fmla="*/ 382 w 382"/>
                <a:gd name="T25" fmla="*/ 153 h 294"/>
                <a:gd name="T26" fmla="*/ 372 w 382"/>
                <a:gd name="T27" fmla="*/ 135 h 294"/>
                <a:gd name="T28" fmla="*/ 364 w 382"/>
                <a:gd name="T29" fmla="*/ 117 h 294"/>
                <a:gd name="T30" fmla="*/ 357 w 382"/>
                <a:gd name="T31" fmla="*/ 99 h 294"/>
                <a:gd name="T32" fmla="*/ 350 w 382"/>
                <a:gd name="T33" fmla="*/ 79 h 294"/>
                <a:gd name="T34" fmla="*/ 343 w 382"/>
                <a:gd name="T35" fmla="*/ 60 h 294"/>
                <a:gd name="T36" fmla="*/ 338 w 382"/>
                <a:gd name="T37" fmla="*/ 41 h 294"/>
                <a:gd name="T38" fmla="*/ 333 w 382"/>
                <a:gd name="T39" fmla="*/ 21 h 294"/>
                <a:gd name="T40" fmla="*/ 329 w 382"/>
                <a:gd name="T41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2" h="294">
                  <a:moveTo>
                    <a:pt x="329" y="0"/>
                  </a:moveTo>
                  <a:lnTo>
                    <a:pt x="177" y="21"/>
                  </a:lnTo>
                  <a:lnTo>
                    <a:pt x="0" y="47"/>
                  </a:lnTo>
                  <a:lnTo>
                    <a:pt x="7" y="79"/>
                  </a:lnTo>
                  <a:lnTo>
                    <a:pt x="14" y="113"/>
                  </a:lnTo>
                  <a:lnTo>
                    <a:pt x="23" y="145"/>
                  </a:lnTo>
                  <a:lnTo>
                    <a:pt x="34" y="175"/>
                  </a:lnTo>
                  <a:lnTo>
                    <a:pt x="45" y="206"/>
                  </a:lnTo>
                  <a:lnTo>
                    <a:pt x="57" y="236"/>
                  </a:lnTo>
                  <a:lnTo>
                    <a:pt x="71" y="265"/>
                  </a:lnTo>
                  <a:lnTo>
                    <a:pt x="85" y="294"/>
                  </a:lnTo>
                  <a:lnTo>
                    <a:pt x="195" y="242"/>
                  </a:lnTo>
                  <a:lnTo>
                    <a:pt x="382" y="153"/>
                  </a:lnTo>
                  <a:lnTo>
                    <a:pt x="372" y="135"/>
                  </a:lnTo>
                  <a:lnTo>
                    <a:pt x="364" y="117"/>
                  </a:lnTo>
                  <a:lnTo>
                    <a:pt x="357" y="99"/>
                  </a:lnTo>
                  <a:lnTo>
                    <a:pt x="350" y="79"/>
                  </a:lnTo>
                  <a:lnTo>
                    <a:pt x="343" y="60"/>
                  </a:lnTo>
                  <a:lnTo>
                    <a:pt x="338" y="41"/>
                  </a:lnTo>
                  <a:lnTo>
                    <a:pt x="333" y="21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1135" y="1602"/>
              <a:ext cx="429" cy="197"/>
            </a:xfrm>
            <a:custGeom>
              <a:avLst/>
              <a:gdLst>
                <a:gd name="T0" fmla="*/ 422 w 429"/>
                <a:gd name="T1" fmla="*/ 0 h 197"/>
                <a:gd name="T2" fmla="*/ 0 w 429"/>
                <a:gd name="T3" fmla="*/ 61 h 197"/>
                <a:gd name="T4" fmla="*/ 4 w 429"/>
                <a:gd name="T5" fmla="*/ 79 h 197"/>
                <a:gd name="T6" fmla="*/ 8 w 429"/>
                <a:gd name="T7" fmla="*/ 97 h 197"/>
                <a:gd name="T8" fmla="*/ 12 w 429"/>
                <a:gd name="T9" fmla="*/ 113 h 197"/>
                <a:gd name="T10" fmla="*/ 18 w 429"/>
                <a:gd name="T11" fmla="*/ 131 h 197"/>
                <a:gd name="T12" fmla="*/ 25 w 429"/>
                <a:gd name="T13" fmla="*/ 148 h 197"/>
                <a:gd name="T14" fmla="*/ 32 w 429"/>
                <a:gd name="T15" fmla="*/ 165 h 197"/>
                <a:gd name="T16" fmla="*/ 39 w 429"/>
                <a:gd name="T17" fmla="*/ 181 h 197"/>
                <a:gd name="T18" fmla="*/ 47 w 429"/>
                <a:gd name="T19" fmla="*/ 197 h 197"/>
                <a:gd name="T20" fmla="*/ 429 w 429"/>
                <a:gd name="T21" fmla="*/ 15 h 197"/>
                <a:gd name="T22" fmla="*/ 427 w 429"/>
                <a:gd name="T23" fmla="*/ 12 h 197"/>
                <a:gd name="T24" fmla="*/ 424 w 429"/>
                <a:gd name="T25" fmla="*/ 8 h 197"/>
                <a:gd name="T26" fmla="*/ 423 w 429"/>
                <a:gd name="T27" fmla="*/ 4 h 197"/>
                <a:gd name="T28" fmla="*/ 422 w 429"/>
                <a:gd name="T2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9" h="197">
                  <a:moveTo>
                    <a:pt x="422" y="0"/>
                  </a:moveTo>
                  <a:lnTo>
                    <a:pt x="0" y="61"/>
                  </a:lnTo>
                  <a:lnTo>
                    <a:pt x="4" y="79"/>
                  </a:lnTo>
                  <a:lnTo>
                    <a:pt x="8" y="97"/>
                  </a:lnTo>
                  <a:lnTo>
                    <a:pt x="12" y="113"/>
                  </a:lnTo>
                  <a:lnTo>
                    <a:pt x="18" y="131"/>
                  </a:lnTo>
                  <a:lnTo>
                    <a:pt x="25" y="148"/>
                  </a:lnTo>
                  <a:lnTo>
                    <a:pt x="32" y="165"/>
                  </a:lnTo>
                  <a:lnTo>
                    <a:pt x="39" y="181"/>
                  </a:lnTo>
                  <a:lnTo>
                    <a:pt x="47" y="197"/>
                  </a:lnTo>
                  <a:lnTo>
                    <a:pt x="429" y="15"/>
                  </a:lnTo>
                  <a:lnTo>
                    <a:pt x="427" y="12"/>
                  </a:lnTo>
                  <a:lnTo>
                    <a:pt x="424" y="8"/>
                  </a:lnTo>
                  <a:lnTo>
                    <a:pt x="423" y="4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8" name="Freeform 99"/>
            <p:cNvSpPr>
              <a:spLocks/>
            </p:cNvSpPr>
            <p:nvPr/>
          </p:nvSpPr>
          <p:spPr bwMode="auto">
            <a:xfrm>
              <a:off x="1553" y="422"/>
              <a:ext cx="23" cy="3"/>
            </a:xfrm>
            <a:custGeom>
              <a:avLst/>
              <a:gdLst>
                <a:gd name="T0" fmla="*/ 13 w 23"/>
                <a:gd name="T1" fmla="*/ 0 h 3"/>
                <a:gd name="T2" fmla="*/ 9 w 23"/>
                <a:gd name="T3" fmla="*/ 0 h 3"/>
                <a:gd name="T4" fmla="*/ 6 w 23"/>
                <a:gd name="T5" fmla="*/ 2 h 3"/>
                <a:gd name="T6" fmla="*/ 2 w 23"/>
                <a:gd name="T7" fmla="*/ 2 h 3"/>
                <a:gd name="T8" fmla="*/ 0 w 23"/>
                <a:gd name="T9" fmla="*/ 3 h 3"/>
                <a:gd name="T10" fmla="*/ 5 w 23"/>
                <a:gd name="T11" fmla="*/ 2 h 3"/>
                <a:gd name="T12" fmla="*/ 11 w 23"/>
                <a:gd name="T13" fmla="*/ 2 h 3"/>
                <a:gd name="T14" fmla="*/ 18 w 23"/>
                <a:gd name="T15" fmla="*/ 2 h 3"/>
                <a:gd name="T16" fmla="*/ 23 w 23"/>
                <a:gd name="T17" fmla="*/ 2 h 3"/>
                <a:gd name="T18" fmla="*/ 20 w 23"/>
                <a:gd name="T19" fmla="*/ 0 h 3"/>
                <a:gd name="T20" fmla="*/ 18 w 23"/>
                <a:gd name="T21" fmla="*/ 0 h 3"/>
                <a:gd name="T22" fmla="*/ 16 w 23"/>
                <a:gd name="T23" fmla="*/ 0 h 3"/>
                <a:gd name="T24" fmla="*/ 13 w 23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3">
                  <a:moveTo>
                    <a:pt x="13" y="0"/>
                  </a:moveTo>
                  <a:lnTo>
                    <a:pt x="9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3"/>
                  </a:lnTo>
                  <a:lnTo>
                    <a:pt x="5" y="2"/>
                  </a:lnTo>
                  <a:lnTo>
                    <a:pt x="11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9" name="Freeform 100"/>
            <p:cNvSpPr>
              <a:spLocks/>
            </p:cNvSpPr>
            <p:nvPr/>
          </p:nvSpPr>
          <p:spPr bwMode="auto">
            <a:xfrm>
              <a:off x="1652" y="422"/>
              <a:ext cx="16" cy="2"/>
            </a:xfrm>
            <a:custGeom>
              <a:avLst/>
              <a:gdLst>
                <a:gd name="T0" fmla="*/ 7 w 16"/>
                <a:gd name="T1" fmla="*/ 0 h 2"/>
                <a:gd name="T2" fmla="*/ 6 w 16"/>
                <a:gd name="T3" fmla="*/ 0 h 2"/>
                <a:gd name="T4" fmla="*/ 3 w 16"/>
                <a:gd name="T5" fmla="*/ 0 h 2"/>
                <a:gd name="T6" fmla="*/ 2 w 16"/>
                <a:gd name="T7" fmla="*/ 0 h 2"/>
                <a:gd name="T8" fmla="*/ 0 w 16"/>
                <a:gd name="T9" fmla="*/ 2 h 2"/>
                <a:gd name="T10" fmla="*/ 5 w 16"/>
                <a:gd name="T11" fmla="*/ 2 h 2"/>
                <a:gd name="T12" fmla="*/ 9 w 16"/>
                <a:gd name="T13" fmla="*/ 2 h 2"/>
                <a:gd name="T14" fmla="*/ 12 w 16"/>
                <a:gd name="T15" fmla="*/ 2 h 2"/>
                <a:gd name="T16" fmla="*/ 16 w 16"/>
                <a:gd name="T17" fmla="*/ 2 h 2"/>
                <a:gd name="T18" fmla="*/ 14 w 16"/>
                <a:gd name="T19" fmla="*/ 0 h 2"/>
                <a:gd name="T20" fmla="*/ 12 w 16"/>
                <a:gd name="T21" fmla="*/ 0 h 2"/>
                <a:gd name="T22" fmla="*/ 10 w 16"/>
                <a:gd name="T23" fmla="*/ 0 h 2"/>
                <a:gd name="T24" fmla="*/ 7 w 16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">
                  <a:moveTo>
                    <a:pt x="7" y="0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1963" y="467"/>
              <a:ext cx="11" cy="4"/>
            </a:xfrm>
            <a:custGeom>
              <a:avLst/>
              <a:gdLst>
                <a:gd name="T0" fmla="*/ 2 w 11"/>
                <a:gd name="T1" fmla="*/ 0 h 4"/>
                <a:gd name="T2" fmla="*/ 0 w 11"/>
                <a:gd name="T3" fmla="*/ 0 h 4"/>
                <a:gd name="T4" fmla="*/ 3 w 11"/>
                <a:gd name="T5" fmla="*/ 1 h 4"/>
                <a:gd name="T6" fmla="*/ 6 w 11"/>
                <a:gd name="T7" fmla="*/ 1 h 4"/>
                <a:gd name="T8" fmla="*/ 9 w 11"/>
                <a:gd name="T9" fmla="*/ 3 h 4"/>
                <a:gd name="T10" fmla="*/ 11 w 11"/>
                <a:gd name="T11" fmla="*/ 4 h 4"/>
                <a:gd name="T12" fmla="*/ 2 w 1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">
                  <a:moveTo>
                    <a:pt x="2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6" y="1"/>
                  </a:lnTo>
                  <a:lnTo>
                    <a:pt x="9" y="3"/>
                  </a:lnTo>
                  <a:lnTo>
                    <a:pt x="11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1" name="Freeform 102"/>
            <p:cNvSpPr>
              <a:spLocks/>
            </p:cNvSpPr>
            <p:nvPr/>
          </p:nvSpPr>
          <p:spPr bwMode="auto">
            <a:xfrm>
              <a:off x="1300" y="2588"/>
              <a:ext cx="65" cy="94"/>
            </a:xfrm>
            <a:custGeom>
              <a:avLst/>
              <a:gdLst>
                <a:gd name="T0" fmla="*/ 32 w 65"/>
                <a:gd name="T1" fmla="*/ 0 h 94"/>
                <a:gd name="T2" fmla="*/ 19 w 65"/>
                <a:gd name="T3" fmla="*/ 3 h 94"/>
                <a:gd name="T4" fmla="*/ 10 w 65"/>
                <a:gd name="T5" fmla="*/ 8 h 94"/>
                <a:gd name="T6" fmla="*/ 4 w 65"/>
                <a:gd name="T7" fmla="*/ 18 h 94"/>
                <a:gd name="T8" fmla="*/ 1 w 65"/>
                <a:gd name="T9" fmla="*/ 30 h 94"/>
                <a:gd name="T10" fmla="*/ 4 w 65"/>
                <a:gd name="T11" fmla="*/ 42 h 94"/>
                <a:gd name="T12" fmla="*/ 10 w 65"/>
                <a:gd name="T13" fmla="*/ 51 h 94"/>
                <a:gd name="T14" fmla="*/ 18 w 65"/>
                <a:gd name="T15" fmla="*/ 58 h 94"/>
                <a:gd name="T16" fmla="*/ 29 w 65"/>
                <a:gd name="T17" fmla="*/ 61 h 94"/>
                <a:gd name="T18" fmla="*/ 35 w 65"/>
                <a:gd name="T19" fmla="*/ 61 h 94"/>
                <a:gd name="T20" fmla="*/ 39 w 65"/>
                <a:gd name="T21" fmla="*/ 60 h 94"/>
                <a:gd name="T22" fmla="*/ 43 w 65"/>
                <a:gd name="T23" fmla="*/ 58 h 94"/>
                <a:gd name="T24" fmla="*/ 47 w 65"/>
                <a:gd name="T25" fmla="*/ 55 h 94"/>
                <a:gd name="T26" fmla="*/ 43 w 65"/>
                <a:gd name="T27" fmla="*/ 68 h 94"/>
                <a:gd name="T28" fmla="*/ 36 w 65"/>
                <a:gd name="T29" fmla="*/ 75 h 94"/>
                <a:gd name="T30" fmla="*/ 25 w 65"/>
                <a:gd name="T31" fmla="*/ 78 h 94"/>
                <a:gd name="T32" fmla="*/ 11 w 65"/>
                <a:gd name="T33" fmla="*/ 79 h 94"/>
                <a:gd name="T34" fmla="*/ 0 w 65"/>
                <a:gd name="T35" fmla="*/ 79 h 94"/>
                <a:gd name="T36" fmla="*/ 0 w 65"/>
                <a:gd name="T37" fmla="*/ 94 h 94"/>
                <a:gd name="T38" fmla="*/ 18 w 65"/>
                <a:gd name="T39" fmla="*/ 94 h 94"/>
                <a:gd name="T40" fmla="*/ 32 w 65"/>
                <a:gd name="T41" fmla="*/ 93 h 94"/>
                <a:gd name="T42" fmla="*/ 43 w 65"/>
                <a:gd name="T43" fmla="*/ 89 h 94"/>
                <a:gd name="T44" fmla="*/ 51 w 65"/>
                <a:gd name="T45" fmla="*/ 82 h 94"/>
                <a:gd name="T46" fmla="*/ 57 w 65"/>
                <a:gd name="T47" fmla="*/ 73 h 94"/>
                <a:gd name="T48" fmla="*/ 61 w 65"/>
                <a:gd name="T49" fmla="*/ 65 h 94"/>
                <a:gd name="T50" fmla="*/ 64 w 65"/>
                <a:gd name="T51" fmla="*/ 57 h 94"/>
                <a:gd name="T52" fmla="*/ 65 w 65"/>
                <a:gd name="T53" fmla="*/ 48 h 94"/>
                <a:gd name="T54" fmla="*/ 65 w 65"/>
                <a:gd name="T55" fmla="*/ 42 h 94"/>
                <a:gd name="T56" fmla="*/ 62 w 65"/>
                <a:gd name="T57" fmla="*/ 22 h 94"/>
                <a:gd name="T58" fmla="*/ 56 w 65"/>
                <a:gd name="T59" fmla="*/ 10 h 94"/>
                <a:gd name="T60" fmla="*/ 44 w 65"/>
                <a:gd name="T61" fmla="*/ 3 h 94"/>
                <a:gd name="T62" fmla="*/ 32 w 65"/>
                <a:gd name="T6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" h="94">
                  <a:moveTo>
                    <a:pt x="32" y="0"/>
                  </a:moveTo>
                  <a:lnTo>
                    <a:pt x="19" y="3"/>
                  </a:lnTo>
                  <a:lnTo>
                    <a:pt x="10" y="8"/>
                  </a:lnTo>
                  <a:lnTo>
                    <a:pt x="4" y="18"/>
                  </a:lnTo>
                  <a:lnTo>
                    <a:pt x="1" y="30"/>
                  </a:lnTo>
                  <a:lnTo>
                    <a:pt x="4" y="42"/>
                  </a:lnTo>
                  <a:lnTo>
                    <a:pt x="10" y="51"/>
                  </a:lnTo>
                  <a:lnTo>
                    <a:pt x="18" y="58"/>
                  </a:lnTo>
                  <a:lnTo>
                    <a:pt x="29" y="61"/>
                  </a:lnTo>
                  <a:lnTo>
                    <a:pt x="35" y="61"/>
                  </a:lnTo>
                  <a:lnTo>
                    <a:pt x="39" y="60"/>
                  </a:lnTo>
                  <a:lnTo>
                    <a:pt x="43" y="58"/>
                  </a:lnTo>
                  <a:lnTo>
                    <a:pt x="47" y="55"/>
                  </a:lnTo>
                  <a:lnTo>
                    <a:pt x="43" y="68"/>
                  </a:lnTo>
                  <a:lnTo>
                    <a:pt x="36" y="75"/>
                  </a:lnTo>
                  <a:lnTo>
                    <a:pt x="25" y="78"/>
                  </a:lnTo>
                  <a:lnTo>
                    <a:pt x="11" y="79"/>
                  </a:lnTo>
                  <a:lnTo>
                    <a:pt x="0" y="79"/>
                  </a:lnTo>
                  <a:lnTo>
                    <a:pt x="0" y="94"/>
                  </a:lnTo>
                  <a:lnTo>
                    <a:pt x="18" y="94"/>
                  </a:lnTo>
                  <a:lnTo>
                    <a:pt x="32" y="93"/>
                  </a:lnTo>
                  <a:lnTo>
                    <a:pt x="43" y="89"/>
                  </a:lnTo>
                  <a:lnTo>
                    <a:pt x="51" y="82"/>
                  </a:lnTo>
                  <a:lnTo>
                    <a:pt x="57" y="73"/>
                  </a:lnTo>
                  <a:lnTo>
                    <a:pt x="61" y="65"/>
                  </a:lnTo>
                  <a:lnTo>
                    <a:pt x="64" y="57"/>
                  </a:lnTo>
                  <a:lnTo>
                    <a:pt x="65" y="48"/>
                  </a:lnTo>
                  <a:lnTo>
                    <a:pt x="65" y="42"/>
                  </a:lnTo>
                  <a:lnTo>
                    <a:pt x="62" y="22"/>
                  </a:lnTo>
                  <a:lnTo>
                    <a:pt x="56" y="10"/>
                  </a:lnTo>
                  <a:lnTo>
                    <a:pt x="44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1318" y="2603"/>
              <a:ext cx="31" cy="29"/>
            </a:xfrm>
            <a:custGeom>
              <a:avLst/>
              <a:gdLst>
                <a:gd name="T0" fmla="*/ 14 w 31"/>
                <a:gd name="T1" fmla="*/ 29 h 29"/>
                <a:gd name="T2" fmla="*/ 7 w 31"/>
                <a:gd name="T3" fmla="*/ 28 h 29"/>
                <a:gd name="T4" fmla="*/ 3 w 31"/>
                <a:gd name="T5" fmla="*/ 25 h 29"/>
                <a:gd name="T6" fmla="*/ 1 w 31"/>
                <a:gd name="T7" fmla="*/ 20 h 29"/>
                <a:gd name="T8" fmla="*/ 0 w 31"/>
                <a:gd name="T9" fmla="*/ 14 h 29"/>
                <a:gd name="T10" fmla="*/ 1 w 31"/>
                <a:gd name="T11" fmla="*/ 9 h 29"/>
                <a:gd name="T12" fmla="*/ 4 w 31"/>
                <a:gd name="T13" fmla="*/ 4 h 29"/>
                <a:gd name="T14" fmla="*/ 8 w 31"/>
                <a:gd name="T15" fmla="*/ 2 h 29"/>
                <a:gd name="T16" fmla="*/ 14 w 31"/>
                <a:gd name="T17" fmla="*/ 0 h 29"/>
                <a:gd name="T18" fmla="*/ 21 w 31"/>
                <a:gd name="T19" fmla="*/ 2 h 29"/>
                <a:gd name="T20" fmla="*/ 26 w 31"/>
                <a:gd name="T21" fmla="*/ 6 h 29"/>
                <a:gd name="T22" fmla="*/ 29 w 31"/>
                <a:gd name="T23" fmla="*/ 11 h 29"/>
                <a:gd name="T24" fmla="*/ 31 w 31"/>
                <a:gd name="T25" fmla="*/ 18 h 29"/>
                <a:gd name="T26" fmla="*/ 28 w 31"/>
                <a:gd name="T27" fmla="*/ 24 h 29"/>
                <a:gd name="T28" fmla="*/ 24 w 31"/>
                <a:gd name="T29" fmla="*/ 27 h 29"/>
                <a:gd name="T30" fmla="*/ 19 w 31"/>
                <a:gd name="T31" fmla="*/ 29 h 29"/>
                <a:gd name="T32" fmla="*/ 14 w 31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29">
                  <a:moveTo>
                    <a:pt x="14" y="29"/>
                  </a:moveTo>
                  <a:lnTo>
                    <a:pt x="7" y="28"/>
                  </a:lnTo>
                  <a:lnTo>
                    <a:pt x="3" y="25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9" y="11"/>
                  </a:lnTo>
                  <a:lnTo>
                    <a:pt x="31" y="18"/>
                  </a:lnTo>
                  <a:lnTo>
                    <a:pt x="28" y="24"/>
                  </a:lnTo>
                  <a:lnTo>
                    <a:pt x="24" y="27"/>
                  </a:lnTo>
                  <a:lnTo>
                    <a:pt x="19" y="29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3" name="Freeform 104"/>
            <p:cNvSpPr>
              <a:spLocks/>
            </p:cNvSpPr>
            <p:nvPr/>
          </p:nvSpPr>
          <p:spPr bwMode="auto">
            <a:xfrm>
              <a:off x="2243" y="617"/>
              <a:ext cx="82" cy="93"/>
            </a:xfrm>
            <a:custGeom>
              <a:avLst/>
              <a:gdLst>
                <a:gd name="T0" fmla="*/ 19 w 82"/>
                <a:gd name="T1" fmla="*/ 87 h 93"/>
                <a:gd name="T2" fmla="*/ 25 w 82"/>
                <a:gd name="T3" fmla="*/ 90 h 93"/>
                <a:gd name="T4" fmla="*/ 32 w 82"/>
                <a:gd name="T5" fmla="*/ 93 h 93"/>
                <a:gd name="T6" fmla="*/ 39 w 82"/>
                <a:gd name="T7" fmla="*/ 93 h 93"/>
                <a:gd name="T8" fmla="*/ 45 w 82"/>
                <a:gd name="T9" fmla="*/ 91 h 93"/>
                <a:gd name="T10" fmla="*/ 49 w 82"/>
                <a:gd name="T11" fmla="*/ 90 h 93"/>
                <a:gd name="T12" fmla="*/ 55 w 82"/>
                <a:gd name="T13" fmla="*/ 86 h 93"/>
                <a:gd name="T14" fmla="*/ 57 w 82"/>
                <a:gd name="T15" fmla="*/ 83 h 93"/>
                <a:gd name="T16" fmla="*/ 60 w 82"/>
                <a:gd name="T17" fmla="*/ 79 h 93"/>
                <a:gd name="T18" fmla="*/ 63 w 82"/>
                <a:gd name="T19" fmla="*/ 73 h 93"/>
                <a:gd name="T20" fmla="*/ 63 w 82"/>
                <a:gd name="T21" fmla="*/ 66 h 93"/>
                <a:gd name="T22" fmla="*/ 63 w 82"/>
                <a:gd name="T23" fmla="*/ 61 h 93"/>
                <a:gd name="T24" fmla="*/ 60 w 82"/>
                <a:gd name="T25" fmla="*/ 55 h 93"/>
                <a:gd name="T26" fmla="*/ 66 w 82"/>
                <a:gd name="T27" fmla="*/ 54 h 93"/>
                <a:gd name="T28" fmla="*/ 71 w 82"/>
                <a:gd name="T29" fmla="*/ 51 h 93"/>
                <a:gd name="T30" fmla="*/ 75 w 82"/>
                <a:gd name="T31" fmla="*/ 47 h 93"/>
                <a:gd name="T32" fmla="*/ 80 w 82"/>
                <a:gd name="T33" fmla="*/ 43 h 93"/>
                <a:gd name="T34" fmla="*/ 82 w 82"/>
                <a:gd name="T35" fmla="*/ 31 h 93"/>
                <a:gd name="T36" fmla="*/ 81 w 82"/>
                <a:gd name="T37" fmla="*/ 20 h 93"/>
                <a:gd name="T38" fmla="*/ 75 w 82"/>
                <a:gd name="T39" fmla="*/ 11 h 93"/>
                <a:gd name="T40" fmla="*/ 66 w 82"/>
                <a:gd name="T41" fmla="*/ 4 h 93"/>
                <a:gd name="T42" fmla="*/ 55 w 82"/>
                <a:gd name="T43" fmla="*/ 0 h 93"/>
                <a:gd name="T44" fmla="*/ 43 w 82"/>
                <a:gd name="T45" fmla="*/ 0 h 93"/>
                <a:gd name="T46" fmla="*/ 34 w 82"/>
                <a:gd name="T47" fmla="*/ 4 h 93"/>
                <a:gd name="T48" fmla="*/ 25 w 82"/>
                <a:gd name="T49" fmla="*/ 12 h 93"/>
                <a:gd name="T50" fmla="*/ 23 w 82"/>
                <a:gd name="T51" fmla="*/ 18 h 93"/>
                <a:gd name="T52" fmla="*/ 23 w 82"/>
                <a:gd name="T53" fmla="*/ 23 h 93"/>
                <a:gd name="T54" fmla="*/ 23 w 82"/>
                <a:gd name="T55" fmla="*/ 29 h 93"/>
                <a:gd name="T56" fmla="*/ 24 w 82"/>
                <a:gd name="T57" fmla="*/ 34 h 93"/>
                <a:gd name="T58" fmla="*/ 19 w 82"/>
                <a:gd name="T59" fmla="*/ 36 h 93"/>
                <a:gd name="T60" fmla="*/ 12 w 82"/>
                <a:gd name="T61" fmla="*/ 38 h 93"/>
                <a:gd name="T62" fmla="*/ 7 w 82"/>
                <a:gd name="T63" fmla="*/ 43 h 93"/>
                <a:gd name="T64" fmla="*/ 3 w 82"/>
                <a:gd name="T65" fmla="*/ 47 h 93"/>
                <a:gd name="T66" fmla="*/ 0 w 82"/>
                <a:gd name="T67" fmla="*/ 56 h 93"/>
                <a:gd name="T68" fmla="*/ 2 w 82"/>
                <a:gd name="T69" fmla="*/ 66 h 93"/>
                <a:gd name="T70" fmla="*/ 7 w 82"/>
                <a:gd name="T71" fmla="*/ 77 h 93"/>
                <a:gd name="T72" fmla="*/ 19 w 82"/>
                <a:gd name="T73" fmla="*/ 8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" h="93">
                  <a:moveTo>
                    <a:pt x="19" y="87"/>
                  </a:moveTo>
                  <a:lnTo>
                    <a:pt x="25" y="90"/>
                  </a:lnTo>
                  <a:lnTo>
                    <a:pt x="32" y="93"/>
                  </a:lnTo>
                  <a:lnTo>
                    <a:pt x="39" y="93"/>
                  </a:lnTo>
                  <a:lnTo>
                    <a:pt x="45" y="91"/>
                  </a:lnTo>
                  <a:lnTo>
                    <a:pt x="49" y="90"/>
                  </a:lnTo>
                  <a:lnTo>
                    <a:pt x="55" y="86"/>
                  </a:lnTo>
                  <a:lnTo>
                    <a:pt x="57" y="83"/>
                  </a:lnTo>
                  <a:lnTo>
                    <a:pt x="60" y="79"/>
                  </a:lnTo>
                  <a:lnTo>
                    <a:pt x="63" y="73"/>
                  </a:lnTo>
                  <a:lnTo>
                    <a:pt x="63" y="66"/>
                  </a:lnTo>
                  <a:lnTo>
                    <a:pt x="63" y="61"/>
                  </a:lnTo>
                  <a:lnTo>
                    <a:pt x="60" y="55"/>
                  </a:lnTo>
                  <a:lnTo>
                    <a:pt x="66" y="54"/>
                  </a:lnTo>
                  <a:lnTo>
                    <a:pt x="71" y="51"/>
                  </a:lnTo>
                  <a:lnTo>
                    <a:pt x="75" y="47"/>
                  </a:lnTo>
                  <a:lnTo>
                    <a:pt x="80" y="43"/>
                  </a:lnTo>
                  <a:lnTo>
                    <a:pt x="82" y="31"/>
                  </a:lnTo>
                  <a:lnTo>
                    <a:pt x="81" y="20"/>
                  </a:lnTo>
                  <a:lnTo>
                    <a:pt x="75" y="11"/>
                  </a:lnTo>
                  <a:lnTo>
                    <a:pt x="66" y="4"/>
                  </a:lnTo>
                  <a:lnTo>
                    <a:pt x="55" y="0"/>
                  </a:lnTo>
                  <a:lnTo>
                    <a:pt x="43" y="0"/>
                  </a:lnTo>
                  <a:lnTo>
                    <a:pt x="34" y="4"/>
                  </a:lnTo>
                  <a:lnTo>
                    <a:pt x="25" y="12"/>
                  </a:lnTo>
                  <a:lnTo>
                    <a:pt x="23" y="18"/>
                  </a:lnTo>
                  <a:lnTo>
                    <a:pt x="23" y="23"/>
                  </a:lnTo>
                  <a:lnTo>
                    <a:pt x="23" y="29"/>
                  </a:lnTo>
                  <a:lnTo>
                    <a:pt x="24" y="34"/>
                  </a:lnTo>
                  <a:lnTo>
                    <a:pt x="19" y="36"/>
                  </a:lnTo>
                  <a:lnTo>
                    <a:pt x="12" y="38"/>
                  </a:lnTo>
                  <a:lnTo>
                    <a:pt x="7" y="43"/>
                  </a:lnTo>
                  <a:lnTo>
                    <a:pt x="3" y="47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7" y="77"/>
                  </a:lnTo>
                  <a:lnTo>
                    <a:pt x="19" y="8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2281" y="633"/>
              <a:ext cx="28" cy="24"/>
            </a:xfrm>
            <a:custGeom>
              <a:avLst/>
              <a:gdLst>
                <a:gd name="T0" fmla="*/ 1 w 28"/>
                <a:gd name="T1" fmla="*/ 4 h 24"/>
                <a:gd name="T2" fmla="*/ 5 w 28"/>
                <a:gd name="T3" fmla="*/ 2 h 24"/>
                <a:gd name="T4" fmla="*/ 10 w 28"/>
                <a:gd name="T5" fmla="*/ 0 h 24"/>
                <a:gd name="T6" fmla="*/ 15 w 28"/>
                <a:gd name="T7" fmla="*/ 0 h 24"/>
                <a:gd name="T8" fmla="*/ 19 w 28"/>
                <a:gd name="T9" fmla="*/ 2 h 24"/>
                <a:gd name="T10" fmla="*/ 24 w 28"/>
                <a:gd name="T11" fmla="*/ 6 h 24"/>
                <a:gd name="T12" fmla="*/ 28 w 28"/>
                <a:gd name="T13" fmla="*/ 10 h 24"/>
                <a:gd name="T14" fmla="*/ 28 w 28"/>
                <a:gd name="T15" fmla="*/ 14 h 24"/>
                <a:gd name="T16" fmla="*/ 26 w 28"/>
                <a:gd name="T17" fmla="*/ 18 h 24"/>
                <a:gd name="T18" fmla="*/ 22 w 28"/>
                <a:gd name="T19" fmla="*/ 22 h 24"/>
                <a:gd name="T20" fmla="*/ 18 w 28"/>
                <a:gd name="T21" fmla="*/ 24 h 24"/>
                <a:gd name="T22" fmla="*/ 12 w 28"/>
                <a:gd name="T23" fmla="*/ 24 h 24"/>
                <a:gd name="T24" fmla="*/ 8 w 28"/>
                <a:gd name="T25" fmla="*/ 22 h 24"/>
                <a:gd name="T26" fmla="*/ 4 w 28"/>
                <a:gd name="T27" fmla="*/ 18 h 24"/>
                <a:gd name="T28" fmla="*/ 1 w 28"/>
                <a:gd name="T29" fmla="*/ 14 h 24"/>
                <a:gd name="T30" fmla="*/ 0 w 28"/>
                <a:gd name="T31" fmla="*/ 10 h 24"/>
                <a:gd name="T32" fmla="*/ 1 w 28"/>
                <a:gd name="T33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4">
                  <a:moveTo>
                    <a:pt x="1" y="4"/>
                  </a:moveTo>
                  <a:lnTo>
                    <a:pt x="5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4" y="6"/>
                  </a:lnTo>
                  <a:lnTo>
                    <a:pt x="28" y="10"/>
                  </a:lnTo>
                  <a:lnTo>
                    <a:pt x="28" y="14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8" y="22"/>
                  </a:lnTo>
                  <a:lnTo>
                    <a:pt x="4" y="18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5" name="Freeform 106"/>
            <p:cNvSpPr>
              <a:spLocks/>
            </p:cNvSpPr>
            <p:nvPr/>
          </p:nvSpPr>
          <p:spPr bwMode="auto">
            <a:xfrm>
              <a:off x="2260" y="667"/>
              <a:ext cx="31" cy="26"/>
            </a:xfrm>
            <a:custGeom>
              <a:avLst/>
              <a:gdLst>
                <a:gd name="T0" fmla="*/ 2 w 31"/>
                <a:gd name="T1" fmla="*/ 5 h 26"/>
                <a:gd name="T2" fmla="*/ 6 w 31"/>
                <a:gd name="T3" fmla="*/ 1 h 26"/>
                <a:gd name="T4" fmla="*/ 10 w 31"/>
                <a:gd name="T5" fmla="*/ 0 h 26"/>
                <a:gd name="T6" fmla="*/ 15 w 31"/>
                <a:gd name="T7" fmla="*/ 0 h 26"/>
                <a:gd name="T8" fmla="*/ 21 w 31"/>
                <a:gd name="T9" fmla="*/ 2 h 26"/>
                <a:gd name="T10" fmla="*/ 25 w 31"/>
                <a:gd name="T11" fmla="*/ 6 h 26"/>
                <a:gd name="T12" fmla="*/ 29 w 31"/>
                <a:gd name="T13" fmla="*/ 11 h 26"/>
                <a:gd name="T14" fmla="*/ 31 w 31"/>
                <a:gd name="T15" fmla="*/ 15 h 26"/>
                <a:gd name="T16" fmla="*/ 29 w 31"/>
                <a:gd name="T17" fmla="*/ 20 h 26"/>
                <a:gd name="T18" fmla="*/ 25 w 31"/>
                <a:gd name="T19" fmla="*/ 24 h 26"/>
                <a:gd name="T20" fmla="*/ 20 w 31"/>
                <a:gd name="T21" fmla="*/ 26 h 26"/>
                <a:gd name="T22" fmla="*/ 14 w 31"/>
                <a:gd name="T23" fmla="*/ 26 h 26"/>
                <a:gd name="T24" fmla="*/ 10 w 31"/>
                <a:gd name="T25" fmla="*/ 23 h 26"/>
                <a:gd name="T26" fmla="*/ 6 w 31"/>
                <a:gd name="T27" fmla="*/ 20 h 26"/>
                <a:gd name="T28" fmla="*/ 2 w 31"/>
                <a:gd name="T29" fmla="*/ 16 h 26"/>
                <a:gd name="T30" fmla="*/ 0 w 31"/>
                <a:gd name="T31" fmla="*/ 11 h 26"/>
                <a:gd name="T32" fmla="*/ 2 w 31"/>
                <a:gd name="T33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26">
                  <a:moveTo>
                    <a:pt x="2" y="5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5" y="6"/>
                  </a:lnTo>
                  <a:lnTo>
                    <a:pt x="29" y="11"/>
                  </a:lnTo>
                  <a:lnTo>
                    <a:pt x="31" y="15"/>
                  </a:lnTo>
                  <a:lnTo>
                    <a:pt x="29" y="20"/>
                  </a:lnTo>
                  <a:lnTo>
                    <a:pt x="25" y="24"/>
                  </a:lnTo>
                  <a:lnTo>
                    <a:pt x="20" y="26"/>
                  </a:lnTo>
                  <a:lnTo>
                    <a:pt x="14" y="26"/>
                  </a:lnTo>
                  <a:lnTo>
                    <a:pt x="10" y="23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1627" y="424"/>
              <a:ext cx="64" cy="94"/>
            </a:xfrm>
            <a:custGeom>
              <a:avLst/>
              <a:gdLst>
                <a:gd name="T0" fmla="*/ 0 w 64"/>
                <a:gd name="T1" fmla="*/ 46 h 94"/>
                <a:gd name="T2" fmla="*/ 2 w 64"/>
                <a:gd name="T3" fmla="*/ 62 h 94"/>
                <a:gd name="T4" fmla="*/ 6 w 64"/>
                <a:gd name="T5" fmla="*/ 77 h 94"/>
                <a:gd name="T6" fmla="*/ 16 w 64"/>
                <a:gd name="T7" fmla="*/ 90 h 94"/>
                <a:gd name="T8" fmla="*/ 32 w 64"/>
                <a:gd name="T9" fmla="*/ 94 h 94"/>
                <a:gd name="T10" fmla="*/ 49 w 64"/>
                <a:gd name="T11" fmla="*/ 90 h 94"/>
                <a:gd name="T12" fmla="*/ 59 w 64"/>
                <a:gd name="T13" fmla="*/ 77 h 94"/>
                <a:gd name="T14" fmla="*/ 63 w 64"/>
                <a:gd name="T15" fmla="*/ 62 h 94"/>
                <a:gd name="T16" fmla="*/ 64 w 64"/>
                <a:gd name="T17" fmla="*/ 46 h 94"/>
                <a:gd name="T18" fmla="*/ 63 w 64"/>
                <a:gd name="T19" fmla="*/ 32 h 94"/>
                <a:gd name="T20" fmla="*/ 60 w 64"/>
                <a:gd name="T21" fmla="*/ 18 h 94"/>
                <a:gd name="T22" fmla="*/ 53 w 64"/>
                <a:gd name="T23" fmla="*/ 7 h 94"/>
                <a:gd name="T24" fmla="*/ 41 w 64"/>
                <a:gd name="T25" fmla="*/ 0 h 94"/>
                <a:gd name="T26" fmla="*/ 37 w 64"/>
                <a:gd name="T27" fmla="*/ 0 h 94"/>
                <a:gd name="T28" fmla="*/ 34 w 64"/>
                <a:gd name="T29" fmla="*/ 0 h 94"/>
                <a:gd name="T30" fmla="*/ 30 w 64"/>
                <a:gd name="T31" fmla="*/ 0 h 94"/>
                <a:gd name="T32" fmla="*/ 25 w 64"/>
                <a:gd name="T33" fmla="*/ 0 h 94"/>
                <a:gd name="T34" fmla="*/ 13 w 64"/>
                <a:gd name="T35" fmla="*/ 7 h 94"/>
                <a:gd name="T36" fmla="*/ 5 w 64"/>
                <a:gd name="T37" fmla="*/ 18 h 94"/>
                <a:gd name="T38" fmla="*/ 2 w 64"/>
                <a:gd name="T39" fmla="*/ 32 h 94"/>
                <a:gd name="T40" fmla="*/ 0 w 64"/>
                <a:gd name="T41" fmla="*/ 4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94">
                  <a:moveTo>
                    <a:pt x="0" y="46"/>
                  </a:moveTo>
                  <a:lnTo>
                    <a:pt x="2" y="62"/>
                  </a:lnTo>
                  <a:lnTo>
                    <a:pt x="6" y="77"/>
                  </a:lnTo>
                  <a:lnTo>
                    <a:pt x="16" y="90"/>
                  </a:lnTo>
                  <a:lnTo>
                    <a:pt x="32" y="94"/>
                  </a:lnTo>
                  <a:lnTo>
                    <a:pt x="49" y="90"/>
                  </a:lnTo>
                  <a:lnTo>
                    <a:pt x="59" y="77"/>
                  </a:lnTo>
                  <a:lnTo>
                    <a:pt x="63" y="62"/>
                  </a:lnTo>
                  <a:lnTo>
                    <a:pt x="64" y="46"/>
                  </a:lnTo>
                  <a:lnTo>
                    <a:pt x="63" y="32"/>
                  </a:lnTo>
                  <a:lnTo>
                    <a:pt x="60" y="18"/>
                  </a:lnTo>
                  <a:lnTo>
                    <a:pt x="53" y="7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13" y="7"/>
                  </a:lnTo>
                  <a:lnTo>
                    <a:pt x="5" y="18"/>
                  </a:lnTo>
                  <a:lnTo>
                    <a:pt x="2" y="3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7" name="Freeform 108"/>
            <p:cNvSpPr>
              <a:spLocks/>
            </p:cNvSpPr>
            <p:nvPr/>
          </p:nvSpPr>
          <p:spPr bwMode="auto">
            <a:xfrm>
              <a:off x="1644" y="438"/>
              <a:ext cx="31" cy="63"/>
            </a:xfrm>
            <a:custGeom>
              <a:avLst/>
              <a:gdLst>
                <a:gd name="T0" fmla="*/ 15 w 31"/>
                <a:gd name="T1" fmla="*/ 0 h 63"/>
                <a:gd name="T2" fmla="*/ 24 w 31"/>
                <a:gd name="T3" fmla="*/ 4 h 63"/>
                <a:gd name="T4" fmla="*/ 28 w 31"/>
                <a:gd name="T5" fmla="*/ 12 h 63"/>
                <a:gd name="T6" fmla="*/ 31 w 31"/>
                <a:gd name="T7" fmla="*/ 22 h 63"/>
                <a:gd name="T8" fmla="*/ 31 w 31"/>
                <a:gd name="T9" fmla="*/ 32 h 63"/>
                <a:gd name="T10" fmla="*/ 29 w 31"/>
                <a:gd name="T11" fmla="*/ 50 h 63"/>
                <a:gd name="T12" fmla="*/ 25 w 31"/>
                <a:gd name="T13" fmla="*/ 59 h 63"/>
                <a:gd name="T14" fmla="*/ 20 w 31"/>
                <a:gd name="T15" fmla="*/ 62 h 63"/>
                <a:gd name="T16" fmla="*/ 15 w 31"/>
                <a:gd name="T17" fmla="*/ 63 h 63"/>
                <a:gd name="T18" fmla="*/ 11 w 31"/>
                <a:gd name="T19" fmla="*/ 62 h 63"/>
                <a:gd name="T20" fmla="*/ 6 w 31"/>
                <a:gd name="T21" fmla="*/ 59 h 63"/>
                <a:gd name="T22" fmla="*/ 1 w 31"/>
                <a:gd name="T23" fmla="*/ 50 h 63"/>
                <a:gd name="T24" fmla="*/ 0 w 31"/>
                <a:gd name="T25" fmla="*/ 32 h 63"/>
                <a:gd name="T26" fmla="*/ 0 w 31"/>
                <a:gd name="T27" fmla="*/ 22 h 63"/>
                <a:gd name="T28" fmla="*/ 3 w 31"/>
                <a:gd name="T29" fmla="*/ 12 h 63"/>
                <a:gd name="T30" fmla="*/ 7 w 31"/>
                <a:gd name="T31" fmla="*/ 4 h 63"/>
                <a:gd name="T32" fmla="*/ 15 w 31"/>
                <a:gd name="T3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63">
                  <a:moveTo>
                    <a:pt x="15" y="0"/>
                  </a:moveTo>
                  <a:lnTo>
                    <a:pt x="24" y="4"/>
                  </a:lnTo>
                  <a:lnTo>
                    <a:pt x="28" y="12"/>
                  </a:lnTo>
                  <a:lnTo>
                    <a:pt x="31" y="22"/>
                  </a:lnTo>
                  <a:lnTo>
                    <a:pt x="31" y="32"/>
                  </a:lnTo>
                  <a:lnTo>
                    <a:pt x="29" y="50"/>
                  </a:lnTo>
                  <a:lnTo>
                    <a:pt x="25" y="59"/>
                  </a:lnTo>
                  <a:lnTo>
                    <a:pt x="20" y="62"/>
                  </a:lnTo>
                  <a:lnTo>
                    <a:pt x="15" y="63"/>
                  </a:lnTo>
                  <a:lnTo>
                    <a:pt x="11" y="62"/>
                  </a:lnTo>
                  <a:lnTo>
                    <a:pt x="6" y="59"/>
                  </a:lnTo>
                  <a:lnTo>
                    <a:pt x="1" y="50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3" y="12"/>
                  </a:lnTo>
                  <a:lnTo>
                    <a:pt x="7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8" name="Freeform 109"/>
            <p:cNvSpPr>
              <a:spLocks/>
            </p:cNvSpPr>
            <p:nvPr/>
          </p:nvSpPr>
          <p:spPr bwMode="auto">
            <a:xfrm>
              <a:off x="1533" y="424"/>
              <a:ext cx="65" cy="91"/>
            </a:xfrm>
            <a:custGeom>
              <a:avLst/>
              <a:gdLst>
                <a:gd name="T0" fmla="*/ 3 w 65"/>
                <a:gd name="T1" fmla="*/ 12 h 91"/>
                <a:gd name="T2" fmla="*/ 3 w 65"/>
                <a:gd name="T3" fmla="*/ 26 h 91"/>
                <a:gd name="T4" fmla="*/ 18 w 65"/>
                <a:gd name="T5" fmla="*/ 26 h 91"/>
                <a:gd name="T6" fmla="*/ 18 w 65"/>
                <a:gd name="T7" fmla="*/ 22 h 91"/>
                <a:gd name="T8" fmla="*/ 20 w 65"/>
                <a:gd name="T9" fmla="*/ 19 h 91"/>
                <a:gd name="T10" fmla="*/ 22 w 65"/>
                <a:gd name="T11" fmla="*/ 16 h 91"/>
                <a:gd name="T12" fmla="*/ 28 w 65"/>
                <a:gd name="T13" fmla="*/ 15 h 91"/>
                <a:gd name="T14" fmla="*/ 35 w 65"/>
                <a:gd name="T15" fmla="*/ 14 h 91"/>
                <a:gd name="T16" fmla="*/ 39 w 65"/>
                <a:gd name="T17" fmla="*/ 15 h 91"/>
                <a:gd name="T18" fmla="*/ 45 w 65"/>
                <a:gd name="T19" fmla="*/ 16 h 91"/>
                <a:gd name="T20" fmla="*/ 47 w 65"/>
                <a:gd name="T21" fmla="*/ 21 h 91"/>
                <a:gd name="T22" fmla="*/ 49 w 65"/>
                <a:gd name="T23" fmla="*/ 26 h 91"/>
                <a:gd name="T24" fmla="*/ 49 w 65"/>
                <a:gd name="T25" fmla="*/ 30 h 91"/>
                <a:gd name="T26" fmla="*/ 47 w 65"/>
                <a:gd name="T27" fmla="*/ 34 h 91"/>
                <a:gd name="T28" fmla="*/ 45 w 65"/>
                <a:gd name="T29" fmla="*/ 40 h 91"/>
                <a:gd name="T30" fmla="*/ 39 w 65"/>
                <a:gd name="T31" fmla="*/ 44 h 91"/>
                <a:gd name="T32" fmla="*/ 32 w 65"/>
                <a:gd name="T33" fmla="*/ 51 h 91"/>
                <a:gd name="T34" fmla="*/ 24 w 65"/>
                <a:gd name="T35" fmla="*/ 58 h 91"/>
                <a:gd name="T36" fmla="*/ 13 w 65"/>
                <a:gd name="T37" fmla="*/ 68 h 91"/>
                <a:gd name="T38" fmla="*/ 0 w 65"/>
                <a:gd name="T39" fmla="*/ 77 h 91"/>
                <a:gd name="T40" fmla="*/ 0 w 65"/>
                <a:gd name="T41" fmla="*/ 91 h 91"/>
                <a:gd name="T42" fmla="*/ 65 w 65"/>
                <a:gd name="T43" fmla="*/ 91 h 91"/>
                <a:gd name="T44" fmla="*/ 65 w 65"/>
                <a:gd name="T45" fmla="*/ 65 h 91"/>
                <a:gd name="T46" fmla="*/ 50 w 65"/>
                <a:gd name="T47" fmla="*/ 65 h 91"/>
                <a:gd name="T48" fmla="*/ 50 w 65"/>
                <a:gd name="T49" fmla="*/ 76 h 91"/>
                <a:gd name="T50" fmla="*/ 22 w 65"/>
                <a:gd name="T51" fmla="*/ 76 h 91"/>
                <a:gd name="T52" fmla="*/ 32 w 65"/>
                <a:gd name="T53" fmla="*/ 69 h 91"/>
                <a:gd name="T54" fmla="*/ 42 w 65"/>
                <a:gd name="T55" fmla="*/ 62 h 91"/>
                <a:gd name="T56" fmla="*/ 50 w 65"/>
                <a:gd name="T57" fmla="*/ 57 h 91"/>
                <a:gd name="T58" fmla="*/ 57 w 65"/>
                <a:gd name="T59" fmla="*/ 50 h 91"/>
                <a:gd name="T60" fmla="*/ 61 w 65"/>
                <a:gd name="T61" fmla="*/ 44 h 91"/>
                <a:gd name="T62" fmla="*/ 64 w 65"/>
                <a:gd name="T63" fmla="*/ 39 h 91"/>
                <a:gd name="T64" fmla="*/ 65 w 65"/>
                <a:gd name="T65" fmla="*/ 33 h 91"/>
                <a:gd name="T66" fmla="*/ 65 w 65"/>
                <a:gd name="T67" fmla="*/ 27 h 91"/>
                <a:gd name="T68" fmla="*/ 64 w 65"/>
                <a:gd name="T69" fmla="*/ 18 h 91"/>
                <a:gd name="T70" fmla="*/ 58 w 65"/>
                <a:gd name="T71" fmla="*/ 9 h 91"/>
                <a:gd name="T72" fmla="*/ 51 w 65"/>
                <a:gd name="T73" fmla="*/ 4 h 91"/>
                <a:gd name="T74" fmla="*/ 43 w 65"/>
                <a:gd name="T75" fmla="*/ 0 h 91"/>
                <a:gd name="T76" fmla="*/ 38 w 65"/>
                <a:gd name="T77" fmla="*/ 0 h 91"/>
                <a:gd name="T78" fmla="*/ 31 w 65"/>
                <a:gd name="T79" fmla="*/ 0 h 91"/>
                <a:gd name="T80" fmla="*/ 25 w 65"/>
                <a:gd name="T81" fmla="*/ 0 h 91"/>
                <a:gd name="T82" fmla="*/ 20 w 65"/>
                <a:gd name="T83" fmla="*/ 1 h 91"/>
                <a:gd name="T84" fmla="*/ 14 w 65"/>
                <a:gd name="T85" fmla="*/ 4 h 91"/>
                <a:gd name="T86" fmla="*/ 10 w 65"/>
                <a:gd name="T87" fmla="*/ 7 h 91"/>
                <a:gd name="T88" fmla="*/ 6 w 65"/>
                <a:gd name="T89" fmla="*/ 9 h 91"/>
                <a:gd name="T90" fmla="*/ 3 w 65"/>
                <a:gd name="T91" fmla="*/ 1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91">
                  <a:moveTo>
                    <a:pt x="3" y="12"/>
                  </a:moveTo>
                  <a:lnTo>
                    <a:pt x="3" y="26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20" y="19"/>
                  </a:lnTo>
                  <a:lnTo>
                    <a:pt x="22" y="16"/>
                  </a:lnTo>
                  <a:lnTo>
                    <a:pt x="28" y="15"/>
                  </a:lnTo>
                  <a:lnTo>
                    <a:pt x="35" y="14"/>
                  </a:lnTo>
                  <a:lnTo>
                    <a:pt x="39" y="15"/>
                  </a:lnTo>
                  <a:lnTo>
                    <a:pt x="45" y="16"/>
                  </a:lnTo>
                  <a:lnTo>
                    <a:pt x="47" y="21"/>
                  </a:lnTo>
                  <a:lnTo>
                    <a:pt x="49" y="26"/>
                  </a:lnTo>
                  <a:lnTo>
                    <a:pt x="49" y="30"/>
                  </a:lnTo>
                  <a:lnTo>
                    <a:pt x="47" y="34"/>
                  </a:lnTo>
                  <a:lnTo>
                    <a:pt x="45" y="40"/>
                  </a:lnTo>
                  <a:lnTo>
                    <a:pt x="39" y="44"/>
                  </a:lnTo>
                  <a:lnTo>
                    <a:pt x="32" y="51"/>
                  </a:lnTo>
                  <a:lnTo>
                    <a:pt x="24" y="58"/>
                  </a:lnTo>
                  <a:lnTo>
                    <a:pt x="13" y="68"/>
                  </a:lnTo>
                  <a:lnTo>
                    <a:pt x="0" y="77"/>
                  </a:lnTo>
                  <a:lnTo>
                    <a:pt x="0" y="91"/>
                  </a:lnTo>
                  <a:lnTo>
                    <a:pt x="65" y="91"/>
                  </a:lnTo>
                  <a:lnTo>
                    <a:pt x="65" y="65"/>
                  </a:lnTo>
                  <a:lnTo>
                    <a:pt x="50" y="65"/>
                  </a:lnTo>
                  <a:lnTo>
                    <a:pt x="50" y="76"/>
                  </a:lnTo>
                  <a:lnTo>
                    <a:pt x="22" y="76"/>
                  </a:lnTo>
                  <a:lnTo>
                    <a:pt x="32" y="69"/>
                  </a:lnTo>
                  <a:lnTo>
                    <a:pt x="42" y="62"/>
                  </a:lnTo>
                  <a:lnTo>
                    <a:pt x="50" y="57"/>
                  </a:lnTo>
                  <a:lnTo>
                    <a:pt x="57" y="50"/>
                  </a:lnTo>
                  <a:lnTo>
                    <a:pt x="61" y="44"/>
                  </a:lnTo>
                  <a:lnTo>
                    <a:pt x="64" y="39"/>
                  </a:lnTo>
                  <a:lnTo>
                    <a:pt x="65" y="33"/>
                  </a:lnTo>
                  <a:lnTo>
                    <a:pt x="65" y="27"/>
                  </a:lnTo>
                  <a:lnTo>
                    <a:pt x="64" y="18"/>
                  </a:lnTo>
                  <a:lnTo>
                    <a:pt x="58" y="9"/>
                  </a:lnTo>
                  <a:lnTo>
                    <a:pt x="51" y="4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1"/>
                  </a:lnTo>
                  <a:lnTo>
                    <a:pt x="14" y="4"/>
                  </a:lnTo>
                  <a:lnTo>
                    <a:pt x="10" y="7"/>
                  </a:lnTo>
                  <a:lnTo>
                    <a:pt x="6" y="9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9" name="Freeform 110"/>
            <p:cNvSpPr>
              <a:spLocks/>
            </p:cNvSpPr>
            <p:nvPr/>
          </p:nvSpPr>
          <p:spPr bwMode="auto">
            <a:xfrm>
              <a:off x="1904" y="467"/>
              <a:ext cx="72" cy="100"/>
            </a:xfrm>
            <a:custGeom>
              <a:avLst/>
              <a:gdLst>
                <a:gd name="T0" fmla="*/ 27 w 72"/>
                <a:gd name="T1" fmla="*/ 18 h 100"/>
                <a:gd name="T2" fmla="*/ 49 w 72"/>
                <a:gd name="T3" fmla="*/ 16 h 100"/>
                <a:gd name="T4" fmla="*/ 29 w 72"/>
                <a:gd name="T5" fmla="*/ 71 h 100"/>
                <a:gd name="T6" fmla="*/ 5 w 72"/>
                <a:gd name="T7" fmla="*/ 62 h 100"/>
                <a:gd name="T8" fmla="*/ 0 w 72"/>
                <a:gd name="T9" fmla="*/ 76 h 100"/>
                <a:gd name="T10" fmla="*/ 63 w 72"/>
                <a:gd name="T11" fmla="*/ 100 h 100"/>
                <a:gd name="T12" fmla="*/ 69 w 72"/>
                <a:gd name="T13" fmla="*/ 86 h 100"/>
                <a:gd name="T14" fmla="*/ 44 w 72"/>
                <a:gd name="T15" fmla="*/ 76 h 100"/>
                <a:gd name="T16" fmla="*/ 72 w 72"/>
                <a:gd name="T17" fmla="*/ 4 h 100"/>
                <a:gd name="T18" fmla="*/ 70 w 72"/>
                <a:gd name="T19" fmla="*/ 4 h 100"/>
                <a:gd name="T20" fmla="*/ 68 w 72"/>
                <a:gd name="T21" fmla="*/ 3 h 100"/>
                <a:gd name="T22" fmla="*/ 65 w 72"/>
                <a:gd name="T23" fmla="*/ 1 h 100"/>
                <a:gd name="T24" fmla="*/ 62 w 72"/>
                <a:gd name="T25" fmla="*/ 1 h 100"/>
                <a:gd name="T26" fmla="*/ 59 w 72"/>
                <a:gd name="T27" fmla="*/ 0 h 100"/>
                <a:gd name="T28" fmla="*/ 26 w 72"/>
                <a:gd name="T29" fmla="*/ 1 h 100"/>
                <a:gd name="T30" fmla="*/ 27 w 72"/>
                <a:gd name="T31" fmla="*/ 1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100">
                  <a:moveTo>
                    <a:pt x="27" y="18"/>
                  </a:moveTo>
                  <a:lnTo>
                    <a:pt x="49" y="16"/>
                  </a:lnTo>
                  <a:lnTo>
                    <a:pt x="29" y="71"/>
                  </a:lnTo>
                  <a:lnTo>
                    <a:pt x="5" y="62"/>
                  </a:lnTo>
                  <a:lnTo>
                    <a:pt x="0" y="76"/>
                  </a:lnTo>
                  <a:lnTo>
                    <a:pt x="63" y="100"/>
                  </a:lnTo>
                  <a:lnTo>
                    <a:pt x="69" y="86"/>
                  </a:lnTo>
                  <a:lnTo>
                    <a:pt x="44" y="76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8" y="3"/>
                  </a:lnTo>
                  <a:lnTo>
                    <a:pt x="65" y="1"/>
                  </a:lnTo>
                  <a:lnTo>
                    <a:pt x="62" y="1"/>
                  </a:lnTo>
                  <a:lnTo>
                    <a:pt x="59" y="0"/>
                  </a:lnTo>
                  <a:lnTo>
                    <a:pt x="26" y="1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2157" y="572"/>
              <a:ext cx="82" cy="103"/>
            </a:xfrm>
            <a:custGeom>
              <a:avLst/>
              <a:gdLst>
                <a:gd name="T0" fmla="*/ 66 w 82"/>
                <a:gd name="T1" fmla="*/ 89 h 103"/>
                <a:gd name="T2" fmla="*/ 43 w 82"/>
                <a:gd name="T3" fmla="*/ 76 h 103"/>
                <a:gd name="T4" fmla="*/ 82 w 82"/>
                <a:gd name="T5" fmla="*/ 10 h 103"/>
                <a:gd name="T6" fmla="*/ 73 w 82"/>
                <a:gd name="T7" fmla="*/ 4 h 103"/>
                <a:gd name="T8" fmla="*/ 38 w 82"/>
                <a:gd name="T9" fmla="*/ 0 h 103"/>
                <a:gd name="T10" fmla="*/ 37 w 82"/>
                <a:gd name="T11" fmla="*/ 15 h 103"/>
                <a:gd name="T12" fmla="*/ 59 w 82"/>
                <a:gd name="T13" fmla="*/ 18 h 103"/>
                <a:gd name="T14" fmla="*/ 30 w 82"/>
                <a:gd name="T15" fmla="*/ 70 h 103"/>
                <a:gd name="T16" fmla="*/ 7 w 82"/>
                <a:gd name="T17" fmla="*/ 57 h 103"/>
                <a:gd name="T18" fmla="*/ 0 w 82"/>
                <a:gd name="T19" fmla="*/ 70 h 103"/>
                <a:gd name="T20" fmla="*/ 59 w 82"/>
                <a:gd name="T21" fmla="*/ 103 h 103"/>
                <a:gd name="T22" fmla="*/ 66 w 82"/>
                <a:gd name="T23" fmla="*/ 8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3">
                  <a:moveTo>
                    <a:pt x="66" y="89"/>
                  </a:moveTo>
                  <a:lnTo>
                    <a:pt x="43" y="76"/>
                  </a:lnTo>
                  <a:lnTo>
                    <a:pt x="82" y="10"/>
                  </a:lnTo>
                  <a:lnTo>
                    <a:pt x="73" y="4"/>
                  </a:lnTo>
                  <a:lnTo>
                    <a:pt x="38" y="0"/>
                  </a:lnTo>
                  <a:lnTo>
                    <a:pt x="37" y="15"/>
                  </a:lnTo>
                  <a:lnTo>
                    <a:pt x="59" y="18"/>
                  </a:lnTo>
                  <a:lnTo>
                    <a:pt x="30" y="70"/>
                  </a:lnTo>
                  <a:lnTo>
                    <a:pt x="7" y="57"/>
                  </a:lnTo>
                  <a:lnTo>
                    <a:pt x="0" y="70"/>
                  </a:lnTo>
                  <a:lnTo>
                    <a:pt x="59" y="103"/>
                  </a:lnTo>
                  <a:lnTo>
                    <a:pt x="66" y="89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1" name="Freeform 112"/>
            <p:cNvSpPr>
              <a:spLocks/>
            </p:cNvSpPr>
            <p:nvPr/>
          </p:nvSpPr>
          <p:spPr bwMode="auto">
            <a:xfrm>
              <a:off x="1897" y="2593"/>
              <a:ext cx="68" cy="93"/>
            </a:xfrm>
            <a:custGeom>
              <a:avLst/>
              <a:gdLst>
                <a:gd name="T0" fmla="*/ 43 w 68"/>
                <a:gd name="T1" fmla="*/ 0 h 93"/>
                <a:gd name="T2" fmla="*/ 32 w 68"/>
                <a:gd name="T3" fmla="*/ 0 h 93"/>
                <a:gd name="T4" fmla="*/ 0 w 68"/>
                <a:gd name="T5" fmla="*/ 14 h 93"/>
                <a:gd name="T6" fmla="*/ 5 w 68"/>
                <a:gd name="T7" fmla="*/ 28 h 93"/>
                <a:gd name="T8" fmla="*/ 26 w 68"/>
                <a:gd name="T9" fmla="*/ 20 h 93"/>
                <a:gd name="T10" fmla="*/ 26 w 68"/>
                <a:gd name="T11" fmla="*/ 78 h 93"/>
                <a:gd name="T12" fmla="*/ 1 w 68"/>
                <a:gd name="T13" fmla="*/ 78 h 93"/>
                <a:gd name="T14" fmla="*/ 1 w 68"/>
                <a:gd name="T15" fmla="*/ 93 h 93"/>
                <a:gd name="T16" fmla="*/ 68 w 68"/>
                <a:gd name="T17" fmla="*/ 93 h 93"/>
                <a:gd name="T18" fmla="*/ 68 w 68"/>
                <a:gd name="T19" fmla="*/ 78 h 93"/>
                <a:gd name="T20" fmla="*/ 43 w 68"/>
                <a:gd name="T21" fmla="*/ 78 h 93"/>
                <a:gd name="T22" fmla="*/ 43 w 68"/>
                <a:gd name="T2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93">
                  <a:moveTo>
                    <a:pt x="43" y="0"/>
                  </a:moveTo>
                  <a:lnTo>
                    <a:pt x="32" y="0"/>
                  </a:lnTo>
                  <a:lnTo>
                    <a:pt x="0" y="14"/>
                  </a:lnTo>
                  <a:lnTo>
                    <a:pt x="5" y="28"/>
                  </a:lnTo>
                  <a:lnTo>
                    <a:pt x="26" y="20"/>
                  </a:lnTo>
                  <a:lnTo>
                    <a:pt x="26" y="78"/>
                  </a:lnTo>
                  <a:lnTo>
                    <a:pt x="1" y="78"/>
                  </a:lnTo>
                  <a:lnTo>
                    <a:pt x="1" y="93"/>
                  </a:lnTo>
                  <a:lnTo>
                    <a:pt x="68" y="93"/>
                  </a:lnTo>
                  <a:lnTo>
                    <a:pt x="68" y="78"/>
                  </a:lnTo>
                  <a:lnTo>
                    <a:pt x="43" y="78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2" name="Freeform 113"/>
            <p:cNvSpPr>
              <a:spLocks/>
            </p:cNvSpPr>
            <p:nvPr/>
          </p:nvSpPr>
          <p:spPr bwMode="auto">
            <a:xfrm>
              <a:off x="1983" y="2596"/>
              <a:ext cx="66" cy="90"/>
            </a:xfrm>
            <a:custGeom>
              <a:avLst/>
              <a:gdLst>
                <a:gd name="T0" fmla="*/ 0 w 66"/>
                <a:gd name="T1" fmla="*/ 25 h 90"/>
                <a:gd name="T2" fmla="*/ 16 w 66"/>
                <a:gd name="T3" fmla="*/ 25 h 90"/>
                <a:gd name="T4" fmla="*/ 16 w 66"/>
                <a:gd name="T5" fmla="*/ 16 h 90"/>
                <a:gd name="T6" fmla="*/ 48 w 66"/>
                <a:gd name="T7" fmla="*/ 16 h 90"/>
                <a:gd name="T8" fmla="*/ 19 w 66"/>
                <a:gd name="T9" fmla="*/ 90 h 90"/>
                <a:gd name="T10" fmla="*/ 37 w 66"/>
                <a:gd name="T11" fmla="*/ 90 h 90"/>
                <a:gd name="T12" fmla="*/ 66 w 66"/>
                <a:gd name="T13" fmla="*/ 13 h 90"/>
                <a:gd name="T14" fmla="*/ 66 w 66"/>
                <a:gd name="T15" fmla="*/ 0 h 90"/>
                <a:gd name="T16" fmla="*/ 0 w 66"/>
                <a:gd name="T17" fmla="*/ 0 h 90"/>
                <a:gd name="T18" fmla="*/ 0 w 66"/>
                <a:gd name="T19" fmla="*/ 2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90">
                  <a:moveTo>
                    <a:pt x="0" y="25"/>
                  </a:moveTo>
                  <a:lnTo>
                    <a:pt x="16" y="25"/>
                  </a:lnTo>
                  <a:lnTo>
                    <a:pt x="16" y="16"/>
                  </a:lnTo>
                  <a:lnTo>
                    <a:pt x="48" y="16"/>
                  </a:lnTo>
                  <a:lnTo>
                    <a:pt x="19" y="90"/>
                  </a:lnTo>
                  <a:lnTo>
                    <a:pt x="37" y="90"/>
                  </a:lnTo>
                  <a:lnTo>
                    <a:pt x="66" y="13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1602" y="2650"/>
              <a:ext cx="67" cy="95"/>
            </a:xfrm>
            <a:custGeom>
              <a:avLst/>
              <a:gdLst>
                <a:gd name="T0" fmla="*/ 53 w 67"/>
                <a:gd name="T1" fmla="*/ 43 h 95"/>
                <a:gd name="T2" fmla="*/ 57 w 67"/>
                <a:gd name="T3" fmla="*/ 39 h 95"/>
                <a:gd name="T4" fmla="*/ 60 w 67"/>
                <a:gd name="T5" fmla="*/ 34 h 95"/>
                <a:gd name="T6" fmla="*/ 63 w 67"/>
                <a:gd name="T7" fmla="*/ 30 h 95"/>
                <a:gd name="T8" fmla="*/ 63 w 67"/>
                <a:gd name="T9" fmla="*/ 24 h 95"/>
                <a:gd name="T10" fmla="*/ 60 w 67"/>
                <a:gd name="T11" fmla="*/ 14 h 95"/>
                <a:gd name="T12" fmla="*/ 53 w 67"/>
                <a:gd name="T13" fmla="*/ 6 h 95"/>
                <a:gd name="T14" fmla="*/ 43 w 67"/>
                <a:gd name="T15" fmla="*/ 2 h 95"/>
                <a:gd name="T16" fmla="*/ 32 w 67"/>
                <a:gd name="T17" fmla="*/ 0 h 95"/>
                <a:gd name="T18" fmla="*/ 25 w 67"/>
                <a:gd name="T19" fmla="*/ 0 h 95"/>
                <a:gd name="T20" fmla="*/ 19 w 67"/>
                <a:gd name="T21" fmla="*/ 3 h 95"/>
                <a:gd name="T22" fmla="*/ 12 w 67"/>
                <a:gd name="T23" fmla="*/ 6 h 95"/>
                <a:gd name="T24" fmla="*/ 2 w 67"/>
                <a:gd name="T25" fmla="*/ 11 h 95"/>
                <a:gd name="T26" fmla="*/ 10 w 67"/>
                <a:gd name="T27" fmla="*/ 24 h 95"/>
                <a:gd name="T28" fmla="*/ 16 w 67"/>
                <a:gd name="T29" fmla="*/ 20 h 95"/>
                <a:gd name="T30" fmla="*/ 21 w 67"/>
                <a:gd name="T31" fmla="*/ 17 h 95"/>
                <a:gd name="T32" fmla="*/ 27 w 67"/>
                <a:gd name="T33" fmla="*/ 16 h 95"/>
                <a:gd name="T34" fmla="*/ 31 w 67"/>
                <a:gd name="T35" fmla="*/ 16 h 95"/>
                <a:gd name="T36" fmla="*/ 37 w 67"/>
                <a:gd name="T37" fmla="*/ 16 h 95"/>
                <a:gd name="T38" fmla="*/ 41 w 67"/>
                <a:gd name="T39" fmla="*/ 18 h 95"/>
                <a:gd name="T40" fmla="*/ 43 w 67"/>
                <a:gd name="T41" fmla="*/ 21 h 95"/>
                <a:gd name="T42" fmla="*/ 45 w 67"/>
                <a:gd name="T43" fmla="*/ 25 h 95"/>
                <a:gd name="T44" fmla="*/ 43 w 67"/>
                <a:gd name="T45" fmla="*/ 30 h 95"/>
                <a:gd name="T46" fmla="*/ 41 w 67"/>
                <a:gd name="T47" fmla="*/ 32 h 95"/>
                <a:gd name="T48" fmla="*/ 35 w 67"/>
                <a:gd name="T49" fmla="*/ 35 h 95"/>
                <a:gd name="T50" fmla="*/ 30 w 67"/>
                <a:gd name="T51" fmla="*/ 36 h 95"/>
                <a:gd name="T52" fmla="*/ 24 w 67"/>
                <a:gd name="T53" fmla="*/ 36 h 95"/>
                <a:gd name="T54" fmla="*/ 24 w 67"/>
                <a:gd name="T55" fmla="*/ 52 h 95"/>
                <a:gd name="T56" fmla="*/ 31 w 67"/>
                <a:gd name="T57" fmla="*/ 52 h 95"/>
                <a:gd name="T58" fmla="*/ 39 w 67"/>
                <a:gd name="T59" fmla="*/ 53 h 95"/>
                <a:gd name="T60" fmla="*/ 45 w 67"/>
                <a:gd name="T61" fmla="*/ 54 h 95"/>
                <a:gd name="T62" fmla="*/ 49 w 67"/>
                <a:gd name="T63" fmla="*/ 59 h 95"/>
                <a:gd name="T64" fmla="*/ 50 w 67"/>
                <a:gd name="T65" fmla="*/ 66 h 95"/>
                <a:gd name="T66" fmla="*/ 49 w 67"/>
                <a:gd name="T67" fmla="*/ 71 h 95"/>
                <a:gd name="T68" fmla="*/ 46 w 67"/>
                <a:gd name="T69" fmla="*/ 75 h 95"/>
                <a:gd name="T70" fmla="*/ 41 w 67"/>
                <a:gd name="T71" fmla="*/ 78 h 95"/>
                <a:gd name="T72" fmla="*/ 34 w 67"/>
                <a:gd name="T73" fmla="*/ 78 h 95"/>
                <a:gd name="T74" fmla="*/ 25 w 67"/>
                <a:gd name="T75" fmla="*/ 78 h 95"/>
                <a:gd name="T76" fmla="*/ 19 w 67"/>
                <a:gd name="T77" fmla="*/ 77 h 95"/>
                <a:gd name="T78" fmla="*/ 13 w 67"/>
                <a:gd name="T79" fmla="*/ 74 h 95"/>
                <a:gd name="T80" fmla="*/ 7 w 67"/>
                <a:gd name="T81" fmla="*/ 73 h 95"/>
                <a:gd name="T82" fmla="*/ 0 w 67"/>
                <a:gd name="T83" fmla="*/ 86 h 95"/>
                <a:gd name="T84" fmla="*/ 12 w 67"/>
                <a:gd name="T85" fmla="*/ 91 h 95"/>
                <a:gd name="T86" fmla="*/ 20 w 67"/>
                <a:gd name="T87" fmla="*/ 93 h 95"/>
                <a:gd name="T88" fmla="*/ 27 w 67"/>
                <a:gd name="T89" fmla="*/ 95 h 95"/>
                <a:gd name="T90" fmla="*/ 32 w 67"/>
                <a:gd name="T91" fmla="*/ 95 h 95"/>
                <a:gd name="T92" fmla="*/ 46 w 67"/>
                <a:gd name="T93" fmla="*/ 93 h 95"/>
                <a:gd name="T94" fmla="*/ 57 w 67"/>
                <a:gd name="T95" fmla="*/ 86 h 95"/>
                <a:gd name="T96" fmla="*/ 64 w 67"/>
                <a:gd name="T97" fmla="*/ 78 h 95"/>
                <a:gd name="T98" fmla="*/ 67 w 67"/>
                <a:gd name="T99" fmla="*/ 66 h 95"/>
                <a:gd name="T100" fmla="*/ 66 w 67"/>
                <a:gd name="T101" fmla="*/ 59 h 95"/>
                <a:gd name="T102" fmla="*/ 63 w 67"/>
                <a:gd name="T103" fmla="*/ 52 h 95"/>
                <a:gd name="T104" fmla="*/ 59 w 67"/>
                <a:gd name="T105" fmla="*/ 48 h 95"/>
                <a:gd name="T106" fmla="*/ 53 w 67"/>
                <a:gd name="T107" fmla="*/ 4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7" h="95">
                  <a:moveTo>
                    <a:pt x="53" y="43"/>
                  </a:moveTo>
                  <a:lnTo>
                    <a:pt x="57" y="39"/>
                  </a:lnTo>
                  <a:lnTo>
                    <a:pt x="60" y="34"/>
                  </a:lnTo>
                  <a:lnTo>
                    <a:pt x="63" y="30"/>
                  </a:lnTo>
                  <a:lnTo>
                    <a:pt x="63" y="24"/>
                  </a:lnTo>
                  <a:lnTo>
                    <a:pt x="60" y="14"/>
                  </a:lnTo>
                  <a:lnTo>
                    <a:pt x="53" y="6"/>
                  </a:lnTo>
                  <a:lnTo>
                    <a:pt x="43" y="2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2" y="6"/>
                  </a:lnTo>
                  <a:lnTo>
                    <a:pt x="2" y="11"/>
                  </a:lnTo>
                  <a:lnTo>
                    <a:pt x="10" y="24"/>
                  </a:lnTo>
                  <a:lnTo>
                    <a:pt x="16" y="20"/>
                  </a:lnTo>
                  <a:lnTo>
                    <a:pt x="21" y="17"/>
                  </a:lnTo>
                  <a:lnTo>
                    <a:pt x="27" y="16"/>
                  </a:lnTo>
                  <a:lnTo>
                    <a:pt x="31" y="16"/>
                  </a:lnTo>
                  <a:lnTo>
                    <a:pt x="37" y="16"/>
                  </a:lnTo>
                  <a:lnTo>
                    <a:pt x="41" y="18"/>
                  </a:lnTo>
                  <a:lnTo>
                    <a:pt x="43" y="21"/>
                  </a:lnTo>
                  <a:lnTo>
                    <a:pt x="45" y="25"/>
                  </a:lnTo>
                  <a:lnTo>
                    <a:pt x="43" y="30"/>
                  </a:lnTo>
                  <a:lnTo>
                    <a:pt x="41" y="32"/>
                  </a:lnTo>
                  <a:lnTo>
                    <a:pt x="35" y="35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24" y="52"/>
                  </a:lnTo>
                  <a:lnTo>
                    <a:pt x="31" y="52"/>
                  </a:lnTo>
                  <a:lnTo>
                    <a:pt x="39" y="53"/>
                  </a:lnTo>
                  <a:lnTo>
                    <a:pt x="45" y="54"/>
                  </a:lnTo>
                  <a:lnTo>
                    <a:pt x="49" y="59"/>
                  </a:lnTo>
                  <a:lnTo>
                    <a:pt x="50" y="66"/>
                  </a:lnTo>
                  <a:lnTo>
                    <a:pt x="49" y="71"/>
                  </a:lnTo>
                  <a:lnTo>
                    <a:pt x="46" y="75"/>
                  </a:lnTo>
                  <a:lnTo>
                    <a:pt x="41" y="78"/>
                  </a:lnTo>
                  <a:lnTo>
                    <a:pt x="34" y="78"/>
                  </a:lnTo>
                  <a:lnTo>
                    <a:pt x="25" y="78"/>
                  </a:lnTo>
                  <a:lnTo>
                    <a:pt x="19" y="77"/>
                  </a:lnTo>
                  <a:lnTo>
                    <a:pt x="13" y="74"/>
                  </a:lnTo>
                  <a:lnTo>
                    <a:pt x="7" y="73"/>
                  </a:lnTo>
                  <a:lnTo>
                    <a:pt x="0" y="86"/>
                  </a:lnTo>
                  <a:lnTo>
                    <a:pt x="12" y="91"/>
                  </a:lnTo>
                  <a:lnTo>
                    <a:pt x="20" y="93"/>
                  </a:lnTo>
                  <a:lnTo>
                    <a:pt x="27" y="95"/>
                  </a:lnTo>
                  <a:lnTo>
                    <a:pt x="32" y="95"/>
                  </a:lnTo>
                  <a:lnTo>
                    <a:pt x="46" y="93"/>
                  </a:lnTo>
                  <a:lnTo>
                    <a:pt x="57" y="86"/>
                  </a:lnTo>
                  <a:lnTo>
                    <a:pt x="64" y="78"/>
                  </a:lnTo>
                  <a:lnTo>
                    <a:pt x="67" y="66"/>
                  </a:lnTo>
                  <a:lnTo>
                    <a:pt x="66" y="59"/>
                  </a:lnTo>
                  <a:lnTo>
                    <a:pt x="63" y="52"/>
                  </a:lnTo>
                  <a:lnTo>
                    <a:pt x="59" y="48"/>
                  </a:lnTo>
                  <a:lnTo>
                    <a:pt x="53" y="4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4" name="Freeform 115"/>
            <p:cNvSpPr>
              <a:spLocks/>
            </p:cNvSpPr>
            <p:nvPr/>
          </p:nvSpPr>
          <p:spPr bwMode="auto">
            <a:xfrm>
              <a:off x="1211" y="2588"/>
              <a:ext cx="68" cy="92"/>
            </a:xfrm>
            <a:custGeom>
              <a:avLst/>
              <a:gdLst>
                <a:gd name="T0" fmla="*/ 43 w 68"/>
                <a:gd name="T1" fmla="*/ 0 h 92"/>
                <a:gd name="T2" fmla="*/ 32 w 68"/>
                <a:gd name="T3" fmla="*/ 0 h 92"/>
                <a:gd name="T4" fmla="*/ 0 w 68"/>
                <a:gd name="T5" fmla="*/ 14 h 92"/>
                <a:gd name="T6" fmla="*/ 6 w 68"/>
                <a:gd name="T7" fmla="*/ 28 h 92"/>
                <a:gd name="T8" fmla="*/ 27 w 68"/>
                <a:gd name="T9" fmla="*/ 18 h 92"/>
                <a:gd name="T10" fmla="*/ 27 w 68"/>
                <a:gd name="T11" fmla="*/ 76 h 92"/>
                <a:gd name="T12" fmla="*/ 2 w 68"/>
                <a:gd name="T13" fmla="*/ 76 h 92"/>
                <a:gd name="T14" fmla="*/ 2 w 68"/>
                <a:gd name="T15" fmla="*/ 92 h 92"/>
                <a:gd name="T16" fmla="*/ 68 w 68"/>
                <a:gd name="T17" fmla="*/ 92 h 92"/>
                <a:gd name="T18" fmla="*/ 68 w 68"/>
                <a:gd name="T19" fmla="*/ 76 h 92"/>
                <a:gd name="T20" fmla="*/ 43 w 68"/>
                <a:gd name="T21" fmla="*/ 76 h 92"/>
                <a:gd name="T22" fmla="*/ 43 w 68"/>
                <a:gd name="T2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92">
                  <a:moveTo>
                    <a:pt x="43" y="0"/>
                  </a:moveTo>
                  <a:lnTo>
                    <a:pt x="32" y="0"/>
                  </a:lnTo>
                  <a:lnTo>
                    <a:pt x="0" y="14"/>
                  </a:lnTo>
                  <a:lnTo>
                    <a:pt x="6" y="28"/>
                  </a:lnTo>
                  <a:lnTo>
                    <a:pt x="27" y="18"/>
                  </a:lnTo>
                  <a:lnTo>
                    <a:pt x="27" y="76"/>
                  </a:lnTo>
                  <a:lnTo>
                    <a:pt x="2" y="76"/>
                  </a:lnTo>
                  <a:lnTo>
                    <a:pt x="2" y="92"/>
                  </a:lnTo>
                  <a:lnTo>
                    <a:pt x="68" y="92"/>
                  </a:lnTo>
                  <a:lnTo>
                    <a:pt x="68" y="76"/>
                  </a:lnTo>
                  <a:lnTo>
                    <a:pt x="43" y="7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5" name="Freeform 116"/>
            <p:cNvSpPr>
              <a:spLocks/>
            </p:cNvSpPr>
            <p:nvPr/>
          </p:nvSpPr>
          <p:spPr bwMode="auto">
            <a:xfrm>
              <a:off x="877" y="647"/>
              <a:ext cx="101" cy="101"/>
            </a:xfrm>
            <a:custGeom>
              <a:avLst/>
              <a:gdLst>
                <a:gd name="T0" fmla="*/ 14 w 101"/>
                <a:gd name="T1" fmla="*/ 44 h 101"/>
                <a:gd name="T2" fmla="*/ 26 w 101"/>
                <a:gd name="T3" fmla="*/ 25 h 101"/>
                <a:gd name="T4" fmla="*/ 57 w 101"/>
                <a:gd name="T5" fmla="*/ 74 h 101"/>
                <a:gd name="T6" fmla="*/ 36 w 101"/>
                <a:gd name="T7" fmla="*/ 88 h 101"/>
                <a:gd name="T8" fmla="*/ 44 w 101"/>
                <a:gd name="T9" fmla="*/ 101 h 101"/>
                <a:gd name="T10" fmla="*/ 101 w 101"/>
                <a:gd name="T11" fmla="*/ 65 h 101"/>
                <a:gd name="T12" fmla="*/ 93 w 101"/>
                <a:gd name="T13" fmla="*/ 51 h 101"/>
                <a:gd name="T14" fmla="*/ 72 w 101"/>
                <a:gd name="T15" fmla="*/ 65 h 101"/>
                <a:gd name="T16" fmla="*/ 30 w 101"/>
                <a:gd name="T17" fmla="*/ 0 h 101"/>
                <a:gd name="T18" fmla="*/ 21 w 101"/>
                <a:gd name="T19" fmla="*/ 7 h 101"/>
                <a:gd name="T20" fmla="*/ 0 w 101"/>
                <a:gd name="T21" fmla="*/ 36 h 101"/>
                <a:gd name="T22" fmla="*/ 14 w 101"/>
                <a:gd name="T23" fmla="*/ 4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1">
                  <a:moveTo>
                    <a:pt x="14" y="44"/>
                  </a:moveTo>
                  <a:lnTo>
                    <a:pt x="26" y="25"/>
                  </a:lnTo>
                  <a:lnTo>
                    <a:pt x="57" y="74"/>
                  </a:lnTo>
                  <a:lnTo>
                    <a:pt x="36" y="88"/>
                  </a:lnTo>
                  <a:lnTo>
                    <a:pt x="44" y="101"/>
                  </a:lnTo>
                  <a:lnTo>
                    <a:pt x="101" y="65"/>
                  </a:lnTo>
                  <a:lnTo>
                    <a:pt x="93" y="51"/>
                  </a:lnTo>
                  <a:lnTo>
                    <a:pt x="72" y="65"/>
                  </a:lnTo>
                  <a:lnTo>
                    <a:pt x="30" y="0"/>
                  </a:lnTo>
                  <a:lnTo>
                    <a:pt x="21" y="7"/>
                  </a:lnTo>
                  <a:lnTo>
                    <a:pt x="0" y="36"/>
                  </a:lnTo>
                  <a:lnTo>
                    <a:pt x="14" y="44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953" y="600"/>
              <a:ext cx="96" cy="103"/>
            </a:xfrm>
            <a:custGeom>
              <a:avLst/>
              <a:gdLst>
                <a:gd name="T0" fmla="*/ 21 w 96"/>
                <a:gd name="T1" fmla="*/ 37 h 103"/>
                <a:gd name="T2" fmla="*/ 20 w 96"/>
                <a:gd name="T3" fmla="*/ 33 h 103"/>
                <a:gd name="T4" fmla="*/ 18 w 96"/>
                <a:gd name="T5" fmla="*/ 30 h 103"/>
                <a:gd name="T6" fmla="*/ 20 w 96"/>
                <a:gd name="T7" fmla="*/ 26 h 103"/>
                <a:gd name="T8" fmla="*/ 24 w 96"/>
                <a:gd name="T9" fmla="*/ 22 h 103"/>
                <a:gd name="T10" fmla="*/ 28 w 96"/>
                <a:gd name="T11" fmla="*/ 18 h 103"/>
                <a:gd name="T12" fmla="*/ 32 w 96"/>
                <a:gd name="T13" fmla="*/ 17 h 103"/>
                <a:gd name="T14" fmla="*/ 38 w 96"/>
                <a:gd name="T15" fmla="*/ 15 h 103"/>
                <a:gd name="T16" fmla="*/ 43 w 96"/>
                <a:gd name="T17" fmla="*/ 17 h 103"/>
                <a:gd name="T18" fmla="*/ 47 w 96"/>
                <a:gd name="T19" fmla="*/ 21 h 103"/>
                <a:gd name="T20" fmla="*/ 49 w 96"/>
                <a:gd name="T21" fmla="*/ 25 h 103"/>
                <a:gd name="T22" fmla="*/ 50 w 96"/>
                <a:gd name="T23" fmla="*/ 29 h 103"/>
                <a:gd name="T24" fmla="*/ 50 w 96"/>
                <a:gd name="T25" fmla="*/ 33 h 103"/>
                <a:gd name="T26" fmla="*/ 49 w 96"/>
                <a:gd name="T27" fmla="*/ 40 h 103"/>
                <a:gd name="T28" fmla="*/ 46 w 96"/>
                <a:gd name="T29" fmla="*/ 50 h 103"/>
                <a:gd name="T30" fmla="*/ 43 w 96"/>
                <a:gd name="T31" fmla="*/ 61 h 103"/>
                <a:gd name="T32" fmla="*/ 39 w 96"/>
                <a:gd name="T33" fmla="*/ 75 h 103"/>
                <a:gd name="T34" fmla="*/ 33 w 96"/>
                <a:gd name="T35" fmla="*/ 90 h 103"/>
                <a:gd name="T36" fmla="*/ 40 w 96"/>
                <a:gd name="T37" fmla="*/ 103 h 103"/>
                <a:gd name="T38" fmla="*/ 96 w 96"/>
                <a:gd name="T39" fmla="*/ 67 h 103"/>
                <a:gd name="T40" fmla="*/ 82 w 96"/>
                <a:gd name="T41" fmla="*/ 44 h 103"/>
                <a:gd name="T42" fmla="*/ 68 w 96"/>
                <a:gd name="T43" fmla="*/ 53 h 103"/>
                <a:gd name="T44" fmla="*/ 74 w 96"/>
                <a:gd name="T45" fmla="*/ 62 h 103"/>
                <a:gd name="T46" fmla="*/ 52 w 96"/>
                <a:gd name="T47" fmla="*/ 76 h 103"/>
                <a:gd name="T48" fmla="*/ 56 w 96"/>
                <a:gd name="T49" fmla="*/ 67 h 103"/>
                <a:gd name="T50" fmla="*/ 60 w 96"/>
                <a:gd name="T51" fmla="*/ 55 h 103"/>
                <a:gd name="T52" fmla="*/ 63 w 96"/>
                <a:gd name="T53" fmla="*/ 46 h 103"/>
                <a:gd name="T54" fmla="*/ 65 w 96"/>
                <a:gd name="T55" fmla="*/ 36 h 103"/>
                <a:gd name="T56" fmla="*/ 67 w 96"/>
                <a:gd name="T57" fmla="*/ 29 h 103"/>
                <a:gd name="T58" fmla="*/ 65 w 96"/>
                <a:gd name="T59" fmla="*/ 24 h 103"/>
                <a:gd name="T60" fmla="*/ 64 w 96"/>
                <a:gd name="T61" fmla="*/ 17 h 103"/>
                <a:gd name="T62" fmla="*/ 61 w 96"/>
                <a:gd name="T63" fmla="*/ 12 h 103"/>
                <a:gd name="T64" fmla="*/ 57 w 96"/>
                <a:gd name="T65" fmla="*/ 8 h 103"/>
                <a:gd name="T66" fmla="*/ 53 w 96"/>
                <a:gd name="T67" fmla="*/ 4 h 103"/>
                <a:gd name="T68" fmla="*/ 47 w 96"/>
                <a:gd name="T69" fmla="*/ 1 h 103"/>
                <a:gd name="T70" fmla="*/ 42 w 96"/>
                <a:gd name="T71" fmla="*/ 0 h 103"/>
                <a:gd name="T72" fmla="*/ 36 w 96"/>
                <a:gd name="T73" fmla="*/ 0 h 103"/>
                <a:gd name="T74" fmla="*/ 31 w 96"/>
                <a:gd name="T75" fmla="*/ 0 h 103"/>
                <a:gd name="T76" fmla="*/ 24 w 96"/>
                <a:gd name="T77" fmla="*/ 3 h 103"/>
                <a:gd name="T78" fmla="*/ 18 w 96"/>
                <a:gd name="T79" fmla="*/ 5 h 103"/>
                <a:gd name="T80" fmla="*/ 11 w 96"/>
                <a:gd name="T81" fmla="*/ 11 h 103"/>
                <a:gd name="T82" fmla="*/ 6 w 96"/>
                <a:gd name="T83" fmla="*/ 18 h 103"/>
                <a:gd name="T84" fmla="*/ 3 w 96"/>
                <a:gd name="T85" fmla="*/ 26 h 103"/>
                <a:gd name="T86" fmla="*/ 0 w 96"/>
                <a:gd name="T87" fmla="*/ 35 h 103"/>
                <a:gd name="T88" fmla="*/ 8 w 96"/>
                <a:gd name="T89" fmla="*/ 46 h 103"/>
                <a:gd name="T90" fmla="*/ 21 w 96"/>
                <a:gd name="T91" fmla="*/ 3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3">
                  <a:moveTo>
                    <a:pt x="21" y="37"/>
                  </a:moveTo>
                  <a:lnTo>
                    <a:pt x="20" y="33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8" y="18"/>
                  </a:lnTo>
                  <a:lnTo>
                    <a:pt x="32" y="17"/>
                  </a:lnTo>
                  <a:lnTo>
                    <a:pt x="38" y="15"/>
                  </a:lnTo>
                  <a:lnTo>
                    <a:pt x="43" y="17"/>
                  </a:lnTo>
                  <a:lnTo>
                    <a:pt x="47" y="21"/>
                  </a:lnTo>
                  <a:lnTo>
                    <a:pt x="49" y="25"/>
                  </a:lnTo>
                  <a:lnTo>
                    <a:pt x="50" y="29"/>
                  </a:lnTo>
                  <a:lnTo>
                    <a:pt x="50" y="33"/>
                  </a:lnTo>
                  <a:lnTo>
                    <a:pt x="49" y="40"/>
                  </a:lnTo>
                  <a:lnTo>
                    <a:pt x="46" y="50"/>
                  </a:lnTo>
                  <a:lnTo>
                    <a:pt x="43" y="61"/>
                  </a:lnTo>
                  <a:lnTo>
                    <a:pt x="39" y="75"/>
                  </a:lnTo>
                  <a:lnTo>
                    <a:pt x="33" y="90"/>
                  </a:lnTo>
                  <a:lnTo>
                    <a:pt x="40" y="103"/>
                  </a:lnTo>
                  <a:lnTo>
                    <a:pt x="96" y="67"/>
                  </a:lnTo>
                  <a:lnTo>
                    <a:pt x="82" y="44"/>
                  </a:lnTo>
                  <a:lnTo>
                    <a:pt x="68" y="53"/>
                  </a:lnTo>
                  <a:lnTo>
                    <a:pt x="74" y="62"/>
                  </a:lnTo>
                  <a:lnTo>
                    <a:pt x="52" y="76"/>
                  </a:lnTo>
                  <a:lnTo>
                    <a:pt x="56" y="67"/>
                  </a:lnTo>
                  <a:lnTo>
                    <a:pt x="60" y="55"/>
                  </a:lnTo>
                  <a:lnTo>
                    <a:pt x="63" y="46"/>
                  </a:lnTo>
                  <a:lnTo>
                    <a:pt x="65" y="36"/>
                  </a:lnTo>
                  <a:lnTo>
                    <a:pt x="67" y="29"/>
                  </a:lnTo>
                  <a:lnTo>
                    <a:pt x="65" y="24"/>
                  </a:lnTo>
                  <a:lnTo>
                    <a:pt x="64" y="17"/>
                  </a:lnTo>
                  <a:lnTo>
                    <a:pt x="61" y="12"/>
                  </a:lnTo>
                  <a:lnTo>
                    <a:pt x="57" y="8"/>
                  </a:lnTo>
                  <a:lnTo>
                    <a:pt x="53" y="4"/>
                  </a:lnTo>
                  <a:lnTo>
                    <a:pt x="47" y="1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4" y="3"/>
                  </a:lnTo>
                  <a:lnTo>
                    <a:pt x="18" y="5"/>
                  </a:lnTo>
                  <a:lnTo>
                    <a:pt x="11" y="11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0" y="35"/>
                  </a:lnTo>
                  <a:lnTo>
                    <a:pt x="8" y="46"/>
                  </a:lnTo>
                  <a:lnTo>
                    <a:pt x="21" y="3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7" name="Freeform 118"/>
            <p:cNvSpPr>
              <a:spLocks/>
            </p:cNvSpPr>
            <p:nvPr/>
          </p:nvSpPr>
          <p:spPr bwMode="auto">
            <a:xfrm>
              <a:off x="1226" y="478"/>
              <a:ext cx="71" cy="97"/>
            </a:xfrm>
            <a:custGeom>
              <a:avLst/>
              <a:gdLst>
                <a:gd name="T0" fmla="*/ 17 w 71"/>
                <a:gd name="T1" fmla="*/ 58 h 97"/>
                <a:gd name="T2" fmla="*/ 20 w 71"/>
                <a:gd name="T3" fmla="*/ 55 h 97"/>
                <a:gd name="T4" fmla="*/ 24 w 71"/>
                <a:gd name="T5" fmla="*/ 53 h 97"/>
                <a:gd name="T6" fmla="*/ 28 w 71"/>
                <a:gd name="T7" fmla="*/ 50 h 97"/>
                <a:gd name="T8" fmla="*/ 34 w 71"/>
                <a:gd name="T9" fmla="*/ 48 h 97"/>
                <a:gd name="T10" fmla="*/ 42 w 71"/>
                <a:gd name="T11" fmla="*/ 48 h 97"/>
                <a:gd name="T12" fmla="*/ 48 w 71"/>
                <a:gd name="T13" fmla="*/ 51 h 97"/>
                <a:gd name="T14" fmla="*/ 52 w 71"/>
                <a:gd name="T15" fmla="*/ 55 h 97"/>
                <a:gd name="T16" fmla="*/ 55 w 71"/>
                <a:gd name="T17" fmla="*/ 61 h 97"/>
                <a:gd name="T18" fmla="*/ 55 w 71"/>
                <a:gd name="T19" fmla="*/ 68 h 97"/>
                <a:gd name="T20" fmla="*/ 50 w 71"/>
                <a:gd name="T21" fmla="*/ 75 h 97"/>
                <a:gd name="T22" fmla="*/ 45 w 71"/>
                <a:gd name="T23" fmla="*/ 79 h 97"/>
                <a:gd name="T24" fmla="*/ 37 w 71"/>
                <a:gd name="T25" fmla="*/ 80 h 97"/>
                <a:gd name="T26" fmla="*/ 31 w 71"/>
                <a:gd name="T27" fmla="*/ 80 h 97"/>
                <a:gd name="T28" fmla="*/ 24 w 71"/>
                <a:gd name="T29" fmla="*/ 80 h 97"/>
                <a:gd name="T30" fmla="*/ 19 w 71"/>
                <a:gd name="T31" fmla="*/ 80 h 97"/>
                <a:gd name="T32" fmla="*/ 12 w 71"/>
                <a:gd name="T33" fmla="*/ 79 h 97"/>
                <a:gd name="T34" fmla="*/ 9 w 71"/>
                <a:gd name="T35" fmla="*/ 94 h 97"/>
                <a:gd name="T36" fmla="*/ 19 w 71"/>
                <a:gd name="T37" fmla="*/ 96 h 97"/>
                <a:gd name="T38" fmla="*/ 25 w 71"/>
                <a:gd name="T39" fmla="*/ 97 h 97"/>
                <a:gd name="T40" fmla="*/ 34 w 71"/>
                <a:gd name="T41" fmla="*/ 97 h 97"/>
                <a:gd name="T42" fmla="*/ 42 w 71"/>
                <a:gd name="T43" fmla="*/ 96 h 97"/>
                <a:gd name="T44" fmla="*/ 57 w 71"/>
                <a:gd name="T45" fmla="*/ 90 h 97"/>
                <a:gd name="T46" fmla="*/ 67 w 71"/>
                <a:gd name="T47" fmla="*/ 80 h 97"/>
                <a:gd name="T48" fmla="*/ 71 w 71"/>
                <a:gd name="T49" fmla="*/ 69 h 97"/>
                <a:gd name="T50" fmla="*/ 71 w 71"/>
                <a:gd name="T51" fmla="*/ 58 h 97"/>
                <a:gd name="T52" fmla="*/ 67 w 71"/>
                <a:gd name="T53" fmla="*/ 46 h 97"/>
                <a:gd name="T54" fmla="*/ 59 w 71"/>
                <a:gd name="T55" fmla="*/ 37 h 97"/>
                <a:gd name="T56" fmla="*/ 48 w 71"/>
                <a:gd name="T57" fmla="*/ 33 h 97"/>
                <a:gd name="T58" fmla="*/ 35 w 71"/>
                <a:gd name="T59" fmla="*/ 33 h 97"/>
                <a:gd name="T60" fmla="*/ 31 w 71"/>
                <a:gd name="T61" fmla="*/ 33 h 97"/>
                <a:gd name="T62" fmla="*/ 28 w 71"/>
                <a:gd name="T63" fmla="*/ 35 h 97"/>
                <a:gd name="T64" fmla="*/ 24 w 71"/>
                <a:gd name="T65" fmla="*/ 36 h 97"/>
                <a:gd name="T66" fmla="*/ 21 w 71"/>
                <a:gd name="T67" fmla="*/ 37 h 97"/>
                <a:gd name="T68" fmla="*/ 19 w 71"/>
                <a:gd name="T69" fmla="*/ 22 h 97"/>
                <a:gd name="T70" fmla="*/ 60 w 71"/>
                <a:gd name="T71" fmla="*/ 15 h 97"/>
                <a:gd name="T72" fmla="*/ 57 w 71"/>
                <a:gd name="T73" fmla="*/ 0 h 97"/>
                <a:gd name="T74" fmla="*/ 0 w 71"/>
                <a:gd name="T75" fmla="*/ 10 h 97"/>
                <a:gd name="T76" fmla="*/ 7 w 71"/>
                <a:gd name="T77" fmla="*/ 55 h 97"/>
                <a:gd name="T78" fmla="*/ 17 w 71"/>
                <a:gd name="T79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1" h="97">
                  <a:moveTo>
                    <a:pt x="17" y="58"/>
                  </a:moveTo>
                  <a:lnTo>
                    <a:pt x="20" y="55"/>
                  </a:lnTo>
                  <a:lnTo>
                    <a:pt x="24" y="53"/>
                  </a:lnTo>
                  <a:lnTo>
                    <a:pt x="28" y="50"/>
                  </a:lnTo>
                  <a:lnTo>
                    <a:pt x="34" y="48"/>
                  </a:lnTo>
                  <a:lnTo>
                    <a:pt x="42" y="48"/>
                  </a:lnTo>
                  <a:lnTo>
                    <a:pt x="48" y="51"/>
                  </a:lnTo>
                  <a:lnTo>
                    <a:pt x="52" y="55"/>
                  </a:lnTo>
                  <a:lnTo>
                    <a:pt x="55" y="61"/>
                  </a:lnTo>
                  <a:lnTo>
                    <a:pt x="55" y="68"/>
                  </a:lnTo>
                  <a:lnTo>
                    <a:pt x="50" y="75"/>
                  </a:lnTo>
                  <a:lnTo>
                    <a:pt x="45" y="79"/>
                  </a:lnTo>
                  <a:lnTo>
                    <a:pt x="37" y="80"/>
                  </a:lnTo>
                  <a:lnTo>
                    <a:pt x="31" y="80"/>
                  </a:lnTo>
                  <a:lnTo>
                    <a:pt x="24" y="80"/>
                  </a:lnTo>
                  <a:lnTo>
                    <a:pt x="19" y="80"/>
                  </a:lnTo>
                  <a:lnTo>
                    <a:pt x="12" y="79"/>
                  </a:lnTo>
                  <a:lnTo>
                    <a:pt x="9" y="94"/>
                  </a:lnTo>
                  <a:lnTo>
                    <a:pt x="19" y="96"/>
                  </a:lnTo>
                  <a:lnTo>
                    <a:pt x="25" y="97"/>
                  </a:lnTo>
                  <a:lnTo>
                    <a:pt x="34" y="97"/>
                  </a:lnTo>
                  <a:lnTo>
                    <a:pt x="42" y="96"/>
                  </a:lnTo>
                  <a:lnTo>
                    <a:pt x="57" y="90"/>
                  </a:lnTo>
                  <a:lnTo>
                    <a:pt x="67" y="80"/>
                  </a:lnTo>
                  <a:lnTo>
                    <a:pt x="71" y="69"/>
                  </a:lnTo>
                  <a:lnTo>
                    <a:pt x="71" y="58"/>
                  </a:lnTo>
                  <a:lnTo>
                    <a:pt x="67" y="46"/>
                  </a:lnTo>
                  <a:lnTo>
                    <a:pt x="59" y="37"/>
                  </a:lnTo>
                  <a:lnTo>
                    <a:pt x="48" y="33"/>
                  </a:lnTo>
                  <a:lnTo>
                    <a:pt x="35" y="33"/>
                  </a:lnTo>
                  <a:lnTo>
                    <a:pt x="31" y="33"/>
                  </a:lnTo>
                  <a:lnTo>
                    <a:pt x="28" y="35"/>
                  </a:lnTo>
                  <a:lnTo>
                    <a:pt x="24" y="36"/>
                  </a:lnTo>
                  <a:lnTo>
                    <a:pt x="21" y="37"/>
                  </a:lnTo>
                  <a:lnTo>
                    <a:pt x="19" y="22"/>
                  </a:lnTo>
                  <a:lnTo>
                    <a:pt x="60" y="15"/>
                  </a:lnTo>
                  <a:lnTo>
                    <a:pt x="57" y="0"/>
                  </a:lnTo>
                  <a:lnTo>
                    <a:pt x="0" y="10"/>
                  </a:lnTo>
                  <a:lnTo>
                    <a:pt x="7" y="55"/>
                  </a:lnTo>
                  <a:lnTo>
                    <a:pt x="17" y="5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8" name="Freeform 119"/>
            <p:cNvSpPr>
              <a:spLocks/>
            </p:cNvSpPr>
            <p:nvPr/>
          </p:nvSpPr>
          <p:spPr bwMode="auto">
            <a:xfrm>
              <a:off x="1590" y="1556"/>
              <a:ext cx="67" cy="59"/>
            </a:xfrm>
            <a:custGeom>
              <a:avLst/>
              <a:gdLst>
                <a:gd name="T0" fmla="*/ 65 w 67"/>
                <a:gd name="T1" fmla="*/ 21 h 59"/>
                <a:gd name="T2" fmla="*/ 61 w 67"/>
                <a:gd name="T3" fmla="*/ 12 h 59"/>
                <a:gd name="T4" fmla="*/ 54 w 67"/>
                <a:gd name="T5" fmla="*/ 5 h 59"/>
                <a:gd name="T6" fmla="*/ 44 w 67"/>
                <a:gd name="T7" fmla="*/ 1 h 59"/>
                <a:gd name="T8" fmla="*/ 37 w 67"/>
                <a:gd name="T9" fmla="*/ 0 h 59"/>
                <a:gd name="T10" fmla="*/ 35 w 67"/>
                <a:gd name="T11" fmla="*/ 0 h 59"/>
                <a:gd name="T12" fmla="*/ 33 w 67"/>
                <a:gd name="T13" fmla="*/ 0 h 59"/>
                <a:gd name="T14" fmla="*/ 33 w 67"/>
                <a:gd name="T15" fmla="*/ 0 h 59"/>
                <a:gd name="T16" fmla="*/ 31 w 67"/>
                <a:gd name="T17" fmla="*/ 0 h 59"/>
                <a:gd name="T18" fmla="*/ 29 w 67"/>
                <a:gd name="T19" fmla="*/ 0 h 59"/>
                <a:gd name="T20" fmla="*/ 25 w 67"/>
                <a:gd name="T21" fmla="*/ 1 h 59"/>
                <a:gd name="T22" fmla="*/ 21 w 67"/>
                <a:gd name="T23" fmla="*/ 3 h 59"/>
                <a:gd name="T24" fmla="*/ 15 w 67"/>
                <a:gd name="T25" fmla="*/ 5 h 59"/>
                <a:gd name="T26" fmla="*/ 8 w 67"/>
                <a:gd name="T27" fmla="*/ 11 h 59"/>
                <a:gd name="T28" fmla="*/ 4 w 67"/>
                <a:gd name="T29" fmla="*/ 15 h 59"/>
                <a:gd name="T30" fmla="*/ 3 w 67"/>
                <a:gd name="T31" fmla="*/ 19 h 59"/>
                <a:gd name="T32" fmla="*/ 1 w 67"/>
                <a:gd name="T33" fmla="*/ 23 h 59"/>
                <a:gd name="T34" fmla="*/ 0 w 67"/>
                <a:gd name="T35" fmla="*/ 28 h 59"/>
                <a:gd name="T36" fmla="*/ 0 w 67"/>
                <a:gd name="T37" fmla="*/ 30 h 59"/>
                <a:gd name="T38" fmla="*/ 0 w 67"/>
                <a:gd name="T39" fmla="*/ 30 h 59"/>
                <a:gd name="T40" fmla="*/ 3 w 67"/>
                <a:gd name="T41" fmla="*/ 32 h 59"/>
                <a:gd name="T42" fmla="*/ 1 w 67"/>
                <a:gd name="T43" fmla="*/ 33 h 59"/>
                <a:gd name="T44" fmla="*/ 1 w 67"/>
                <a:gd name="T45" fmla="*/ 37 h 59"/>
                <a:gd name="T46" fmla="*/ 4 w 67"/>
                <a:gd name="T47" fmla="*/ 41 h 59"/>
                <a:gd name="T48" fmla="*/ 6 w 67"/>
                <a:gd name="T49" fmla="*/ 44 h 59"/>
                <a:gd name="T50" fmla="*/ 7 w 67"/>
                <a:gd name="T51" fmla="*/ 47 h 59"/>
                <a:gd name="T52" fmla="*/ 8 w 67"/>
                <a:gd name="T53" fmla="*/ 48 h 59"/>
                <a:gd name="T54" fmla="*/ 11 w 67"/>
                <a:gd name="T55" fmla="*/ 51 h 59"/>
                <a:gd name="T56" fmla="*/ 18 w 67"/>
                <a:gd name="T57" fmla="*/ 55 h 59"/>
                <a:gd name="T58" fmla="*/ 22 w 67"/>
                <a:gd name="T59" fmla="*/ 57 h 59"/>
                <a:gd name="T60" fmla="*/ 24 w 67"/>
                <a:gd name="T61" fmla="*/ 57 h 59"/>
                <a:gd name="T62" fmla="*/ 25 w 67"/>
                <a:gd name="T63" fmla="*/ 57 h 59"/>
                <a:gd name="T64" fmla="*/ 26 w 67"/>
                <a:gd name="T65" fmla="*/ 57 h 59"/>
                <a:gd name="T66" fmla="*/ 28 w 67"/>
                <a:gd name="T67" fmla="*/ 58 h 59"/>
                <a:gd name="T68" fmla="*/ 28 w 67"/>
                <a:gd name="T69" fmla="*/ 58 h 59"/>
                <a:gd name="T70" fmla="*/ 29 w 67"/>
                <a:gd name="T71" fmla="*/ 58 h 59"/>
                <a:gd name="T72" fmla="*/ 31 w 67"/>
                <a:gd name="T73" fmla="*/ 58 h 59"/>
                <a:gd name="T74" fmla="*/ 31 w 67"/>
                <a:gd name="T75" fmla="*/ 58 h 59"/>
                <a:gd name="T76" fmla="*/ 33 w 67"/>
                <a:gd name="T77" fmla="*/ 58 h 59"/>
                <a:gd name="T78" fmla="*/ 33 w 67"/>
                <a:gd name="T79" fmla="*/ 59 h 59"/>
                <a:gd name="T80" fmla="*/ 36 w 67"/>
                <a:gd name="T81" fmla="*/ 59 h 59"/>
                <a:gd name="T82" fmla="*/ 37 w 67"/>
                <a:gd name="T83" fmla="*/ 58 h 59"/>
                <a:gd name="T84" fmla="*/ 40 w 67"/>
                <a:gd name="T85" fmla="*/ 58 h 59"/>
                <a:gd name="T86" fmla="*/ 42 w 67"/>
                <a:gd name="T87" fmla="*/ 58 h 59"/>
                <a:gd name="T88" fmla="*/ 44 w 67"/>
                <a:gd name="T89" fmla="*/ 57 h 59"/>
                <a:gd name="T90" fmla="*/ 50 w 67"/>
                <a:gd name="T91" fmla="*/ 55 h 59"/>
                <a:gd name="T92" fmla="*/ 54 w 67"/>
                <a:gd name="T93" fmla="*/ 53 h 59"/>
                <a:gd name="T94" fmla="*/ 58 w 67"/>
                <a:gd name="T95" fmla="*/ 48 h 59"/>
                <a:gd name="T96" fmla="*/ 61 w 67"/>
                <a:gd name="T97" fmla="*/ 46 h 59"/>
                <a:gd name="T98" fmla="*/ 64 w 67"/>
                <a:gd name="T99" fmla="*/ 41 h 59"/>
                <a:gd name="T100" fmla="*/ 65 w 67"/>
                <a:gd name="T101" fmla="*/ 40 h 59"/>
                <a:gd name="T102" fmla="*/ 65 w 67"/>
                <a:gd name="T103" fmla="*/ 39 h 59"/>
                <a:gd name="T104" fmla="*/ 67 w 67"/>
                <a:gd name="T105" fmla="*/ 36 h 59"/>
                <a:gd name="T106" fmla="*/ 67 w 67"/>
                <a:gd name="T107" fmla="*/ 32 h 59"/>
                <a:gd name="T108" fmla="*/ 67 w 67"/>
                <a:gd name="T109" fmla="*/ 30 h 59"/>
                <a:gd name="T110" fmla="*/ 67 w 67"/>
                <a:gd name="T111" fmla="*/ 30 h 59"/>
                <a:gd name="T112" fmla="*/ 67 w 67"/>
                <a:gd name="T113" fmla="*/ 29 h 59"/>
                <a:gd name="T114" fmla="*/ 67 w 67"/>
                <a:gd name="T11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" h="59">
                  <a:moveTo>
                    <a:pt x="67" y="26"/>
                  </a:moveTo>
                  <a:lnTo>
                    <a:pt x="65" y="21"/>
                  </a:lnTo>
                  <a:lnTo>
                    <a:pt x="64" y="16"/>
                  </a:lnTo>
                  <a:lnTo>
                    <a:pt x="61" y="12"/>
                  </a:lnTo>
                  <a:lnTo>
                    <a:pt x="58" y="9"/>
                  </a:lnTo>
                  <a:lnTo>
                    <a:pt x="54" y="5"/>
                  </a:lnTo>
                  <a:lnTo>
                    <a:pt x="49" y="3"/>
                  </a:lnTo>
                  <a:lnTo>
                    <a:pt x="44" y="1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1" y="3"/>
                  </a:lnTo>
                  <a:lnTo>
                    <a:pt x="18" y="4"/>
                  </a:lnTo>
                  <a:lnTo>
                    <a:pt x="15" y="5"/>
                  </a:lnTo>
                  <a:lnTo>
                    <a:pt x="11" y="8"/>
                  </a:lnTo>
                  <a:lnTo>
                    <a:pt x="8" y="11"/>
                  </a:lnTo>
                  <a:lnTo>
                    <a:pt x="6" y="14"/>
                  </a:lnTo>
                  <a:lnTo>
                    <a:pt x="4" y="15"/>
                  </a:lnTo>
                  <a:lnTo>
                    <a:pt x="4" y="18"/>
                  </a:lnTo>
                  <a:lnTo>
                    <a:pt x="3" y="19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3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3" y="40"/>
                  </a:lnTo>
                  <a:lnTo>
                    <a:pt x="4" y="41"/>
                  </a:lnTo>
                  <a:lnTo>
                    <a:pt x="4" y="43"/>
                  </a:lnTo>
                  <a:lnTo>
                    <a:pt x="6" y="44"/>
                  </a:lnTo>
                  <a:lnTo>
                    <a:pt x="6" y="46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1" y="51"/>
                  </a:lnTo>
                  <a:lnTo>
                    <a:pt x="15" y="54"/>
                  </a:lnTo>
                  <a:lnTo>
                    <a:pt x="18" y="55"/>
                  </a:lnTo>
                  <a:lnTo>
                    <a:pt x="21" y="57"/>
                  </a:lnTo>
                  <a:lnTo>
                    <a:pt x="22" y="57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5" y="58"/>
                  </a:lnTo>
                  <a:lnTo>
                    <a:pt x="25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3" y="59"/>
                  </a:lnTo>
                  <a:lnTo>
                    <a:pt x="35" y="59"/>
                  </a:lnTo>
                  <a:lnTo>
                    <a:pt x="36" y="59"/>
                  </a:lnTo>
                  <a:lnTo>
                    <a:pt x="37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4" y="57"/>
                  </a:lnTo>
                  <a:lnTo>
                    <a:pt x="47" y="55"/>
                  </a:lnTo>
                  <a:lnTo>
                    <a:pt x="50" y="55"/>
                  </a:lnTo>
                  <a:lnTo>
                    <a:pt x="53" y="54"/>
                  </a:lnTo>
                  <a:lnTo>
                    <a:pt x="54" y="53"/>
                  </a:lnTo>
                  <a:lnTo>
                    <a:pt x="57" y="51"/>
                  </a:lnTo>
                  <a:lnTo>
                    <a:pt x="58" y="48"/>
                  </a:lnTo>
                  <a:lnTo>
                    <a:pt x="60" y="47"/>
                  </a:lnTo>
                  <a:lnTo>
                    <a:pt x="61" y="46"/>
                  </a:lnTo>
                  <a:lnTo>
                    <a:pt x="62" y="44"/>
                  </a:lnTo>
                  <a:lnTo>
                    <a:pt x="64" y="41"/>
                  </a:lnTo>
                  <a:lnTo>
                    <a:pt x="65" y="40"/>
                  </a:lnTo>
                  <a:lnTo>
                    <a:pt x="65" y="40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67" y="36"/>
                  </a:lnTo>
                  <a:lnTo>
                    <a:pt x="67" y="34"/>
                  </a:lnTo>
                  <a:lnTo>
                    <a:pt x="67" y="32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8924">
            <a:off x="7401786" y="4997724"/>
            <a:ext cx="1437437" cy="467716"/>
          </a:xfrm>
          <a:prstGeom prst="rect">
            <a:avLst/>
          </a:prstGeom>
        </p:spPr>
      </p:pic>
      <p:sp>
        <p:nvSpPr>
          <p:cNvPr id="129" name="Заголовок 1"/>
          <p:cNvSpPr txBox="1">
            <a:spLocks/>
          </p:cNvSpPr>
          <p:nvPr/>
        </p:nvSpPr>
        <p:spPr>
          <a:xfrm>
            <a:off x="3442691" y="400050"/>
            <a:ext cx="5368504" cy="1597818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ОДИНИЦЯ ВИМІРЮВАННЯ ЧАСТОТИ В СІ</a:t>
            </a:r>
            <a:endParaRPr lang="ru-RU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267704" y="2451259"/>
            <a:ext cx="348172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</a:rPr>
              <a:t>С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3267704" y="4175561"/>
            <a:ext cx="861133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</a:rPr>
              <a:t>ОБ\С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267704" y="3314225"/>
            <a:ext cx="957313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М\С  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3" name="Управляющая кнопка: далее 132">
            <a:hlinkClick r:id="" action="ppaction://hlinkshowjump?jump=nextslide" highlightClick="1"/>
          </p:cNvPr>
          <p:cNvSpPr/>
          <p:nvPr/>
        </p:nvSpPr>
        <p:spPr>
          <a:xfrm>
            <a:off x="8017565" y="5989983"/>
            <a:ext cx="874644" cy="649356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1740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9806E-6 L -0.65069 -0.468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35" y="-234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9806E-6 L -0.52899 -0.635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-317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9806E-6 L -0.80139 -0.253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69" y="-126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</p:childTnLst>
        </p:cTn>
      </p:par>
    </p:tnLst>
    <p:bldLst>
      <p:bldP spid="1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52981" y="52387"/>
            <a:ext cx="3308747" cy="3305175"/>
            <a:chOff x="222" y="199"/>
            <a:chExt cx="2779" cy="277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2" y="199"/>
              <a:ext cx="2779" cy="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347" y="379"/>
              <a:ext cx="2553" cy="2413"/>
            </a:xfrm>
            <a:custGeom>
              <a:avLst/>
              <a:gdLst>
                <a:gd name="T0" fmla="*/ 1949 w 2553"/>
                <a:gd name="T1" fmla="*/ 181 h 2413"/>
                <a:gd name="T2" fmla="*/ 1819 w 2553"/>
                <a:gd name="T3" fmla="*/ 114 h 2413"/>
                <a:gd name="T4" fmla="*/ 1680 w 2553"/>
                <a:gd name="T5" fmla="*/ 61 h 2413"/>
                <a:gd name="T6" fmla="*/ 1534 w 2553"/>
                <a:gd name="T7" fmla="*/ 25 h 2413"/>
                <a:gd name="T8" fmla="*/ 1382 w 2553"/>
                <a:gd name="T9" fmla="*/ 5 h 2413"/>
                <a:gd name="T10" fmla="*/ 1221 w 2553"/>
                <a:gd name="T11" fmla="*/ 2 h 2413"/>
                <a:gd name="T12" fmla="*/ 1058 w 2553"/>
                <a:gd name="T13" fmla="*/ 18 h 2413"/>
                <a:gd name="T14" fmla="*/ 903 w 2553"/>
                <a:gd name="T15" fmla="*/ 53 h 2413"/>
                <a:gd name="T16" fmla="*/ 756 w 2553"/>
                <a:gd name="T17" fmla="*/ 104 h 2413"/>
                <a:gd name="T18" fmla="*/ 617 w 2553"/>
                <a:gd name="T19" fmla="*/ 174 h 2413"/>
                <a:gd name="T20" fmla="*/ 490 w 2553"/>
                <a:gd name="T21" fmla="*/ 257 h 2413"/>
                <a:gd name="T22" fmla="*/ 334 w 2553"/>
                <a:gd name="T23" fmla="*/ 393 h 2413"/>
                <a:gd name="T24" fmla="*/ 204 w 2553"/>
                <a:gd name="T25" fmla="*/ 552 h 2413"/>
                <a:gd name="T26" fmla="*/ 103 w 2553"/>
                <a:gd name="T27" fmla="*/ 731 h 2413"/>
                <a:gd name="T28" fmla="*/ 35 w 2553"/>
                <a:gd name="T29" fmla="*/ 926 h 2413"/>
                <a:gd name="T30" fmla="*/ 3 w 2553"/>
                <a:gd name="T31" fmla="*/ 1134 h 2413"/>
                <a:gd name="T32" fmla="*/ 12 w 2553"/>
                <a:gd name="T33" fmla="*/ 1372 h 2413"/>
                <a:gd name="T34" fmla="*/ 73 w 2553"/>
                <a:gd name="T35" fmla="*/ 1608 h 2413"/>
                <a:gd name="T36" fmla="*/ 180 w 2553"/>
                <a:gd name="T37" fmla="*/ 1825 h 2413"/>
                <a:gd name="T38" fmla="*/ 329 w 2553"/>
                <a:gd name="T39" fmla="*/ 2015 h 2413"/>
                <a:gd name="T40" fmla="*/ 512 w 2553"/>
                <a:gd name="T41" fmla="*/ 2173 h 2413"/>
                <a:gd name="T42" fmla="*/ 687 w 2553"/>
                <a:gd name="T43" fmla="*/ 2277 h 2413"/>
                <a:gd name="T44" fmla="*/ 796 w 2553"/>
                <a:gd name="T45" fmla="*/ 2324 h 2413"/>
                <a:gd name="T46" fmla="*/ 910 w 2553"/>
                <a:gd name="T47" fmla="*/ 2362 h 2413"/>
                <a:gd name="T48" fmla="*/ 1028 w 2553"/>
                <a:gd name="T49" fmla="*/ 2389 h 2413"/>
                <a:gd name="T50" fmla="*/ 1150 w 2553"/>
                <a:gd name="T51" fmla="*/ 2407 h 2413"/>
                <a:gd name="T52" fmla="*/ 1276 w 2553"/>
                <a:gd name="T53" fmla="*/ 2413 h 2413"/>
                <a:gd name="T54" fmla="*/ 1360 w 2553"/>
                <a:gd name="T55" fmla="*/ 2410 h 2413"/>
                <a:gd name="T56" fmla="*/ 1441 w 2553"/>
                <a:gd name="T57" fmla="*/ 2403 h 2413"/>
                <a:gd name="T58" fmla="*/ 1522 w 2553"/>
                <a:gd name="T59" fmla="*/ 2391 h 2413"/>
                <a:gd name="T60" fmla="*/ 1601 w 2553"/>
                <a:gd name="T61" fmla="*/ 2373 h 2413"/>
                <a:gd name="T62" fmla="*/ 1677 w 2553"/>
                <a:gd name="T63" fmla="*/ 2352 h 2413"/>
                <a:gd name="T64" fmla="*/ 1881 w 2553"/>
                <a:gd name="T65" fmla="*/ 2269 h 2413"/>
                <a:gd name="T66" fmla="*/ 2118 w 2553"/>
                <a:gd name="T67" fmla="*/ 2112 h 2413"/>
                <a:gd name="T68" fmla="*/ 2313 w 2553"/>
                <a:gd name="T69" fmla="*/ 1909 h 2413"/>
                <a:gd name="T70" fmla="*/ 2456 w 2553"/>
                <a:gd name="T71" fmla="*/ 1669 h 2413"/>
                <a:gd name="T72" fmla="*/ 2536 w 2553"/>
                <a:gd name="T73" fmla="*/ 1399 h 2413"/>
                <a:gd name="T74" fmla="*/ 2550 w 2553"/>
                <a:gd name="T75" fmla="*/ 1131 h 2413"/>
                <a:gd name="T76" fmla="*/ 2515 w 2553"/>
                <a:gd name="T77" fmla="*/ 916 h 2413"/>
                <a:gd name="T78" fmla="*/ 2443 w 2553"/>
                <a:gd name="T79" fmla="*/ 715 h 2413"/>
                <a:gd name="T80" fmla="*/ 2335 w 2553"/>
                <a:gd name="T81" fmla="*/ 532 h 2413"/>
                <a:gd name="T82" fmla="*/ 2196 w 2553"/>
                <a:gd name="T83" fmla="*/ 371 h 2413"/>
                <a:gd name="T84" fmla="*/ 2030 w 2553"/>
                <a:gd name="T85" fmla="*/ 233 h 2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53" h="2413">
                  <a:moveTo>
                    <a:pt x="2030" y="233"/>
                  </a:moveTo>
                  <a:lnTo>
                    <a:pt x="1989" y="207"/>
                  </a:lnTo>
                  <a:lnTo>
                    <a:pt x="1949" y="181"/>
                  </a:lnTo>
                  <a:lnTo>
                    <a:pt x="1906" y="157"/>
                  </a:lnTo>
                  <a:lnTo>
                    <a:pt x="1863" y="135"/>
                  </a:lnTo>
                  <a:lnTo>
                    <a:pt x="1819" y="114"/>
                  </a:lnTo>
                  <a:lnTo>
                    <a:pt x="1774" y="95"/>
                  </a:lnTo>
                  <a:lnTo>
                    <a:pt x="1727" y="78"/>
                  </a:lnTo>
                  <a:lnTo>
                    <a:pt x="1680" y="61"/>
                  </a:lnTo>
                  <a:lnTo>
                    <a:pt x="1633" y="48"/>
                  </a:lnTo>
                  <a:lnTo>
                    <a:pt x="1584" y="35"/>
                  </a:lnTo>
                  <a:lnTo>
                    <a:pt x="1534" y="25"/>
                  </a:lnTo>
                  <a:lnTo>
                    <a:pt x="1484" y="16"/>
                  </a:lnTo>
                  <a:lnTo>
                    <a:pt x="1433" y="9"/>
                  </a:lnTo>
                  <a:lnTo>
                    <a:pt x="1382" y="5"/>
                  </a:lnTo>
                  <a:lnTo>
                    <a:pt x="1329" y="2"/>
                  </a:lnTo>
                  <a:lnTo>
                    <a:pt x="1276" y="0"/>
                  </a:lnTo>
                  <a:lnTo>
                    <a:pt x="1221" y="2"/>
                  </a:lnTo>
                  <a:lnTo>
                    <a:pt x="1167" y="5"/>
                  </a:lnTo>
                  <a:lnTo>
                    <a:pt x="1113" y="10"/>
                  </a:lnTo>
                  <a:lnTo>
                    <a:pt x="1058" y="18"/>
                  </a:lnTo>
                  <a:lnTo>
                    <a:pt x="1006" y="28"/>
                  </a:lnTo>
                  <a:lnTo>
                    <a:pt x="954" y="39"/>
                  </a:lnTo>
                  <a:lnTo>
                    <a:pt x="903" y="53"/>
                  </a:lnTo>
                  <a:lnTo>
                    <a:pt x="853" y="68"/>
                  </a:lnTo>
                  <a:lnTo>
                    <a:pt x="805" y="86"/>
                  </a:lnTo>
                  <a:lnTo>
                    <a:pt x="756" y="104"/>
                  </a:lnTo>
                  <a:lnTo>
                    <a:pt x="709" y="127"/>
                  </a:lnTo>
                  <a:lnTo>
                    <a:pt x="663" y="149"/>
                  </a:lnTo>
                  <a:lnTo>
                    <a:pt x="617" y="174"/>
                  </a:lnTo>
                  <a:lnTo>
                    <a:pt x="574" y="200"/>
                  </a:lnTo>
                  <a:lnTo>
                    <a:pt x="531" y="228"/>
                  </a:lnTo>
                  <a:lnTo>
                    <a:pt x="490" y="257"/>
                  </a:lnTo>
                  <a:lnTo>
                    <a:pt x="436" y="300"/>
                  </a:lnTo>
                  <a:lnTo>
                    <a:pt x="383" y="346"/>
                  </a:lnTo>
                  <a:lnTo>
                    <a:pt x="334" y="393"/>
                  </a:lnTo>
                  <a:lnTo>
                    <a:pt x="287" y="444"/>
                  </a:lnTo>
                  <a:lnTo>
                    <a:pt x="244" y="497"/>
                  </a:lnTo>
                  <a:lnTo>
                    <a:pt x="204" y="552"/>
                  </a:lnTo>
                  <a:lnTo>
                    <a:pt x="166" y="609"/>
                  </a:lnTo>
                  <a:lnTo>
                    <a:pt x="133" y="669"/>
                  </a:lnTo>
                  <a:lnTo>
                    <a:pt x="103" y="731"/>
                  </a:lnTo>
                  <a:lnTo>
                    <a:pt x="76" y="794"/>
                  </a:lnTo>
                  <a:lnTo>
                    <a:pt x="54" y="859"/>
                  </a:lnTo>
                  <a:lnTo>
                    <a:pt x="35" y="926"/>
                  </a:lnTo>
                  <a:lnTo>
                    <a:pt x="19" y="994"/>
                  </a:lnTo>
                  <a:lnTo>
                    <a:pt x="8" y="1063"/>
                  </a:lnTo>
                  <a:lnTo>
                    <a:pt x="3" y="1134"/>
                  </a:lnTo>
                  <a:lnTo>
                    <a:pt x="0" y="1206"/>
                  </a:lnTo>
                  <a:lnTo>
                    <a:pt x="3" y="1291"/>
                  </a:lnTo>
                  <a:lnTo>
                    <a:pt x="12" y="1372"/>
                  </a:lnTo>
                  <a:lnTo>
                    <a:pt x="26" y="1453"/>
                  </a:lnTo>
                  <a:lnTo>
                    <a:pt x="47" y="1532"/>
                  </a:lnTo>
                  <a:lnTo>
                    <a:pt x="73" y="1608"/>
                  </a:lnTo>
                  <a:lnTo>
                    <a:pt x="104" y="1683"/>
                  </a:lnTo>
                  <a:lnTo>
                    <a:pt x="140" y="1755"/>
                  </a:lnTo>
                  <a:lnTo>
                    <a:pt x="180" y="1825"/>
                  </a:lnTo>
                  <a:lnTo>
                    <a:pt x="226" y="1891"/>
                  </a:lnTo>
                  <a:lnTo>
                    <a:pt x="275" y="1954"/>
                  </a:lnTo>
                  <a:lnTo>
                    <a:pt x="329" y="2015"/>
                  </a:lnTo>
                  <a:lnTo>
                    <a:pt x="386" y="2070"/>
                  </a:lnTo>
                  <a:lnTo>
                    <a:pt x="448" y="2124"/>
                  </a:lnTo>
                  <a:lnTo>
                    <a:pt x="512" y="2173"/>
                  </a:lnTo>
                  <a:lnTo>
                    <a:pt x="581" y="2219"/>
                  </a:lnTo>
                  <a:lnTo>
                    <a:pt x="652" y="2259"/>
                  </a:lnTo>
                  <a:lnTo>
                    <a:pt x="687" y="2277"/>
                  </a:lnTo>
                  <a:lnTo>
                    <a:pt x="723" y="2294"/>
                  </a:lnTo>
                  <a:lnTo>
                    <a:pt x="759" y="2309"/>
                  </a:lnTo>
                  <a:lnTo>
                    <a:pt x="796" y="2324"/>
                  </a:lnTo>
                  <a:lnTo>
                    <a:pt x="832" y="2338"/>
                  </a:lnTo>
                  <a:lnTo>
                    <a:pt x="871" y="2350"/>
                  </a:lnTo>
                  <a:lnTo>
                    <a:pt x="910" y="2362"/>
                  </a:lnTo>
                  <a:lnTo>
                    <a:pt x="949" y="2373"/>
                  </a:lnTo>
                  <a:lnTo>
                    <a:pt x="988" y="2381"/>
                  </a:lnTo>
                  <a:lnTo>
                    <a:pt x="1028" y="2389"/>
                  </a:lnTo>
                  <a:lnTo>
                    <a:pt x="1068" y="2396"/>
                  </a:lnTo>
                  <a:lnTo>
                    <a:pt x="1110" y="2402"/>
                  </a:lnTo>
                  <a:lnTo>
                    <a:pt x="1150" y="2407"/>
                  </a:lnTo>
                  <a:lnTo>
                    <a:pt x="1192" y="2410"/>
                  </a:lnTo>
                  <a:lnTo>
                    <a:pt x="1235" y="2413"/>
                  </a:lnTo>
                  <a:lnTo>
                    <a:pt x="1276" y="2413"/>
                  </a:lnTo>
                  <a:lnTo>
                    <a:pt x="1304" y="2413"/>
                  </a:lnTo>
                  <a:lnTo>
                    <a:pt x="1332" y="2411"/>
                  </a:lnTo>
                  <a:lnTo>
                    <a:pt x="1360" y="2410"/>
                  </a:lnTo>
                  <a:lnTo>
                    <a:pt x="1387" y="2409"/>
                  </a:lnTo>
                  <a:lnTo>
                    <a:pt x="1415" y="2406"/>
                  </a:lnTo>
                  <a:lnTo>
                    <a:pt x="1441" y="2403"/>
                  </a:lnTo>
                  <a:lnTo>
                    <a:pt x="1469" y="2399"/>
                  </a:lnTo>
                  <a:lnTo>
                    <a:pt x="1496" y="2395"/>
                  </a:lnTo>
                  <a:lnTo>
                    <a:pt x="1522" y="2391"/>
                  </a:lnTo>
                  <a:lnTo>
                    <a:pt x="1548" y="2385"/>
                  </a:lnTo>
                  <a:lnTo>
                    <a:pt x="1575" y="2380"/>
                  </a:lnTo>
                  <a:lnTo>
                    <a:pt x="1601" y="2373"/>
                  </a:lnTo>
                  <a:lnTo>
                    <a:pt x="1626" y="2366"/>
                  </a:lnTo>
                  <a:lnTo>
                    <a:pt x="1652" y="2359"/>
                  </a:lnTo>
                  <a:lnTo>
                    <a:pt x="1677" y="2352"/>
                  </a:lnTo>
                  <a:lnTo>
                    <a:pt x="1702" y="2344"/>
                  </a:lnTo>
                  <a:lnTo>
                    <a:pt x="1794" y="2309"/>
                  </a:lnTo>
                  <a:lnTo>
                    <a:pt x="1881" y="2269"/>
                  </a:lnTo>
                  <a:lnTo>
                    <a:pt x="1964" y="2223"/>
                  </a:lnTo>
                  <a:lnTo>
                    <a:pt x="2044" y="2170"/>
                  </a:lnTo>
                  <a:lnTo>
                    <a:pt x="2118" y="2112"/>
                  </a:lnTo>
                  <a:lnTo>
                    <a:pt x="2189" y="2049"/>
                  </a:lnTo>
                  <a:lnTo>
                    <a:pt x="2254" y="1981"/>
                  </a:lnTo>
                  <a:lnTo>
                    <a:pt x="2313" y="1909"/>
                  </a:lnTo>
                  <a:lnTo>
                    <a:pt x="2367" y="1833"/>
                  </a:lnTo>
                  <a:lnTo>
                    <a:pt x="2414" y="1754"/>
                  </a:lnTo>
                  <a:lnTo>
                    <a:pt x="2456" y="1669"/>
                  </a:lnTo>
                  <a:lnTo>
                    <a:pt x="2489" y="1582"/>
                  </a:lnTo>
                  <a:lnTo>
                    <a:pt x="2517" y="1492"/>
                  </a:lnTo>
                  <a:lnTo>
                    <a:pt x="2536" y="1399"/>
                  </a:lnTo>
                  <a:lnTo>
                    <a:pt x="2549" y="1303"/>
                  </a:lnTo>
                  <a:lnTo>
                    <a:pt x="2553" y="1206"/>
                  </a:lnTo>
                  <a:lnTo>
                    <a:pt x="2550" y="1131"/>
                  </a:lnTo>
                  <a:lnTo>
                    <a:pt x="2543" y="1059"/>
                  </a:lnTo>
                  <a:lnTo>
                    <a:pt x="2532" y="987"/>
                  </a:lnTo>
                  <a:lnTo>
                    <a:pt x="2515" y="916"/>
                  </a:lnTo>
                  <a:lnTo>
                    <a:pt x="2496" y="848"/>
                  </a:lnTo>
                  <a:lnTo>
                    <a:pt x="2471" y="780"/>
                  </a:lnTo>
                  <a:lnTo>
                    <a:pt x="2443" y="715"/>
                  </a:lnTo>
                  <a:lnTo>
                    <a:pt x="2410" y="652"/>
                  </a:lnTo>
                  <a:lnTo>
                    <a:pt x="2374" y="591"/>
                  </a:lnTo>
                  <a:lnTo>
                    <a:pt x="2335" y="532"/>
                  </a:lnTo>
                  <a:lnTo>
                    <a:pt x="2292" y="476"/>
                  </a:lnTo>
                  <a:lnTo>
                    <a:pt x="2246" y="422"/>
                  </a:lnTo>
                  <a:lnTo>
                    <a:pt x="2196" y="371"/>
                  </a:lnTo>
                  <a:lnTo>
                    <a:pt x="2143" y="322"/>
                  </a:lnTo>
                  <a:lnTo>
                    <a:pt x="2088" y="276"/>
                  </a:lnTo>
                  <a:lnTo>
                    <a:pt x="2030" y="233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393" y="422"/>
              <a:ext cx="2461" cy="2325"/>
            </a:xfrm>
            <a:custGeom>
              <a:avLst/>
              <a:gdLst>
                <a:gd name="T0" fmla="*/ 2192 w 2461"/>
                <a:gd name="T1" fmla="*/ 1888 h 2325"/>
                <a:gd name="T2" fmla="*/ 2127 w 2461"/>
                <a:gd name="T3" fmla="*/ 1959 h 2325"/>
                <a:gd name="T4" fmla="*/ 2054 w 2461"/>
                <a:gd name="T5" fmla="*/ 2026 h 2325"/>
                <a:gd name="T6" fmla="*/ 1978 w 2461"/>
                <a:gd name="T7" fmla="*/ 2087 h 2325"/>
                <a:gd name="T8" fmla="*/ 1955 w 2461"/>
                <a:gd name="T9" fmla="*/ 2104 h 2325"/>
                <a:gd name="T10" fmla="*/ 1903 w 2461"/>
                <a:gd name="T11" fmla="*/ 2137 h 2325"/>
                <a:gd name="T12" fmla="*/ 1832 w 2461"/>
                <a:gd name="T13" fmla="*/ 2177 h 2325"/>
                <a:gd name="T14" fmla="*/ 1760 w 2461"/>
                <a:gd name="T15" fmla="*/ 2213 h 2325"/>
                <a:gd name="T16" fmla="*/ 1684 w 2461"/>
                <a:gd name="T17" fmla="*/ 2245 h 2325"/>
                <a:gd name="T18" fmla="*/ 1588 w 2461"/>
                <a:gd name="T19" fmla="*/ 2277 h 2325"/>
                <a:gd name="T20" fmla="*/ 1481 w 2461"/>
                <a:gd name="T21" fmla="*/ 2302 h 2325"/>
                <a:gd name="T22" fmla="*/ 1372 w 2461"/>
                <a:gd name="T23" fmla="*/ 2319 h 2325"/>
                <a:gd name="T24" fmla="*/ 1259 w 2461"/>
                <a:gd name="T25" fmla="*/ 2325 h 2325"/>
                <a:gd name="T26" fmla="*/ 1103 w 2461"/>
                <a:gd name="T27" fmla="*/ 2320 h 2325"/>
                <a:gd name="T28" fmla="*/ 939 w 2461"/>
                <a:gd name="T29" fmla="*/ 2292 h 2325"/>
                <a:gd name="T30" fmla="*/ 784 w 2461"/>
                <a:gd name="T31" fmla="*/ 2246 h 2325"/>
                <a:gd name="T32" fmla="*/ 636 w 2461"/>
                <a:gd name="T33" fmla="*/ 2183 h 2325"/>
                <a:gd name="T34" fmla="*/ 534 w 2461"/>
                <a:gd name="T35" fmla="*/ 2122 h 2325"/>
                <a:gd name="T36" fmla="*/ 449 w 2461"/>
                <a:gd name="T37" fmla="*/ 2062 h 2325"/>
                <a:gd name="T38" fmla="*/ 370 w 2461"/>
                <a:gd name="T39" fmla="*/ 1994 h 2325"/>
                <a:gd name="T40" fmla="*/ 297 w 2461"/>
                <a:gd name="T41" fmla="*/ 1920 h 2325"/>
                <a:gd name="T42" fmla="*/ 279 w 2461"/>
                <a:gd name="T43" fmla="*/ 1900 h 2325"/>
                <a:gd name="T44" fmla="*/ 187 w 2461"/>
                <a:gd name="T45" fmla="*/ 1780 h 2325"/>
                <a:gd name="T46" fmla="*/ 93 w 2461"/>
                <a:gd name="T47" fmla="*/ 1607 h 2325"/>
                <a:gd name="T48" fmla="*/ 29 w 2461"/>
                <a:gd name="T49" fmla="*/ 1417 h 2325"/>
                <a:gd name="T50" fmla="*/ 1 w 2461"/>
                <a:gd name="T51" fmla="*/ 1214 h 2325"/>
                <a:gd name="T52" fmla="*/ 18 w 2461"/>
                <a:gd name="T53" fmla="*/ 965 h 2325"/>
                <a:gd name="T54" fmla="*/ 94 w 2461"/>
                <a:gd name="T55" fmla="*/ 718 h 2325"/>
                <a:gd name="T56" fmla="*/ 223 w 2461"/>
                <a:gd name="T57" fmla="*/ 496 h 2325"/>
                <a:gd name="T58" fmla="*/ 398 w 2461"/>
                <a:gd name="T59" fmla="*/ 307 h 2325"/>
                <a:gd name="T60" fmla="*/ 563 w 2461"/>
                <a:gd name="T61" fmla="*/ 186 h 2325"/>
                <a:gd name="T62" fmla="*/ 732 w 2461"/>
                <a:gd name="T63" fmla="*/ 100 h 2325"/>
                <a:gd name="T64" fmla="*/ 914 w 2461"/>
                <a:gd name="T65" fmla="*/ 39 h 2325"/>
                <a:gd name="T66" fmla="*/ 1110 w 2461"/>
                <a:gd name="T67" fmla="*/ 7 h 2325"/>
                <a:gd name="T68" fmla="*/ 1169 w 2461"/>
                <a:gd name="T69" fmla="*/ 0 h 2325"/>
                <a:gd name="T70" fmla="*/ 1180 w 2461"/>
                <a:gd name="T71" fmla="*/ 0 h 2325"/>
                <a:gd name="T72" fmla="*/ 1201 w 2461"/>
                <a:gd name="T73" fmla="*/ 2 h 2325"/>
                <a:gd name="T74" fmla="*/ 1225 w 2461"/>
                <a:gd name="T75" fmla="*/ 0 h 2325"/>
                <a:gd name="T76" fmla="*/ 1252 w 2461"/>
                <a:gd name="T77" fmla="*/ 0 h 2325"/>
                <a:gd name="T78" fmla="*/ 1265 w 2461"/>
                <a:gd name="T79" fmla="*/ 0 h 2325"/>
                <a:gd name="T80" fmla="*/ 1273 w 2461"/>
                <a:gd name="T81" fmla="*/ 0 h 2325"/>
                <a:gd name="T82" fmla="*/ 1332 w 2461"/>
                <a:gd name="T83" fmla="*/ 5 h 2325"/>
                <a:gd name="T84" fmla="*/ 1406 w 2461"/>
                <a:gd name="T85" fmla="*/ 13 h 2325"/>
                <a:gd name="T86" fmla="*/ 1480 w 2461"/>
                <a:gd name="T87" fmla="*/ 24 h 2325"/>
                <a:gd name="T88" fmla="*/ 1552 w 2461"/>
                <a:gd name="T89" fmla="*/ 41 h 2325"/>
                <a:gd name="T90" fmla="*/ 1608 w 2461"/>
                <a:gd name="T91" fmla="*/ 57 h 2325"/>
                <a:gd name="T92" fmla="*/ 1713 w 2461"/>
                <a:gd name="T93" fmla="*/ 93 h 2325"/>
                <a:gd name="T94" fmla="*/ 1814 w 2461"/>
                <a:gd name="T95" fmla="*/ 139 h 2325"/>
                <a:gd name="T96" fmla="*/ 1909 w 2461"/>
                <a:gd name="T97" fmla="*/ 193 h 2325"/>
                <a:gd name="T98" fmla="*/ 2031 w 2461"/>
                <a:gd name="T99" fmla="*/ 281 h 2325"/>
                <a:gd name="T100" fmla="*/ 2220 w 2461"/>
                <a:gd name="T101" fmla="*/ 472 h 2325"/>
                <a:gd name="T102" fmla="*/ 2360 w 2461"/>
                <a:gd name="T103" fmla="*/ 700 h 2325"/>
                <a:gd name="T104" fmla="*/ 2442 w 2461"/>
                <a:gd name="T105" fmla="*/ 956 h 2325"/>
                <a:gd name="T106" fmla="*/ 2458 w 2461"/>
                <a:gd name="T107" fmla="*/ 1249 h 2325"/>
                <a:gd name="T108" fmla="*/ 2380 w 2461"/>
                <a:gd name="T109" fmla="*/ 1576 h 2325"/>
                <a:gd name="T110" fmla="*/ 2257 w 2461"/>
                <a:gd name="T111" fmla="*/ 1805 h 2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61" h="2325">
                  <a:moveTo>
                    <a:pt x="2238" y="1832"/>
                  </a:moveTo>
                  <a:lnTo>
                    <a:pt x="2222" y="1851"/>
                  </a:lnTo>
                  <a:lnTo>
                    <a:pt x="2207" y="1869"/>
                  </a:lnTo>
                  <a:lnTo>
                    <a:pt x="2192" y="1888"/>
                  </a:lnTo>
                  <a:lnTo>
                    <a:pt x="2177" y="1907"/>
                  </a:lnTo>
                  <a:lnTo>
                    <a:pt x="2160" y="1925"/>
                  </a:lnTo>
                  <a:lnTo>
                    <a:pt x="2143" y="1943"/>
                  </a:lnTo>
                  <a:lnTo>
                    <a:pt x="2127" y="1959"/>
                  </a:lnTo>
                  <a:lnTo>
                    <a:pt x="2109" y="1976"/>
                  </a:lnTo>
                  <a:lnTo>
                    <a:pt x="2092" y="1994"/>
                  </a:lnTo>
                  <a:lnTo>
                    <a:pt x="2074" y="2009"/>
                  </a:lnTo>
                  <a:lnTo>
                    <a:pt x="2054" y="2026"/>
                  </a:lnTo>
                  <a:lnTo>
                    <a:pt x="2036" y="2041"/>
                  </a:lnTo>
                  <a:lnTo>
                    <a:pt x="2017" y="2056"/>
                  </a:lnTo>
                  <a:lnTo>
                    <a:pt x="1998" y="2072"/>
                  </a:lnTo>
                  <a:lnTo>
                    <a:pt x="1978" y="2087"/>
                  </a:lnTo>
                  <a:lnTo>
                    <a:pt x="1959" y="2101"/>
                  </a:lnTo>
                  <a:lnTo>
                    <a:pt x="1957" y="2102"/>
                  </a:lnTo>
                  <a:lnTo>
                    <a:pt x="1956" y="2102"/>
                  </a:lnTo>
                  <a:lnTo>
                    <a:pt x="1955" y="2104"/>
                  </a:lnTo>
                  <a:lnTo>
                    <a:pt x="1953" y="2105"/>
                  </a:lnTo>
                  <a:lnTo>
                    <a:pt x="1936" y="2116"/>
                  </a:lnTo>
                  <a:lnTo>
                    <a:pt x="1920" y="2127"/>
                  </a:lnTo>
                  <a:lnTo>
                    <a:pt x="1903" y="2137"/>
                  </a:lnTo>
                  <a:lnTo>
                    <a:pt x="1885" y="2148"/>
                  </a:lnTo>
                  <a:lnTo>
                    <a:pt x="1869" y="2158"/>
                  </a:lnTo>
                  <a:lnTo>
                    <a:pt x="1850" y="2167"/>
                  </a:lnTo>
                  <a:lnTo>
                    <a:pt x="1832" y="2177"/>
                  </a:lnTo>
                  <a:lnTo>
                    <a:pt x="1816" y="2187"/>
                  </a:lnTo>
                  <a:lnTo>
                    <a:pt x="1796" y="2196"/>
                  </a:lnTo>
                  <a:lnTo>
                    <a:pt x="1778" y="2205"/>
                  </a:lnTo>
                  <a:lnTo>
                    <a:pt x="1760" y="2213"/>
                  </a:lnTo>
                  <a:lnTo>
                    <a:pt x="1741" y="2221"/>
                  </a:lnTo>
                  <a:lnTo>
                    <a:pt x="1723" y="2230"/>
                  </a:lnTo>
                  <a:lnTo>
                    <a:pt x="1703" y="2237"/>
                  </a:lnTo>
                  <a:lnTo>
                    <a:pt x="1684" y="2245"/>
                  </a:lnTo>
                  <a:lnTo>
                    <a:pt x="1665" y="2252"/>
                  </a:lnTo>
                  <a:lnTo>
                    <a:pt x="1640" y="2260"/>
                  </a:lnTo>
                  <a:lnTo>
                    <a:pt x="1613" y="2269"/>
                  </a:lnTo>
                  <a:lnTo>
                    <a:pt x="1588" y="2277"/>
                  </a:lnTo>
                  <a:lnTo>
                    <a:pt x="1562" y="2284"/>
                  </a:lnTo>
                  <a:lnTo>
                    <a:pt x="1536" y="2289"/>
                  </a:lnTo>
                  <a:lnTo>
                    <a:pt x="1508" y="2296"/>
                  </a:lnTo>
                  <a:lnTo>
                    <a:pt x="1481" y="2302"/>
                  </a:lnTo>
                  <a:lnTo>
                    <a:pt x="1454" y="2306"/>
                  </a:lnTo>
                  <a:lnTo>
                    <a:pt x="1427" y="2310"/>
                  </a:lnTo>
                  <a:lnTo>
                    <a:pt x="1400" y="2314"/>
                  </a:lnTo>
                  <a:lnTo>
                    <a:pt x="1372" y="2319"/>
                  </a:lnTo>
                  <a:lnTo>
                    <a:pt x="1344" y="2320"/>
                  </a:lnTo>
                  <a:lnTo>
                    <a:pt x="1315" y="2323"/>
                  </a:lnTo>
                  <a:lnTo>
                    <a:pt x="1287" y="2324"/>
                  </a:lnTo>
                  <a:lnTo>
                    <a:pt x="1259" y="2325"/>
                  </a:lnTo>
                  <a:lnTo>
                    <a:pt x="1230" y="2325"/>
                  </a:lnTo>
                  <a:lnTo>
                    <a:pt x="1187" y="2324"/>
                  </a:lnTo>
                  <a:lnTo>
                    <a:pt x="1146" y="2323"/>
                  </a:lnTo>
                  <a:lnTo>
                    <a:pt x="1103" y="2320"/>
                  </a:lnTo>
                  <a:lnTo>
                    <a:pt x="1061" y="2314"/>
                  </a:lnTo>
                  <a:lnTo>
                    <a:pt x="1021" y="2309"/>
                  </a:lnTo>
                  <a:lnTo>
                    <a:pt x="979" y="2301"/>
                  </a:lnTo>
                  <a:lnTo>
                    <a:pt x="939" y="2292"/>
                  </a:lnTo>
                  <a:lnTo>
                    <a:pt x="900" y="2282"/>
                  </a:lnTo>
                  <a:lnTo>
                    <a:pt x="860" y="2271"/>
                  </a:lnTo>
                  <a:lnTo>
                    <a:pt x="821" y="2260"/>
                  </a:lnTo>
                  <a:lnTo>
                    <a:pt x="784" y="2246"/>
                  </a:lnTo>
                  <a:lnTo>
                    <a:pt x="746" y="2231"/>
                  </a:lnTo>
                  <a:lnTo>
                    <a:pt x="709" y="2216"/>
                  </a:lnTo>
                  <a:lnTo>
                    <a:pt x="673" y="2199"/>
                  </a:lnTo>
                  <a:lnTo>
                    <a:pt x="636" y="2183"/>
                  </a:lnTo>
                  <a:lnTo>
                    <a:pt x="602" y="2163"/>
                  </a:lnTo>
                  <a:lnTo>
                    <a:pt x="580" y="2149"/>
                  </a:lnTo>
                  <a:lnTo>
                    <a:pt x="556" y="2137"/>
                  </a:lnTo>
                  <a:lnTo>
                    <a:pt x="534" y="2122"/>
                  </a:lnTo>
                  <a:lnTo>
                    <a:pt x="513" y="2108"/>
                  </a:lnTo>
                  <a:lnTo>
                    <a:pt x="491" y="2092"/>
                  </a:lnTo>
                  <a:lnTo>
                    <a:pt x="470" y="2077"/>
                  </a:lnTo>
                  <a:lnTo>
                    <a:pt x="449" y="2062"/>
                  </a:lnTo>
                  <a:lnTo>
                    <a:pt x="428" y="2045"/>
                  </a:lnTo>
                  <a:lnTo>
                    <a:pt x="409" y="2029"/>
                  </a:lnTo>
                  <a:lnTo>
                    <a:pt x="390" y="2012"/>
                  </a:lnTo>
                  <a:lnTo>
                    <a:pt x="370" y="1994"/>
                  </a:lnTo>
                  <a:lnTo>
                    <a:pt x="351" y="1976"/>
                  </a:lnTo>
                  <a:lnTo>
                    <a:pt x="333" y="1958"/>
                  </a:lnTo>
                  <a:lnTo>
                    <a:pt x="315" y="1940"/>
                  </a:lnTo>
                  <a:lnTo>
                    <a:pt x="297" y="1920"/>
                  </a:lnTo>
                  <a:lnTo>
                    <a:pt x="280" y="1901"/>
                  </a:lnTo>
                  <a:lnTo>
                    <a:pt x="279" y="1901"/>
                  </a:lnTo>
                  <a:lnTo>
                    <a:pt x="279" y="1900"/>
                  </a:lnTo>
                  <a:lnTo>
                    <a:pt x="279" y="1900"/>
                  </a:lnTo>
                  <a:lnTo>
                    <a:pt x="277" y="1898"/>
                  </a:lnTo>
                  <a:lnTo>
                    <a:pt x="245" y="1861"/>
                  </a:lnTo>
                  <a:lnTo>
                    <a:pt x="216" y="1821"/>
                  </a:lnTo>
                  <a:lnTo>
                    <a:pt x="187" y="1780"/>
                  </a:lnTo>
                  <a:lnTo>
                    <a:pt x="161" y="1739"/>
                  </a:lnTo>
                  <a:lnTo>
                    <a:pt x="136" y="1696"/>
                  </a:lnTo>
                  <a:lnTo>
                    <a:pt x="113" y="1651"/>
                  </a:lnTo>
                  <a:lnTo>
                    <a:pt x="93" y="1607"/>
                  </a:lnTo>
                  <a:lnTo>
                    <a:pt x="73" y="1560"/>
                  </a:lnTo>
                  <a:lnTo>
                    <a:pt x="57" y="1514"/>
                  </a:lnTo>
                  <a:lnTo>
                    <a:pt x="41" y="1465"/>
                  </a:lnTo>
                  <a:lnTo>
                    <a:pt x="29" y="1417"/>
                  </a:lnTo>
                  <a:lnTo>
                    <a:pt x="19" y="1367"/>
                  </a:lnTo>
                  <a:lnTo>
                    <a:pt x="11" y="1317"/>
                  </a:lnTo>
                  <a:lnTo>
                    <a:pt x="4" y="1267"/>
                  </a:lnTo>
                  <a:lnTo>
                    <a:pt x="1" y="1214"/>
                  </a:lnTo>
                  <a:lnTo>
                    <a:pt x="0" y="1163"/>
                  </a:lnTo>
                  <a:lnTo>
                    <a:pt x="1" y="1096"/>
                  </a:lnTo>
                  <a:lnTo>
                    <a:pt x="8" y="1030"/>
                  </a:lnTo>
                  <a:lnTo>
                    <a:pt x="18" y="965"/>
                  </a:lnTo>
                  <a:lnTo>
                    <a:pt x="32" y="901"/>
                  </a:lnTo>
                  <a:lnTo>
                    <a:pt x="48" y="838"/>
                  </a:lnTo>
                  <a:lnTo>
                    <a:pt x="69" y="777"/>
                  </a:lnTo>
                  <a:lnTo>
                    <a:pt x="94" y="718"/>
                  </a:lnTo>
                  <a:lnTo>
                    <a:pt x="122" y="659"/>
                  </a:lnTo>
                  <a:lnTo>
                    <a:pt x="152" y="602"/>
                  </a:lnTo>
                  <a:lnTo>
                    <a:pt x="186" y="548"/>
                  </a:lnTo>
                  <a:lnTo>
                    <a:pt x="223" y="496"/>
                  </a:lnTo>
                  <a:lnTo>
                    <a:pt x="262" y="444"/>
                  </a:lnTo>
                  <a:lnTo>
                    <a:pt x="305" y="397"/>
                  </a:lnTo>
                  <a:lnTo>
                    <a:pt x="351" y="350"/>
                  </a:lnTo>
                  <a:lnTo>
                    <a:pt x="398" y="307"/>
                  </a:lnTo>
                  <a:lnTo>
                    <a:pt x="448" y="265"/>
                  </a:lnTo>
                  <a:lnTo>
                    <a:pt x="485" y="238"/>
                  </a:lnTo>
                  <a:lnTo>
                    <a:pt x="524" y="211"/>
                  </a:lnTo>
                  <a:lnTo>
                    <a:pt x="563" y="186"/>
                  </a:lnTo>
                  <a:lnTo>
                    <a:pt x="603" y="163"/>
                  </a:lnTo>
                  <a:lnTo>
                    <a:pt x="645" y="140"/>
                  </a:lnTo>
                  <a:lnTo>
                    <a:pt x="688" y="120"/>
                  </a:lnTo>
                  <a:lnTo>
                    <a:pt x="732" y="100"/>
                  </a:lnTo>
                  <a:lnTo>
                    <a:pt x="777" y="82"/>
                  </a:lnTo>
                  <a:lnTo>
                    <a:pt x="821" y="67"/>
                  </a:lnTo>
                  <a:lnTo>
                    <a:pt x="868" y="52"/>
                  </a:lnTo>
                  <a:lnTo>
                    <a:pt x="914" y="39"/>
                  </a:lnTo>
                  <a:lnTo>
                    <a:pt x="963" y="28"/>
                  </a:lnTo>
                  <a:lnTo>
                    <a:pt x="1011" y="20"/>
                  </a:lnTo>
                  <a:lnTo>
                    <a:pt x="1060" y="13"/>
                  </a:lnTo>
                  <a:lnTo>
                    <a:pt x="1110" y="7"/>
                  </a:lnTo>
                  <a:lnTo>
                    <a:pt x="1160" y="3"/>
                  </a:lnTo>
                  <a:lnTo>
                    <a:pt x="1162" y="2"/>
                  </a:lnTo>
                  <a:lnTo>
                    <a:pt x="1166" y="2"/>
                  </a:lnTo>
                  <a:lnTo>
                    <a:pt x="1169" y="0"/>
                  </a:lnTo>
                  <a:lnTo>
                    <a:pt x="1173" y="0"/>
                  </a:lnTo>
                  <a:lnTo>
                    <a:pt x="1176" y="0"/>
                  </a:lnTo>
                  <a:lnTo>
                    <a:pt x="1178" y="0"/>
                  </a:lnTo>
                  <a:lnTo>
                    <a:pt x="1180" y="0"/>
                  </a:lnTo>
                  <a:lnTo>
                    <a:pt x="1183" y="2"/>
                  </a:lnTo>
                  <a:lnTo>
                    <a:pt x="1189" y="2"/>
                  </a:lnTo>
                  <a:lnTo>
                    <a:pt x="1194" y="2"/>
                  </a:lnTo>
                  <a:lnTo>
                    <a:pt x="1201" y="2"/>
                  </a:lnTo>
                  <a:lnTo>
                    <a:pt x="1207" y="0"/>
                  </a:lnTo>
                  <a:lnTo>
                    <a:pt x="1212" y="0"/>
                  </a:lnTo>
                  <a:lnTo>
                    <a:pt x="1219" y="0"/>
                  </a:lnTo>
                  <a:lnTo>
                    <a:pt x="1225" y="0"/>
                  </a:lnTo>
                  <a:lnTo>
                    <a:pt x="1230" y="0"/>
                  </a:lnTo>
                  <a:lnTo>
                    <a:pt x="1237" y="0"/>
                  </a:lnTo>
                  <a:lnTo>
                    <a:pt x="1246" y="0"/>
                  </a:lnTo>
                  <a:lnTo>
                    <a:pt x="1252" y="0"/>
                  </a:lnTo>
                  <a:lnTo>
                    <a:pt x="1259" y="2"/>
                  </a:lnTo>
                  <a:lnTo>
                    <a:pt x="1261" y="0"/>
                  </a:lnTo>
                  <a:lnTo>
                    <a:pt x="1262" y="0"/>
                  </a:lnTo>
                  <a:lnTo>
                    <a:pt x="1265" y="0"/>
                  </a:lnTo>
                  <a:lnTo>
                    <a:pt x="1266" y="0"/>
                  </a:lnTo>
                  <a:lnTo>
                    <a:pt x="1269" y="0"/>
                  </a:lnTo>
                  <a:lnTo>
                    <a:pt x="1271" y="0"/>
                  </a:lnTo>
                  <a:lnTo>
                    <a:pt x="1273" y="0"/>
                  </a:lnTo>
                  <a:lnTo>
                    <a:pt x="1275" y="2"/>
                  </a:lnTo>
                  <a:lnTo>
                    <a:pt x="1294" y="2"/>
                  </a:lnTo>
                  <a:lnTo>
                    <a:pt x="1314" y="3"/>
                  </a:lnTo>
                  <a:lnTo>
                    <a:pt x="1332" y="5"/>
                  </a:lnTo>
                  <a:lnTo>
                    <a:pt x="1351" y="6"/>
                  </a:lnTo>
                  <a:lnTo>
                    <a:pt x="1369" y="7"/>
                  </a:lnTo>
                  <a:lnTo>
                    <a:pt x="1388" y="10"/>
                  </a:lnTo>
                  <a:lnTo>
                    <a:pt x="1406" y="13"/>
                  </a:lnTo>
                  <a:lnTo>
                    <a:pt x="1426" y="14"/>
                  </a:lnTo>
                  <a:lnTo>
                    <a:pt x="1444" y="18"/>
                  </a:lnTo>
                  <a:lnTo>
                    <a:pt x="1462" y="21"/>
                  </a:lnTo>
                  <a:lnTo>
                    <a:pt x="1480" y="24"/>
                  </a:lnTo>
                  <a:lnTo>
                    <a:pt x="1498" y="28"/>
                  </a:lnTo>
                  <a:lnTo>
                    <a:pt x="1516" y="32"/>
                  </a:lnTo>
                  <a:lnTo>
                    <a:pt x="1534" y="36"/>
                  </a:lnTo>
                  <a:lnTo>
                    <a:pt x="1552" y="41"/>
                  </a:lnTo>
                  <a:lnTo>
                    <a:pt x="1570" y="45"/>
                  </a:lnTo>
                  <a:lnTo>
                    <a:pt x="1572" y="45"/>
                  </a:lnTo>
                  <a:lnTo>
                    <a:pt x="1581" y="49"/>
                  </a:lnTo>
                  <a:lnTo>
                    <a:pt x="1608" y="57"/>
                  </a:lnTo>
                  <a:lnTo>
                    <a:pt x="1635" y="66"/>
                  </a:lnTo>
                  <a:lnTo>
                    <a:pt x="1662" y="74"/>
                  </a:lnTo>
                  <a:lnTo>
                    <a:pt x="1688" y="84"/>
                  </a:lnTo>
                  <a:lnTo>
                    <a:pt x="1713" y="93"/>
                  </a:lnTo>
                  <a:lnTo>
                    <a:pt x="1739" y="104"/>
                  </a:lnTo>
                  <a:lnTo>
                    <a:pt x="1764" y="116"/>
                  </a:lnTo>
                  <a:lnTo>
                    <a:pt x="1789" y="127"/>
                  </a:lnTo>
                  <a:lnTo>
                    <a:pt x="1814" y="139"/>
                  </a:lnTo>
                  <a:lnTo>
                    <a:pt x="1838" y="152"/>
                  </a:lnTo>
                  <a:lnTo>
                    <a:pt x="1863" y="165"/>
                  </a:lnTo>
                  <a:lnTo>
                    <a:pt x="1887" y="179"/>
                  </a:lnTo>
                  <a:lnTo>
                    <a:pt x="1909" y="193"/>
                  </a:lnTo>
                  <a:lnTo>
                    <a:pt x="1932" y="208"/>
                  </a:lnTo>
                  <a:lnTo>
                    <a:pt x="1955" y="224"/>
                  </a:lnTo>
                  <a:lnTo>
                    <a:pt x="1977" y="239"/>
                  </a:lnTo>
                  <a:lnTo>
                    <a:pt x="2031" y="281"/>
                  </a:lnTo>
                  <a:lnTo>
                    <a:pt x="2082" y="324"/>
                  </a:lnTo>
                  <a:lnTo>
                    <a:pt x="2131" y="371"/>
                  </a:lnTo>
                  <a:lnTo>
                    <a:pt x="2177" y="419"/>
                  </a:lnTo>
                  <a:lnTo>
                    <a:pt x="2220" y="472"/>
                  </a:lnTo>
                  <a:lnTo>
                    <a:pt x="2260" y="526"/>
                  </a:lnTo>
                  <a:lnTo>
                    <a:pt x="2296" y="582"/>
                  </a:lnTo>
                  <a:lnTo>
                    <a:pt x="2329" y="640"/>
                  </a:lnTo>
                  <a:lnTo>
                    <a:pt x="2360" y="700"/>
                  </a:lnTo>
                  <a:lnTo>
                    <a:pt x="2385" y="762"/>
                  </a:lnTo>
                  <a:lnTo>
                    <a:pt x="2408" y="824"/>
                  </a:lnTo>
                  <a:lnTo>
                    <a:pt x="2426" y="890"/>
                  </a:lnTo>
                  <a:lnTo>
                    <a:pt x="2442" y="956"/>
                  </a:lnTo>
                  <a:lnTo>
                    <a:pt x="2453" y="1024"/>
                  </a:lnTo>
                  <a:lnTo>
                    <a:pt x="2458" y="1094"/>
                  </a:lnTo>
                  <a:lnTo>
                    <a:pt x="2461" y="1163"/>
                  </a:lnTo>
                  <a:lnTo>
                    <a:pt x="2458" y="1249"/>
                  </a:lnTo>
                  <a:lnTo>
                    <a:pt x="2447" y="1335"/>
                  </a:lnTo>
                  <a:lnTo>
                    <a:pt x="2430" y="1418"/>
                  </a:lnTo>
                  <a:lnTo>
                    <a:pt x="2408" y="1499"/>
                  </a:lnTo>
                  <a:lnTo>
                    <a:pt x="2380" y="1576"/>
                  </a:lnTo>
                  <a:lnTo>
                    <a:pt x="2346" y="1653"/>
                  </a:lnTo>
                  <a:lnTo>
                    <a:pt x="2307" y="1726"/>
                  </a:lnTo>
                  <a:lnTo>
                    <a:pt x="2263" y="1796"/>
                  </a:lnTo>
                  <a:lnTo>
                    <a:pt x="2257" y="1805"/>
                  </a:lnTo>
                  <a:lnTo>
                    <a:pt x="2250" y="1814"/>
                  </a:lnTo>
                  <a:lnTo>
                    <a:pt x="2244" y="1822"/>
                  </a:lnTo>
                  <a:lnTo>
                    <a:pt x="2238" y="1832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393" y="422"/>
              <a:ext cx="2461" cy="2325"/>
            </a:xfrm>
            <a:custGeom>
              <a:avLst/>
              <a:gdLst>
                <a:gd name="T0" fmla="*/ 1838 w 2461"/>
                <a:gd name="T1" fmla="*/ 152 h 2325"/>
                <a:gd name="T2" fmla="*/ 1662 w 2461"/>
                <a:gd name="T3" fmla="*/ 74 h 2325"/>
                <a:gd name="T4" fmla="*/ 1574 w 2461"/>
                <a:gd name="T5" fmla="*/ 145 h 2325"/>
                <a:gd name="T6" fmla="*/ 1570 w 2461"/>
                <a:gd name="T7" fmla="*/ 45 h 2325"/>
                <a:gd name="T8" fmla="*/ 1444 w 2461"/>
                <a:gd name="T9" fmla="*/ 18 h 2325"/>
                <a:gd name="T10" fmla="*/ 1314 w 2461"/>
                <a:gd name="T11" fmla="*/ 3 h 2325"/>
                <a:gd name="T12" fmla="*/ 1297 w 2461"/>
                <a:gd name="T13" fmla="*/ 64 h 2325"/>
                <a:gd name="T14" fmla="*/ 1234 w 2461"/>
                <a:gd name="T15" fmla="*/ 48 h 2325"/>
                <a:gd name="T16" fmla="*/ 1237 w 2461"/>
                <a:gd name="T17" fmla="*/ 0 h 2325"/>
                <a:gd name="T18" fmla="*/ 1194 w 2461"/>
                <a:gd name="T19" fmla="*/ 2 h 2325"/>
                <a:gd name="T20" fmla="*/ 1205 w 2461"/>
                <a:gd name="T21" fmla="*/ 35 h 2325"/>
                <a:gd name="T22" fmla="*/ 1162 w 2461"/>
                <a:gd name="T23" fmla="*/ 78 h 2325"/>
                <a:gd name="T24" fmla="*/ 1153 w 2461"/>
                <a:gd name="T25" fmla="*/ 70 h 2325"/>
                <a:gd name="T26" fmla="*/ 1189 w 2461"/>
                <a:gd name="T27" fmla="*/ 28 h 2325"/>
                <a:gd name="T28" fmla="*/ 1160 w 2461"/>
                <a:gd name="T29" fmla="*/ 21 h 2325"/>
                <a:gd name="T30" fmla="*/ 1154 w 2461"/>
                <a:gd name="T31" fmla="*/ 6 h 2325"/>
                <a:gd name="T32" fmla="*/ 868 w 2461"/>
                <a:gd name="T33" fmla="*/ 52 h 2325"/>
                <a:gd name="T34" fmla="*/ 563 w 2461"/>
                <a:gd name="T35" fmla="*/ 186 h 2325"/>
                <a:gd name="T36" fmla="*/ 262 w 2461"/>
                <a:gd name="T37" fmla="*/ 444 h 2325"/>
                <a:gd name="T38" fmla="*/ 48 w 2461"/>
                <a:gd name="T39" fmla="*/ 838 h 2325"/>
                <a:gd name="T40" fmla="*/ 4 w 2461"/>
                <a:gd name="T41" fmla="*/ 1267 h 2325"/>
                <a:gd name="T42" fmla="*/ 93 w 2461"/>
                <a:gd name="T43" fmla="*/ 1607 h 2325"/>
                <a:gd name="T44" fmla="*/ 277 w 2461"/>
                <a:gd name="T45" fmla="*/ 1898 h 2325"/>
                <a:gd name="T46" fmla="*/ 312 w 2461"/>
                <a:gd name="T47" fmla="*/ 1836 h 2325"/>
                <a:gd name="T48" fmla="*/ 373 w 2461"/>
                <a:gd name="T49" fmla="*/ 1866 h 2325"/>
                <a:gd name="T50" fmla="*/ 317 w 2461"/>
                <a:gd name="T51" fmla="*/ 1855 h 2325"/>
                <a:gd name="T52" fmla="*/ 322 w 2461"/>
                <a:gd name="T53" fmla="*/ 1904 h 2325"/>
                <a:gd name="T54" fmla="*/ 284 w 2461"/>
                <a:gd name="T55" fmla="*/ 1905 h 2325"/>
                <a:gd name="T56" fmla="*/ 390 w 2461"/>
                <a:gd name="T57" fmla="*/ 2012 h 2325"/>
                <a:gd name="T58" fmla="*/ 534 w 2461"/>
                <a:gd name="T59" fmla="*/ 2122 h 2325"/>
                <a:gd name="T60" fmla="*/ 746 w 2461"/>
                <a:gd name="T61" fmla="*/ 2231 h 2325"/>
                <a:gd name="T62" fmla="*/ 1021 w 2461"/>
                <a:gd name="T63" fmla="*/ 2309 h 2325"/>
                <a:gd name="T64" fmla="*/ 1282 w 2461"/>
                <a:gd name="T65" fmla="*/ 2324 h 2325"/>
                <a:gd name="T66" fmla="*/ 1459 w 2461"/>
                <a:gd name="T67" fmla="*/ 2306 h 2325"/>
                <a:gd name="T68" fmla="*/ 1627 w 2461"/>
                <a:gd name="T69" fmla="*/ 2264 h 2325"/>
                <a:gd name="T70" fmla="*/ 1684 w 2461"/>
                <a:gd name="T71" fmla="*/ 2245 h 2325"/>
                <a:gd name="T72" fmla="*/ 1816 w 2461"/>
                <a:gd name="T73" fmla="*/ 2187 h 2325"/>
                <a:gd name="T74" fmla="*/ 1936 w 2461"/>
                <a:gd name="T75" fmla="*/ 2116 h 2325"/>
                <a:gd name="T76" fmla="*/ 1934 w 2461"/>
                <a:gd name="T77" fmla="*/ 2056 h 2325"/>
                <a:gd name="T78" fmla="*/ 1932 w 2461"/>
                <a:gd name="T79" fmla="*/ 2029 h 2325"/>
                <a:gd name="T80" fmla="*/ 1896 w 2461"/>
                <a:gd name="T81" fmla="*/ 2040 h 2325"/>
                <a:gd name="T82" fmla="*/ 1949 w 2461"/>
                <a:gd name="T83" fmla="*/ 2020 h 2325"/>
                <a:gd name="T84" fmla="*/ 1942 w 2461"/>
                <a:gd name="T85" fmla="*/ 2069 h 2325"/>
                <a:gd name="T86" fmla="*/ 1959 w 2461"/>
                <a:gd name="T87" fmla="*/ 2101 h 2325"/>
                <a:gd name="T88" fmla="*/ 2092 w 2461"/>
                <a:gd name="T89" fmla="*/ 1994 h 2325"/>
                <a:gd name="T90" fmla="*/ 2207 w 2461"/>
                <a:gd name="T91" fmla="*/ 1869 h 2325"/>
                <a:gd name="T92" fmla="*/ 2218 w 2461"/>
                <a:gd name="T93" fmla="*/ 1823 h 2325"/>
                <a:gd name="T94" fmla="*/ 2244 w 2461"/>
                <a:gd name="T95" fmla="*/ 1790 h 2325"/>
                <a:gd name="T96" fmla="*/ 2211 w 2461"/>
                <a:gd name="T97" fmla="*/ 1796 h 2325"/>
                <a:gd name="T98" fmla="*/ 2188 w 2461"/>
                <a:gd name="T99" fmla="*/ 1775 h 2325"/>
                <a:gd name="T100" fmla="*/ 2217 w 2461"/>
                <a:gd name="T101" fmla="*/ 1765 h 2325"/>
                <a:gd name="T102" fmla="*/ 2256 w 2461"/>
                <a:gd name="T103" fmla="*/ 1776 h 2325"/>
                <a:gd name="T104" fmla="*/ 2408 w 2461"/>
                <a:gd name="T105" fmla="*/ 1499 h 2325"/>
                <a:gd name="T106" fmla="*/ 2442 w 2461"/>
                <a:gd name="T107" fmla="*/ 956 h 2325"/>
                <a:gd name="T108" fmla="*/ 2260 w 2461"/>
                <a:gd name="T109" fmla="*/ 526 h 2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61" h="2325">
                  <a:moveTo>
                    <a:pt x="1977" y="239"/>
                  </a:moveTo>
                  <a:lnTo>
                    <a:pt x="1955" y="224"/>
                  </a:lnTo>
                  <a:lnTo>
                    <a:pt x="1932" y="208"/>
                  </a:lnTo>
                  <a:lnTo>
                    <a:pt x="1909" y="193"/>
                  </a:lnTo>
                  <a:lnTo>
                    <a:pt x="1887" y="179"/>
                  </a:lnTo>
                  <a:lnTo>
                    <a:pt x="1863" y="165"/>
                  </a:lnTo>
                  <a:lnTo>
                    <a:pt x="1838" y="152"/>
                  </a:lnTo>
                  <a:lnTo>
                    <a:pt x="1814" y="139"/>
                  </a:lnTo>
                  <a:lnTo>
                    <a:pt x="1789" y="127"/>
                  </a:lnTo>
                  <a:lnTo>
                    <a:pt x="1764" y="116"/>
                  </a:lnTo>
                  <a:lnTo>
                    <a:pt x="1739" y="104"/>
                  </a:lnTo>
                  <a:lnTo>
                    <a:pt x="1713" y="93"/>
                  </a:lnTo>
                  <a:lnTo>
                    <a:pt x="1688" y="84"/>
                  </a:lnTo>
                  <a:lnTo>
                    <a:pt x="1662" y="74"/>
                  </a:lnTo>
                  <a:lnTo>
                    <a:pt x="1635" y="66"/>
                  </a:lnTo>
                  <a:lnTo>
                    <a:pt x="1608" y="57"/>
                  </a:lnTo>
                  <a:lnTo>
                    <a:pt x="1581" y="49"/>
                  </a:lnTo>
                  <a:lnTo>
                    <a:pt x="1583" y="49"/>
                  </a:lnTo>
                  <a:lnTo>
                    <a:pt x="1555" y="121"/>
                  </a:lnTo>
                  <a:lnTo>
                    <a:pt x="1580" y="131"/>
                  </a:lnTo>
                  <a:lnTo>
                    <a:pt x="1574" y="145"/>
                  </a:lnTo>
                  <a:lnTo>
                    <a:pt x="1511" y="121"/>
                  </a:lnTo>
                  <a:lnTo>
                    <a:pt x="1516" y="107"/>
                  </a:lnTo>
                  <a:lnTo>
                    <a:pt x="1540" y="116"/>
                  </a:lnTo>
                  <a:lnTo>
                    <a:pt x="1560" y="61"/>
                  </a:lnTo>
                  <a:lnTo>
                    <a:pt x="1538" y="63"/>
                  </a:lnTo>
                  <a:lnTo>
                    <a:pt x="1537" y="46"/>
                  </a:lnTo>
                  <a:lnTo>
                    <a:pt x="1570" y="45"/>
                  </a:lnTo>
                  <a:lnTo>
                    <a:pt x="1552" y="41"/>
                  </a:lnTo>
                  <a:lnTo>
                    <a:pt x="1534" y="36"/>
                  </a:lnTo>
                  <a:lnTo>
                    <a:pt x="1516" y="32"/>
                  </a:lnTo>
                  <a:lnTo>
                    <a:pt x="1498" y="28"/>
                  </a:lnTo>
                  <a:lnTo>
                    <a:pt x="1480" y="24"/>
                  </a:lnTo>
                  <a:lnTo>
                    <a:pt x="1462" y="21"/>
                  </a:lnTo>
                  <a:lnTo>
                    <a:pt x="1444" y="18"/>
                  </a:lnTo>
                  <a:lnTo>
                    <a:pt x="1426" y="14"/>
                  </a:lnTo>
                  <a:lnTo>
                    <a:pt x="1406" y="13"/>
                  </a:lnTo>
                  <a:lnTo>
                    <a:pt x="1388" y="10"/>
                  </a:lnTo>
                  <a:lnTo>
                    <a:pt x="1369" y="7"/>
                  </a:lnTo>
                  <a:lnTo>
                    <a:pt x="1351" y="6"/>
                  </a:lnTo>
                  <a:lnTo>
                    <a:pt x="1332" y="5"/>
                  </a:lnTo>
                  <a:lnTo>
                    <a:pt x="1314" y="3"/>
                  </a:lnTo>
                  <a:lnTo>
                    <a:pt x="1294" y="2"/>
                  </a:lnTo>
                  <a:lnTo>
                    <a:pt x="1275" y="2"/>
                  </a:lnTo>
                  <a:lnTo>
                    <a:pt x="1287" y="9"/>
                  </a:lnTo>
                  <a:lnTo>
                    <a:pt x="1294" y="20"/>
                  </a:lnTo>
                  <a:lnTo>
                    <a:pt x="1297" y="34"/>
                  </a:lnTo>
                  <a:lnTo>
                    <a:pt x="1298" y="48"/>
                  </a:lnTo>
                  <a:lnTo>
                    <a:pt x="1297" y="64"/>
                  </a:lnTo>
                  <a:lnTo>
                    <a:pt x="1293" y="79"/>
                  </a:lnTo>
                  <a:lnTo>
                    <a:pt x="1283" y="92"/>
                  </a:lnTo>
                  <a:lnTo>
                    <a:pt x="1266" y="96"/>
                  </a:lnTo>
                  <a:lnTo>
                    <a:pt x="1250" y="92"/>
                  </a:lnTo>
                  <a:lnTo>
                    <a:pt x="1240" y="79"/>
                  </a:lnTo>
                  <a:lnTo>
                    <a:pt x="1236" y="64"/>
                  </a:lnTo>
                  <a:lnTo>
                    <a:pt x="1234" y="48"/>
                  </a:lnTo>
                  <a:lnTo>
                    <a:pt x="1236" y="34"/>
                  </a:lnTo>
                  <a:lnTo>
                    <a:pt x="1239" y="20"/>
                  </a:lnTo>
                  <a:lnTo>
                    <a:pt x="1247" y="9"/>
                  </a:lnTo>
                  <a:lnTo>
                    <a:pt x="1259" y="2"/>
                  </a:lnTo>
                  <a:lnTo>
                    <a:pt x="1252" y="0"/>
                  </a:lnTo>
                  <a:lnTo>
                    <a:pt x="1246" y="0"/>
                  </a:lnTo>
                  <a:lnTo>
                    <a:pt x="1237" y="0"/>
                  </a:lnTo>
                  <a:lnTo>
                    <a:pt x="1230" y="0"/>
                  </a:lnTo>
                  <a:lnTo>
                    <a:pt x="1225" y="0"/>
                  </a:lnTo>
                  <a:lnTo>
                    <a:pt x="1219" y="0"/>
                  </a:lnTo>
                  <a:lnTo>
                    <a:pt x="1212" y="0"/>
                  </a:lnTo>
                  <a:lnTo>
                    <a:pt x="1207" y="0"/>
                  </a:lnTo>
                  <a:lnTo>
                    <a:pt x="1201" y="2"/>
                  </a:lnTo>
                  <a:lnTo>
                    <a:pt x="1194" y="2"/>
                  </a:lnTo>
                  <a:lnTo>
                    <a:pt x="1189" y="2"/>
                  </a:lnTo>
                  <a:lnTo>
                    <a:pt x="1183" y="2"/>
                  </a:lnTo>
                  <a:lnTo>
                    <a:pt x="1191" y="6"/>
                  </a:lnTo>
                  <a:lnTo>
                    <a:pt x="1198" y="11"/>
                  </a:lnTo>
                  <a:lnTo>
                    <a:pt x="1204" y="20"/>
                  </a:lnTo>
                  <a:lnTo>
                    <a:pt x="1205" y="29"/>
                  </a:lnTo>
                  <a:lnTo>
                    <a:pt x="1205" y="35"/>
                  </a:lnTo>
                  <a:lnTo>
                    <a:pt x="1204" y="41"/>
                  </a:lnTo>
                  <a:lnTo>
                    <a:pt x="1201" y="46"/>
                  </a:lnTo>
                  <a:lnTo>
                    <a:pt x="1197" y="52"/>
                  </a:lnTo>
                  <a:lnTo>
                    <a:pt x="1190" y="59"/>
                  </a:lnTo>
                  <a:lnTo>
                    <a:pt x="1182" y="64"/>
                  </a:lnTo>
                  <a:lnTo>
                    <a:pt x="1172" y="71"/>
                  </a:lnTo>
                  <a:lnTo>
                    <a:pt x="1162" y="78"/>
                  </a:lnTo>
                  <a:lnTo>
                    <a:pt x="1190" y="78"/>
                  </a:lnTo>
                  <a:lnTo>
                    <a:pt x="1190" y="67"/>
                  </a:lnTo>
                  <a:lnTo>
                    <a:pt x="1205" y="67"/>
                  </a:lnTo>
                  <a:lnTo>
                    <a:pt x="1205" y="93"/>
                  </a:lnTo>
                  <a:lnTo>
                    <a:pt x="1140" y="93"/>
                  </a:lnTo>
                  <a:lnTo>
                    <a:pt x="1140" y="79"/>
                  </a:lnTo>
                  <a:lnTo>
                    <a:pt x="1153" y="70"/>
                  </a:lnTo>
                  <a:lnTo>
                    <a:pt x="1164" y="60"/>
                  </a:lnTo>
                  <a:lnTo>
                    <a:pt x="1172" y="53"/>
                  </a:lnTo>
                  <a:lnTo>
                    <a:pt x="1179" y="46"/>
                  </a:lnTo>
                  <a:lnTo>
                    <a:pt x="1185" y="42"/>
                  </a:lnTo>
                  <a:lnTo>
                    <a:pt x="1187" y="36"/>
                  </a:lnTo>
                  <a:lnTo>
                    <a:pt x="1189" y="32"/>
                  </a:lnTo>
                  <a:lnTo>
                    <a:pt x="1189" y="28"/>
                  </a:lnTo>
                  <a:lnTo>
                    <a:pt x="1187" y="23"/>
                  </a:lnTo>
                  <a:lnTo>
                    <a:pt x="1185" y="18"/>
                  </a:lnTo>
                  <a:lnTo>
                    <a:pt x="1179" y="17"/>
                  </a:lnTo>
                  <a:lnTo>
                    <a:pt x="1175" y="16"/>
                  </a:lnTo>
                  <a:lnTo>
                    <a:pt x="1168" y="17"/>
                  </a:lnTo>
                  <a:lnTo>
                    <a:pt x="1162" y="18"/>
                  </a:lnTo>
                  <a:lnTo>
                    <a:pt x="1160" y="21"/>
                  </a:lnTo>
                  <a:lnTo>
                    <a:pt x="1158" y="24"/>
                  </a:lnTo>
                  <a:lnTo>
                    <a:pt x="1158" y="28"/>
                  </a:lnTo>
                  <a:lnTo>
                    <a:pt x="1143" y="28"/>
                  </a:lnTo>
                  <a:lnTo>
                    <a:pt x="1143" y="14"/>
                  </a:lnTo>
                  <a:lnTo>
                    <a:pt x="1146" y="11"/>
                  </a:lnTo>
                  <a:lnTo>
                    <a:pt x="1150" y="9"/>
                  </a:lnTo>
                  <a:lnTo>
                    <a:pt x="1154" y="6"/>
                  </a:lnTo>
                  <a:lnTo>
                    <a:pt x="1160" y="3"/>
                  </a:lnTo>
                  <a:lnTo>
                    <a:pt x="1110" y="7"/>
                  </a:lnTo>
                  <a:lnTo>
                    <a:pt x="1060" y="13"/>
                  </a:lnTo>
                  <a:lnTo>
                    <a:pt x="1011" y="20"/>
                  </a:lnTo>
                  <a:lnTo>
                    <a:pt x="963" y="28"/>
                  </a:lnTo>
                  <a:lnTo>
                    <a:pt x="914" y="39"/>
                  </a:lnTo>
                  <a:lnTo>
                    <a:pt x="868" y="52"/>
                  </a:lnTo>
                  <a:lnTo>
                    <a:pt x="821" y="67"/>
                  </a:lnTo>
                  <a:lnTo>
                    <a:pt x="777" y="82"/>
                  </a:lnTo>
                  <a:lnTo>
                    <a:pt x="732" y="100"/>
                  </a:lnTo>
                  <a:lnTo>
                    <a:pt x="688" y="120"/>
                  </a:lnTo>
                  <a:lnTo>
                    <a:pt x="645" y="140"/>
                  </a:lnTo>
                  <a:lnTo>
                    <a:pt x="603" y="163"/>
                  </a:lnTo>
                  <a:lnTo>
                    <a:pt x="563" y="186"/>
                  </a:lnTo>
                  <a:lnTo>
                    <a:pt x="524" y="211"/>
                  </a:lnTo>
                  <a:lnTo>
                    <a:pt x="485" y="238"/>
                  </a:lnTo>
                  <a:lnTo>
                    <a:pt x="448" y="265"/>
                  </a:lnTo>
                  <a:lnTo>
                    <a:pt x="398" y="307"/>
                  </a:lnTo>
                  <a:lnTo>
                    <a:pt x="351" y="350"/>
                  </a:lnTo>
                  <a:lnTo>
                    <a:pt x="305" y="397"/>
                  </a:lnTo>
                  <a:lnTo>
                    <a:pt x="262" y="444"/>
                  </a:lnTo>
                  <a:lnTo>
                    <a:pt x="223" y="496"/>
                  </a:lnTo>
                  <a:lnTo>
                    <a:pt x="186" y="548"/>
                  </a:lnTo>
                  <a:lnTo>
                    <a:pt x="152" y="602"/>
                  </a:lnTo>
                  <a:lnTo>
                    <a:pt x="122" y="659"/>
                  </a:lnTo>
                  <a:lnTo>
                    <a:pt x="94" y="718"/>
                  </a:lnTo>
                  <a:lnTo>
                    <a:pt x="69" y="777"/>
                  </a:lnTo>
                  <a:lnTo>
                    <a:pt x="48" y="838"/>
                  </a:lnTo>
                  <a:lnTo>
                    <a:pt x="32" y="901"/>
                  </a:lnTo>
                  <a:lnTo>
                    <a:pt x="18" y="965"/>
                  </a:lnTo>
                  <a:lnTo>
                    <a:pt x="8" y="1030"/>
                  </a:lnTo>
                  <a:lnTo>
                    <a:pt x="1" y="1096"/>
                  </a:lnTo>
                  <a:lnTo>
                    <a:pt x="0" y="1163"/>
                  </a:lnTo>
                  <a:lnTo>
                    <a:pt x="1" y="1214"/>
                  </a:lnTo>
                  <a:lnTo>
                    <a:pt x="4" y="1267"/>
                  </a:lnTo>
                  <a:lnTo>
                    <a:pt x="11" y="1317"/>
                  </a:lnTo>
                  <a:lnTo>
                    <a:pt x="19" y="1367"/>
                  </a:lnTo>
                  <a:lnTo>
                    <a:pt x="29" y="1417"/>
                  </a:lnTo>
                  <a:lnTo>
                    <a:pt x="41" y="1465"/>
                  </a:lnTo>
                  <a:lnTo>
                    <a:pt x="57" y="1514"/>
                  </a:lnTo>
                  <a:lnTo>
                    <a:pt x="73" y="1560"/>
                  </a:lnTo>
                  <a:lnTo>
                    <a:pt x="93" y="1607"/>
                  </a:lnTo>
                  <a:lnTo>
                    <a:pt x="113" y="1651"/>
                  </a:lnTo>
                  <a:lnTo>
                    <a:pt x="136" y="1696"/>
                  </a:lnTo>
                  <a:lnTo>
                    <a:pt x="161" y="1739"/>
                  </a:lnTo>
                  <a:lnTo>
                    <a:pt x="187" y="1780"/>
                  </a:lnTo>
                  <a:lnTo>
                    <a:pt x="216" y="1821"/>
                  </a:lnTo>
                  <a:lnTo>
                    <a:pt x="245" y="1861"/>
                  </a:lnTo>
                  <a:lnTo>
                    <a:pt x="277" y="1898"/>
                  </a:lnTo>
                  <a:lnTo>
                    <a:pt x="272" y="1887"/>
                  </a:lnTo>
                  <a:lnTo>
                    <a:pt x="272" y="1873"/>
                  </a:lnTo>
                  <a:lnTo>
                    <a:pt x="279" y="1859"/>
                  </a:lnTo>
                  <a:lnTo>
                    <a:pt x="291" y="1847"/>
                  </a:lnTo>
                  <a:lnTo>
                    <a:pt x="297" y="1843"/>
                  </a:lnTo>
                  <a:lnTo>
                    <a:pt x="303" y="1839"/>
                  </a:lnTo>
                  <a:lnTo>
                    <a:pt x="312" y="1836"/>
                  </a:lnTo>
                  <a:lnTo>
                    <a:pt x="322" y="1834"/>
                  </a:lnTo>
                  <a:lnTo>
                    <a:pt x="331" y="1834"/>
                  </a:lnTo>
                  <a:lnTo>
                    <a:pt x="342" y="1837"/>
                  </a:lnTo>
                  <a:lnTo>
                    <a:pt x="352" y="1843"/>
                  </a:lnTo>
                  <a:lnTo>
                    <a:pt x="362" y="1852"/>
                  </a:lnTo>
                  <a:lnTo>
                    <a:pt x="371" y="1866"/>
                  </a:lnTo>
                  <a:lnTo>
                    <a:pt x="373" y="1866"/>
                  </a:lnTo>
                  <a:lnTo>
                    <a:pt x="360" y="1876"/>
                  </a:lnTo>
                  <a:lnTo>
                    <a:pt x="353" y="1868"/>
                  </a:lnTo>
                  <a:lnTo>
                    <a:pt x="344" y="1858"/>
                  </a:lnTo>
                  <a:lnTo>
                    <a:pt x="335" y="1851"/>
                  </a:lnTo>
                  <a:lnTo>
                    <a:pt x="326" y="1850"/>
                  </a:lnTo>
                  <a:lnTo>
                    <a:pt x="315" y="1852"/>
                  </a:lnTo>
                  <a:lnTo>
                    <a:pt x="317" y="1855"/>
                  </a:lnTo>
                  <a:lnTo>
                    <a:pt x="322" y="1858"/>
                  </a:lnTo>
                  <a:lnTo>
                    <a:pt x="326" y="1861"/>
                  </a:lnTo>
                  <a:lnTo>
                    <a:pt x="328" y="1864"/>
                  </a:lnTo>
                  <a:lnTo>
                    <a:pt x="333" y="1873"/>
                  </a:lnTo>
                  <a:lnTo>
                    <a:pt x="334" y="1886"/>
                  </a:lnTo>
                  <a:lnTo>
                    <a:pt x="330" y="1895"/>
                  </a:lnTo>
                  <a:lnTo>
                    <a:pt x="322" y="1904"/>
                  </a:lnTo>
                  <a:lnTo>
                    <a:pt x="316" y="1908"/>
                  </a:lnTo>
                  <a:lnTo>
                    <a:pt x="310" y="1909"/>
                  </a:lnTo>
                  <a:lnTo>
                    <a:pt x="305" y="1911"/>
                  </a:lnTo>
                  <a:lnTo>
                    <a:pt x="299" y="1911"/>
                  </a:lnTo>
                  <a:lnTo>
                    <a:pt x="294" y="1911"/>
                  </a:lnTo>
                  <a:lnTo>
                    <a:pt x="290" y="1908"/>
                  </a:lnTo>
                  <a:lnTo>
                    <a:pt x="284" y="1905"/>
                  </a:lnTo>
                  <a:lnTo>
                    <a:pt x="280" y="1901"/>
                  </a:lnTo>
                  <a:lnTo>
                    <a:pt x="297" y="1920"/>
                  </a:lnTo>
                  <a:lnTo>
                    <a:pt x="315" y="1940"/>
                  </a:lnTo>
                  <a:lnTo>
                    <a:pt x="333" y="1958"/>
                  </a:lnTo>
                  <a:lnTo>
                    <a:pt x="351" y="1976"/>
                  </a:lnTo>
                  <a:lnTo>
                    <a:pt x="370" y="1994"/>
                  </a:lnTo>
                  <a:lnTo>
                    <a:pt x="390" y="2012"/>
                  </a:lnTo>
                  <a:lnTo>
                    <a:pt x="409" y="2029"/>
                  </a:lnTo>
                  <a:lnTo>
                    <a:pt x="428" y="2045"/>
                  </a:lnTo>
                  <a:lnTo>
                    <a:pt x="449" y="2062"/>
                  </a:lnTo>
                  <a:lnTo>
                    <a:pt x="470" y="2077"/>
                  </a:lnTo>
                  <a:lnTo>
                    <a:pt x="491" y="2092"/>
                  </a:lnTo>
                  <a:lnTo>
                    <a:pt x="513" y="2108"/>
                  </a:lnTo>
                  <a:lnTo>
                    <a:pt x="534" y="2122"/>
                  </a:lnTo>
                  <a:lnTo>
                    <a:pt x="556" y="2137"/>
                  </a:lnTo>
                  <a:lnTo>
                    <a:pt x="580" y="2149"/>
                  </a:lnTo>
                  <a:lnTo>
                    <a:pt x="602" y="2163"/>
                  </a:lnTo>
                  <a:lnTo>
                    <a:pt x="636" y="2183"/>
                  </a:lnTo>
                  <a:lnTo>
                    <a:pt x="673" y="2199"/>
                  </a:lnTo>
                  <a:lnTo>
                    <a:pt x="709" y="2216"/>
                  </a:lnTo>
                  <a:lnTo>
                    <a:pt x="746" y="2231"/>
                  </a:lnTo>
                  <a:lnTo>
                    <a:pt x="784" y="2246"/>
                  </a:lnTo>
                  <a:lnTo>
                    <a:pt x="821" y="2260"/>
                  </a:lnTo>
                  <a:lnTo>
                    <a:pt x="860" y="2271"/>
                  </a:lnTo>
                  <a:lnTo>
                    <a:pt x="900" y="2282"/>
                  </a:lnTo>
                  <a:lnTo>
                    <a:pt x="939" y="2292"/>
                  </a:lnTo>
                  <a:lnTo>
                    <a:pt x="979" y="2301"/>
                  </a:lnTo>
                  <a:lnTo>
                    <a:pt x="1021" y="2309"/>
                  </a:lnTo>
                  <a:lnTo>
                    <a:pt x="1061" y="2314"/>
                  </a:lnTo>
                  <a:lnTo>
                    <a:pt x="1103" y="2320"/>
                  </a:lnTo>
                  <a:lnTo>
                    <a:pt x="1146" y="2323"/>
                  </a:lnTo>
                  <a:lnTo>
                    <a:pt x="1187" y="2324"/>
                  </a:lnTo>
                  <a:lnTo>
                    <a:pt x="1230" y="2325"/>
                  </a:lnTo>
                  <a:lnTo>
                    <a:pt x="1257" y="2325"/>
                  </a:lnTo>
                  <a:lnTo>
                    <a:pt x="1282" y="2324"/>
                  </a:lnTo>
                  <a:lnTo>
                    <a:pt x="1308" y="2323"/>
                  </a:lnTo>
                  <a:lnTo>
                    <a:pt x="1333" y="2321"/>
                  </a:lnTo>
                  <a:lnTo>
                    <a:pt x="1359" y="2320"/>
                  </a:lnTo>
                  <a:lnTo>
                    <a:pt x="1384" y="2317"/>
                  </a:lnTo>
                  <a:lnTo>
                    <a:pt x="1409" y="2313"/>
                  </a:lnTo>
                  <a:lnTo>
                    <a:pt x="1434" y="2310"/>
                  </a:lnTo>
                  <a:lnTo>
                    <a:pt x="1459" y="2306"/>
                  </a:lnTo>
                  <a:lnTo>
                    <a:pt x="1483" y="2302"/>
                  </a:lnTo>
                  <a:lnTo>
                    <a:pt x="1508" y="2296"/>
                  </a:lnTo>
                  <a:lnTo>
                    <a:pt x="1531" y="2291"/>
                  </a:lnTo>
                  <a:lnTo>
                    <a:pt x="1556" y="2285"/>
                  </a:lnTo>
                  <a:lnTo>
                    <a:pt x="1580" y="2278"/>
                  </a:lnTo>
                  <a:lnTo>
                    <a:pt x="1604" y="2271"/>
                  </a:lnTo>
                  <a:lnTo>
                    <a:pt x="1627" y="2264"/>
                  </a:lnTo>
                  <a:lnTo>
                    <a:pt x="1627" y="2264"/>
                  </a:lnTo>
                  <a:lnTo>
                    <a:pt x="1627" y="2264"/>
                  </a:lnTo>
                  <a:lnTo>
                    <a:pt x="1637" y="2262"/>
                  </a:lnTo>
                  <a:lnTo>
                    <a:pt x="1647" y="2258"/>
                  </a:lnTo>
                  <a:lnTo>
                    <a:pt x="1655" y="2255"/>
                  </a:lnTo>
                  <a:lnTo>
                    <a:pt x="1665" y="2252"/>
                  </a:lnTo>
                  <a:lnTo>
                    <a:pt x="1684" y="2245"/>
                  </a:lnTo>
                  <a:lnTo>
                    <a:pt x="1703" y="2237"/>
                  </a:lnTo>
                  <a:lnTo>
                    <a:pt x="1723" y="2230"/>
                  </a:lnTo>
                  <a:lnTo>
                    <a:pt x="1741" y="2221"/>
                  </a:lnTo>
                  <a:lnTo>
                    <a:pt x="1760" y="2213"/>
                  </a:lnTo>
                  <a:lnTo>
                    <a:pt x="1778" y="2205"/>
                  </a:lnTo>
                  <a:lnTo>
                    <a:pt x="1796" y="2196"/>
                  </a:lnTo>
                  <a:lnTo>
                    <a:pt x="1816" y="2187"/>
                  </a:lnTo>
                  <a:lnTo>
                    <a:pt x="1832" y="2177"/>
                  </a:lnTo>
                  <a:lnTo>
                    <a:pt x="1850" y="2167"/>
                  </a:lnTo>
                  <a:lnTo>
                    <a:pt x="1869" y="2158"/>
                  </a:lnTo>
                  <a:lnTo>
                    <a:pt x="1885" y="2148"/>
                  </a:lnTo>
                  <a:lnTo>
                    <a:pt x="1903" y="2137"/>
                  </a:lnTo>
                  <a:lnTo>
                    <a:pt x="1920" y="2127"/>
                  </a:lnTo>
                  <a:lnTo>
                    <a:pt x="1936" y="2116"/>
                  </a:lnTo>
                  <a:lnTo>
                    <a:pt x="1953" y="2105"/>
                  </a:lnTo>
                  <a:lnTo>
                    <a:pt x="1893" y="2105"/>
                  </a:lnTo>
                  <a:lnTo>
                    <a:pt x="1893" y="2090"/>
                  </a:lnTo>
                  <a:lnTo>
                    <a:pt x="1906" y="2080"/>
                  </a:lnTo>
                  <a:lnTo>
                    <a:pt x="1917" y="2072"/>
                  </a:lnTo>
                  <a:lnTo>
                    <a:pt x="1927" y="2063"/>
                  </a:lnTo>
                  <a:lnTo>
                    <a:pt x="1934" y="2056"/>
                  </a:lnTo>
                  <a:lnTo>
                    <a:pt x="1938" y="2052"/>
                  </a:lnTo>
                  <a:lnTo>
                    <a:pt x="1941" y="2048"/>
                  </a:lnTo>
                  <a:lnTo>
                    <a:pt x="1942" y="2044"/>
                  </a:lnTo>
                  <a:lnTo>
                    <a:pt x="1942" y="2040"/>
                  </a:lnTo>
                  <a:lnTo>
                    <a:pt x="1941" y="2034"/>
                  </a:lnTo>
                  <a:lnTo>
                    <a:pt x="1938" y="2030"/>
                  </a:lnTo>
                  <a:lnTo>
                    <a:pt x="1932" y="2029"/>
                  </a:lnTo>
                  <a:lnTo>
                    <a:pt x="1928" y="2027"/>
                  </a:lnTo>
                  <a:lnTo>
                    <a:pt x="1923" y="2027"/>
                  </a:lnTo>
                  <a:lnTo>
                    <a:pt x="1917" y="2030"/>
                  </a:lnTo>
                  <a:lnTo>
                    <a:pt x="1914" y="2031"/>
                  </a:lnTo>
                  <a:lnTo>
                    <a:pt x="1913" y="2034"/>
                  </a:lnTo>
                  <a:lnTo>
                    <a:pt x="1913" y="2040"/>
                  </a:lnTo>
                  <a:lnTo>
                    <a:pt x="1896" y="2040"/>
                  </a:lnTo>
                  <a:lnTo>
                    <a:pt x="1896" y="2026"/>
                  </a:lnTo>
                  <a:lnTo>
                    <a:pt x="1903" y="2020"/>
                  </a:lnTo>
                  <a:lnTo>
                    <a:pt x="1910" y="2016"/>
                  </a:lnTo>
                  <a:lnTo>
                    <a:pt x="1918" y="2013"/>
                  </a:lnTo>
                  <a:lnTo>
                    <a:pt x="1927" y="2012"/>
                  </a:lnTo>
                  <a:lnTo>
                    <a:pt x="1939" y="2013"/>
                  </a:lnTo>
                  <a:lnTo>
                    <a:pt x="1949" y="2020"/>
                  </a:lnTo>
                  <a:lnTo>
                    <a:pt x="1956" y="2029"/>
                  </a:lnTo>
                  <a:lnTo>
                    <a:pt x="1959" y="2041"/>
                  </a:lnTo>
                  <a:lnTo>
                    <a:pt x="1957" y="2045"/>
                  </a:lnTo>
                  <a:lnTo>
                    <a:pt x="1956" y="2051"/>
                  </a:lnTo>
                  <a:lnTo>
                    <a:pt x="1953" y="2058"/>
                  </a:lnTo>
                  <a:lnTo>
                    <a:pt x="1949" y="2062"/>
                  </a:lnTo>
                  <a:lnTo>
                    <a:pt x="1942" y="2069"/>
                  </a:lnTo>
                  <a:lnTo>
                    <a:pt x="1935" y="2076"/>
                  </a:lnTo>
                  <a:lnTo>
                    <a:pt x="1927" y="2083"/>
                  </a:lnTo>
                  <a:lnTo>
                    <a:pt x="1917" y="2088"/>
                  </a:lnTo>
                  <a:lnTo>
                    <a:pt x="1943" y="2088"/>
                  </a:lnTo>
                  <a:lnTo>
                    <a:pt x="1943" y="2077"/>
                  </a:lnTo>
                  <a:lnTo>
                    <a:pt x="1959" y="2077"/>
                  </a:lnTo>
                  <a:lnTo>
                    <a:pt x="1959" y="2101"/>
                  </a:lnTo>
                  <a:lnTo>
                    <a:pt x="1978" y="2087"/>
                  </a:lnTo>
                  <a:lnTo>
                    <a:pt x="1998" y="2072"/>
                  </a:lnTo>
                  <a:lnTo>
                    <a:pt x="2017" y="2056"/>
                  </a:lnTo>
                  <a:lnTo>
                    <a:pt x="2036" y="2041"/>
                  </a:lnTo>
                  <a:lnTo>
                    <a:pt x="2054" y="2026"/>
                  </a:lnTo>
                  <a:lnTo>
                    <a:pt x="2074" y="2009"/>
                  </a:lnTo>
                  <a:lnTo>
                    <a:pt x="2092" y="1994"/>
                  </a:lnTo>
                  <a:lnTo>
                    <a:pt x="2109" y="1976"/>
                  </a:lnTo>
                  <a:lnTo>
                    <a:pt x="2127" y="1959"/>
                  </a:lnTo>
                  <a:lnTo>
                    <a:pt x="2143" y="1943"/>
                  </a:lnTo>
                  <a:lnTo>
                    <a:pt x="2160" y="1925"/>
                  </a:lnTo>
                  <a:lnTo>
                    <a:pt x="2177" y="1907"/>
                  </a:lnTo>
                  <a:lnTo>
                    <a:pt x="2192" y="1888"/>
                  </a:lnTo>
                  <a:lnTo>
                    <a:pt x="2207" y="1869"/>
                  </a:lnTo>
                  <a:lnTo>
                    <a:pt x="2222" y="1851"/>
                  </a:lnTo>
                  <a:lnTo>
                    <a:pt x="2238" y="1832"/>
                  </a:lnTo>
                  <a:lnTo>
                    <a:pt x="2235" y="1833"/>
                  </a:lnTo>
                  <a:lnTo>
                    <a:pt x="2232" y="1834"/>
                  </a:lnTo>
                  <a:lnTo>
                    <a:pt x="2228" y="1837"/>
                  </a:lnTo>
                  <a:lnTo>
                    <a:pt x="2225" y="1839"/>
                  </a:lnTo>
                  <a:lnTo>
                    <a:pt x="2218" y="1823"/>
                  </a:lnTo>
                  <a:lnTo>
                    <a:pt x="2224" y="1821"/>
                  </a:lnTo>
                  <a:lnTo>
                    <a:pt x="2229" y="1818"/>
                  </a:lnTo>
                  <a:lnTo>
                    <a:pt x="2233" y="1814"/>
                  </a:lnTo>
                  <a:lnTo>
                    <a:pt x="2239" y="1809"/>
                  </a:lnTo>
                  <a:lnTo>
                    <a:pt x="2243" y="1802"/>
                  </a:lnTo>
                  <a:lnTo>
                    <a:pt x="2246" y="1796"/>
                  </a:lnTo>
                  <a:lnTo>
                    <a:pt x="2244" y="1790"/>
                  </a:lnTo>
                  <a:lnTo>
                    <a:pt x="2239" y="1783"/>
                  </a:lnTo>
                  <a:lnTo>
                    <a:pt x="2235" y="1780"/>
                  </a:lnTo>
                  <a:lnTo>
                    <a:pt x="2228" y="1780"/>
                  </a:lnTo>
                  <a:lnTo>
                    <a:pt x="2222" y="1782"/>
                  </a:lnTo>
                  <a:lnTo>
                    <a:pt x="2217" y="1787"/>
                  </a:lnTo>
                  <a:lnTo>
                    <a:pt x="2214" y="1791"/>
                  </a:lnTo>
                  <a:lnTo>
                    <a:pt x="2211" y="1796"/>
                  </a:lnTo>
                  <a:lnTo>
                    <a:pt x="2210" y="1800"/>
                  </a:lnTo>
                  <a:lnTo>
                    <a:pt x="2208" y="1805"/>
                  </a:lnTo>
                  <a:lnTo>
                    <a:pt x="2200" y="1808"/>
                  </a:lnTo>
                  <a:lnTo>
                    <a:pt x="2165" y="1777"/>
                  </a:lnTo>
                  <a:lnTo>
                    <a:pt x="2203" y="1733"/>
                  </a:lnTo>
                  <a:lnTo>
                    <a:pt x="2215" y="1744"/>
                  </a:lnTo>
                  <a:lnTo>
                    <a:pt x="2188" y="1775"/>
                  </a:lnTo>
                  <a:lnTo>
                    <a:pt x="2200" y="1786"/>
                  </a:lnTo>
                  <a:lnTo>
                    <a:pt x="2201" y="1783"/>
                  </a:lnTo>
                  <a:lnTo>
                    <a:pt x="2203" y="1779"/>
                  </a:lnTo>
                  <a:lnTo>
                    <a:pt x="2204" y="1776"/>
                  </a:lnTo>
                  <a:lnTo>
                    <a:pt x="2207" y="1773"/>
                  </a:lnTo>
                  <a:lnTo>
                    <a:pt x="2211" y="1769"/>
                  </a:lnTo>
                  <a:lnTo>
                    <a:pt x="2217" y="1765"/>
                  </a:lnTo>
                  <a:lnTo>
                    <a:pt x="2222" y="1764"/>
                  </a:lnTo>
                  <a:lnTo>
                    <a:pt x="2228" y="1762"/>
                  </a:lnTo>
                  <a:lnTo>
                    <a:pt x="2235" y="1762"/>
                  </a:lnTo>
                  <a:lnTo>
                    <a:pt x="2240" y="1764"/>
                  </a:lnTo>
                  <a:lnTo>
                    <a:pt x="2246" y="1766"/>
                  </a:lnTo>
                  <a:lnTo>
                    <a:pt x="2251" y="1771"/>
                  </a:lnTo>
                  <a:lnTo>
                    <a:pt x="2256" y="1776"/>
                  </a:lnTo>
                  <a:lnTo>
                    <a:pt x="2260" y="1782"/>
                  </a:lnTo>
                  <a:lnTo>
                    <a:pt x="2261" y="1789"/>
                  </a:lnTo>
                  <a:lnTo>
                    <a:pt x="2263" y="1796"/>
                  </a:lnTo>
                  <a:lnTo>
                    <a:pt x="2307" y="1726"/>
                  </a:lnTo>
                  <a:lnTo>
                    <a:pt x="2346" y="1653"/>
                  </a:lnTo>
                  <a:lnTo>
                    <a:pt x="2380" y="1576"/>
                  </a:lnTo>
                  <a:lnTo>
                    <a:pt x="2408" y="1499"/>
                  </a:lnTo>
                  <a:lnTo>
                    <a:pt x="2430" y="1418"/>
                  </a:lnTo>
                  <a:lnTo>
                    <a:pt x="2447" y="1335"/>
                  </a:lnTo>
                  <a:lnTo>
                    <a:pt x="2458" y="1249"/>
                  </a:lnTo>
                  <a:lnTo>
                    <a:pt x="2461" y="1163"/>
                  </a:lnTo>
                  <a:lnTo>
                    <a:pt x="2458" y="1094"/>
                  </a:lnTo>
                  <a:lnTo>
                    <a:pt x="2453" y="1024"/>
                  </a:lnTo>
                  <a:lnTo>
                    <a:pt x="2442" y="956"/>
                  </a:lnTo>
                  <a:lnTo>
                    <a:pt x="2426" y="890"/>
                  </a:lnTo>
                  <a:lnTo>
                    <a:pt x="2408" y="824"/>
                  </a:lnTo>
                  <a:lnTo>
                    <a:pt x="2385" y="762"/>
                  </a:lnTo>
                  <a:lnTo>
                    <a:pt x="2360" y="700"/>
                  </a:lnTo>
                  <a:lnTo>
                    <a:pt x="2329" y="640"/>
                  </a:lnTo>
                  <a:lnTo>
                    <a:pt x="2296" y="582"/>
                  </a:lnTo>
                  <a:lnTo>
                    <a:pt x="2260" y="526"/>
                  </a:lnTo>
                  <a:lnTo>
                    <a:pt x="2220" y="472"/>
                  </a:lnTo>
                  <a:lnTo>
                    <a:pt x="2177" y="419"/>
                  </a:lnTo>
                  <a:lnTo>
                    <a:pt x="2131" y="371"/>
                  </a:lnTo>
                  <a:lnTo>
                    <a:pt x="2082" y="324"/>
                  </a:lnTo>
                  <a:lnTo>
                    <a:pt x="2031" y="281"/>
                  </a:lnTo>
                  <a:lnTo>
                    <a:pt x="1977" y="2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902" y="2427"/>
              <a:ext cx="82" cy="97"/>
            </a:xfrm>
            <a:custGeom>
              <a:avLst/>
              <a:gdLst>
                <a:gd name="T0" fmla="*/ 15 w 82"/>
                <a:gd name="T1" fmla="*/ 97 h 97"/>
                <a:gd name="T2" fmla="*/ 76 w 82"/>
                <a:gd name="T3" fmla="*/ 40 h 97"/>
                <a:gd name="T4" fmla="*/ 82 w 82"/>
                <a:gd name="T5" fmla="*/ 29 h 97"/>
                <a:gd name="T6" fmla="*/ 22 w 82"/>
                <a:gd name="T7" fmla="*/ 0 h 97"/>
                <a:gd name="T8" fmla="*/ 11 w 82"/>
                <a:gd name="T9" fmla="*/ 22 h 97"/>
                <a:gd name="T10" fmla="*/ 26 w 82"/>
                <a:gd name="T11" fmla="*/ 29 h 97"/>
                <a:gd name="T12" fmla="*/ 30 w 82"/>
                <a:gd name="T13" fmla="*/ 21 h 97"/>
                <a:gd name="T14" fmla="*/ 58 w 82"/>
                <a:gd name="T15" fmla="*/ 35 h 97"/>
                <a:gd name="T16" fmla="*/ 0 w 82"/>
                <a:gd name="T17" fmla="*/ 89 h 97"/>
                <a:gd name="T18" fmla="*/ 15 w 82"/>
                <a:gd name="T1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97">
                  <a:moveTo>
                    <a:pt x="15" y="97"/>
                  </a:moveTo>
                  <a:lnTo>
                    <a:pt x="76" y="40"/>
                  </a:lnTo>
                  <a:lnTo>
                    <a:pt x="82" y="29"/>
                  </a:lnTo>
                  <a:lnTo>
                    <a:pt x="22" y="0"/>
                  </a:lnTo>
                  <a:lnTo>
                    <a:pt x="11" y="22"/>
                  </a:lnTo>
                  <a:lnTo>
                    <a:pt x="26" y="29"/>
                  </a:lnTo>
                  <a:lnTo>
                    <a:pt x="30" y="21"/>
                  </a:lnTo>
                  <a:lnTo>
                    <a:pt x="58" y="35"/>
                  </a:lnTo>
                  <a:lnTo>
                    <a:pt x="0" y="89"/>
                  </a:lnTo>
                  <a:lnTo>
                    <a:pt x="15" y="9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98" y="2172"/>
              <a:ext cx="100" cy="102"/>
            </a:xfrm>
            <a:custGeom>
              <a:avLst/>
              <a:gdLst>
                <a:gd name="T0" fmla="*/ 55 w 100"/>
                <a:gd name="T1" fmla="*/ 14 h 102"/>
                <a:gd name="T2" fmla="*/ 74 w 100"/>
                <a:gd name="T3" fmla="*/ 25 h 102"/>
                <a:gd name="T4" fmla="*/ 28 w 100"/>
                <a:gd name="T5" fmla="*/ 59 h 102"/>
                <a:gd name="T6" fmla="*/ 12 w 100"/>
                <a:gd name="T7" fmla="*/ 40 h 102"/>
                <a:gd name="T8" fmla="*/ 0 w 100"/>
                <a:gd name="T9" fmla="*/ 50 h 102"/>
                <a:gd name="T10" fmla="*/ 40 w 100"/>
                <a:gd name="T11" fmla="*/ 102 h 102"/>
                <a:gd name="T12" fmla="*/ 53 w 100"/>
                <a:gd name="T13" fmla="*/ 93 h 102"/>
                <a:gd name="T14" fmla="*/ 37 w 100"/>
                <a:gd name="T15" fmla="*/ 73 h 102"/>
                <a:gd name="T16" fmla="*/ 100 w 100"/>
                <a:gd name="T17" fmla="*/ 26 h 102"/>
                <a:gd name="T18" fmla="*/ 93 w 100"/>
                <a:gd name="T19" fmla="*/ 18 h 102"/>
                <a:gd name="T20" fmla="*/ 62 w 100"/>
                <a:gd name="T21" fmla="*/ 0 h 102"/>
                <a:gd name="T22" fmla="*/ 55 w 100"/>
                <a:gd name="T23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102">
                  <a:moveTo>
                    <a:pt x="55" y="14"/>
                  </a:moveTo>
                  <a:lnTo>
                    <a:pt x="74" y="25"/>
                  </a:lnTo>
                  <a:lnTo>
                    <a:pt x="28" y="59"/>
                  </a:lnTo>
                  <a:lnTo>
                    <a:pt x="12" y="40"/>
                  </a:lnTo>
                  <a:lnTo>
                    <a:pt x="0" y="50"/>
                  </a:lnTo>
                  <a:lnTo>
                    <a:pt x="40" y="102"/>
                  </a:lnTo>
                  <a:lnTo>
                    <a:pt x="53" y="93"/>
                  </a:lnTo>
                  <a:lnTo>
                    <a:pt x="37" y="73"/>
                  </a:lnTo>
                  <a:lnTo>
                    <a:pt x="100" y="26"/>
                  </a:lnTo>
                  <a:lnTo>
                    <a:pt x="93" y="18"/>
                  </a:lnTo>
                  <a:lnTo>
                    <a:pt x="62" y="0"/>
                  </a:lnTo>
                  <a:lnTo>
                    <a:pt x="55" y="14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65" y="2256"/>
              <a:ext cx="101" cy="77"/>
            </a:xfrm>
            <a:custGeom>
              <a:avLst/>
              <a:gdLst>
                <a:gd name="T0" fmla="*/ 50 w 101"/>
                <a:gd name="T1" fmla="*/ 70 h 77"/>
                <a:gd name="T2" fmla="*/ 58 w 101"/>
                <a:gd name="T3" fmla="*/ 61 h 77"/>
                <a:gd name="T4" fmla="*/ 62 w 101"/>
                <a:gd name="T5" fmla="*/ 52 h 77"/>
                <a:gd name="T6" fmla="*/ 61 w 101"/>
                <a:gd name="T7" fmla="*/ 39 h 77"/>
                <a:gd name="T8" fmla="*/ 56 w 101"/>
                <a:gd name="T9" fmla="*/ 30 h 77"/>
                <a:gd name="T10" fmla="*/ 54 w 101"/>
                <a:gd name="T11" fmla="*/ 27 h 77"/>
                <a:gd name="T12" fmla="*/ 50 w 101"/>
                <a:gd name="T13" fmla="*/ 24 h 77"/>
                <a:gd name="T14" fmla="*/ 45 w 101"/>
                <a:gd name="T15" fmla="*/ 21 h 77"/>
                <a:gd name="T16" fmla="*/ 43 w 101"/>
                <a:gd name="T17" fmla="*/ 18 h 77"/>
                <a:gd name="T18" fmla="*/ 54 w 101"/>
                <a:gd name="T19" fmla="*/ 16 h 77"/>
                <a:gd name="T20" fmla="*/ 63 w 101"/>
                <a:gd name="T21" fmla="*/ 17 h 77"/>
                <a:gd name="T22" fmla="*/ 72 w 101"/>
                <a:gd name="T23" fmla="*/ 24 h 77"/>
                <a:gd name="T24" fmla="*/ 81 w 101"/>
                <a:gd name="T25" fmla="*/ 34 h 77"/>
                <a:gd name="T26" fmla="*/ 88 w 101"/>
                <a:gd name="T27" fmla="*/ 42 h 77"/>
                <a:gd name="T28" fmla="*/ 101 w 101"/>
                <a:gd name="T29" fmla="*/ 32 h 77"/>
                <a:gd name="T30" fmla="*/ 99 w 101"/>
                <a:gd name="T31" fmla="*/ 32 h 77"/>
                <a:gd name="T32" fmla="*/ 90 w 101"/>
                <a:gd name="T33" fmla="*/ 18 h 77"/>
                <a:gd name="T34" fmla="*/ 80 w 101"/>
                <a:gd name="T35" fmla="*/ 9 h 77"/>
                <a:gd name="T36" fmla="*/ 70 w 101"/>
                <a:gd name="T37" fmla="*/ 3 h 77"/>
                <a:gd name="T38" fmla="*/ 59 w 101"/>
                <a:gd name="T39" fmla="*/ 0 h 77"/>
                <a:gd name="T40" fmla="*/ 50 w 101"/>
                <a:gd name="T41" fmla="*/ 0 h 77"/>
                <a:gd name="T42" fmla="*/ 40 w 101"/>
                <a:gd name="T43" fmla="*/ 2 h 77"/>
                <a:gd name="T44" fmla="*/ 31 w 101"/>
                <a:gd name="T45" fmla="*/ 5 h 77"/>
                <a:gd name="T46" fmla="*/ 25 w 101"/>
                <a:gd name="T47" fmla="*/ 9 h 77"/>
                <a:gd name="T48" fmla="*/ 19 w 101"/>
                <a:gd name="T49" fmla="*/ 13 h 77"/>
                <a:gd name="T50" fmla="*/ 7 w 101"/>
                <a:gd name="T51" fmla="*/ 25 h 77"/>
                <a:gd name="T52" fmla="*/ 0 w 101"/>
                <a:gd name="T53" fmla="*/ 39 h 77"/>
                <a:gd name="T54" fmla="*/ 0 w 101"/>
                <a:gd name="T55" fmla="*/ 53 h 77"/>
                <a:gd name="T56" fmla="*/ 5 w 101"/>
                <a:gd name="T57" fmla="*/ 64 h 77"/>
                <a:gd name="T58" fmla="*/ 7 w 101"/>
                <a:gd name="T59" fmla="*/ 66 h 77"/>
                <a:gd name="T60" fmla="*/ 7 w 101"/>
                <a:gd name="T61" fmla="*/ 66 h 77"/>
                <a:gd name="T62" fmla="*/ 7 w 101"/>
                <a:gd name="T63" fmla="*/ 67 h 77"/>
                <a:gd name="T64" fmla="*/ 8 w 101"/>
                <a:gd name="T65" fmla="*/ 67 h 77"/>
                <a:gd name="T66" fmla="*/ 12 w 101"/>
                <a:gd name="T67" fmla="*/ 71 h 77"/>
                <a:gd name="T68" fmla="*/ 18 w 101"/>
                <a:gd name="T69" fmla="*/ 74 h 77"/>
                <a:gd name="T70" fmla="*/ 22 w 101"/>
                <a:gd name="T71" fmla="*/ 77 h 77"/>
                <a:gd name="T72" fmla="*/ 27 w 101"/>
                <a:gd name="T73" fmla="*/ 77 h 77"/>
                <a:gd name="T74" fmla="*/ 33 w 101"/>
                <a:gd name="T75" fmla="*/ 77 h 77"/>
                <a:gd name="T76" fmla="*/ 38 w 101"/>
                <a:gd name="T77" fmla="*/ 75 h 77"/>
                <a:gd name="T78" fmla="*/ 44 w 101"/>
                <a:gd name="T79" fmla="*/ 74 h 77"/>
                <a:gd name="T80" fmla="*/ 50 w 101"/>
                <a:gd name="T81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1" h="77">
                  <a:moveTo>
                    <a:pt x="50" y="70"/>
                  </a:moveTo>
                  <a:lnTo>
                    <a:pt x="58" y="61"/>
                  </a:lnTo>
                  <a:lnTo>
                    <a:pt x="62" y="52"/>
                  </a:lnTo>
                  <a:lnTo>
                    <a:pt x="61" y="39"/>
                  </a:lnTo>
                  <a:lnTo>
                    <a:pt x="56" y="30"/>
                  </a:lnTo>
                  <a:lnTo>
                    <a:pt x="54" y="27"/>
                  </a:lnTo>
                  <a:lnTo>
                    <a:pt x="50" y="24"/>
                  </a:lnTo>
                  <a:lnTo>
                    <a:pt x="45" y="21"/>
                  </a:lnTo>
                  <a:lnTo>
                    <a:pt x="43" y="18"/>
                  </a:lnTo>
                  <a:lnTo>
                    <a:pt x="54" y="16"/>
                  </a:lnTo>
                  <a:lnTo>
                    <a:pt x="63" y="17"/>
                  </a:lnTo>
                  <a:lnTo>
                    <a:pt x="72" y="24"/>
                  </a:lnTo>
                  <a:lnTo>
                    <a:pt x="81" y="34"/>
                  </a:lnTo>
                  <a:lnTo>
                    <a:pt x="88" y="42"/>
                  </a:lnTo>
                  <a:lnTo>
                    <a:pt x="101" y="32"/>
                  </a:lnTo>
                  <a:lnTo>
                    <a:pt x="99" y="32"/>
                  </a:lnTo>
                  <a:lnTo>
                    <a:pt x="90" y="18"/>
                  </a:lnTo>
                  <a:lnTo>
                    <a:pt x="80" y="9"/>
                  </a:lnTo>
                  <a:lnTo>
                    <a:pt x="70" y="3"/>
                  </a:lnTo>
                  <a:lnTo>
                    <a:pt x="59" y="0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31" y="5"/>
                  </a:lnTo>
                  <a:lnTo>
                    <a:pt x="25" y="9"/>
                  </a:lnTo>
                  <a:lnTo>
                    <a:pt x="19" y="13"/>
                  </a:lnTo>
                  <a:lnTo>
                    <a:pt x="7" y="25"/>
                  </a:lnTo>
                  <a:lnTo>
                    <a:pt x="0" y="39"/>
                  </a:lnTo>
                  <a:lnTo>
                    <a:pt x="0" y="53"/>
                  </a:lnTo>
                  <a:lnTo>
                    <a:pt x="5" y="64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7" y="67"/>
                  </a:lnTo>
                  <a:lnTo>
                    <a:pt x="8" y="67"/>
                  </a:lnTo>
                  <a:lnTo>
                    <a:pt x="12" y="71"/>
                  </a:lnTo>
                  <a:lnTo>
                    <a:pt x="18" y="74"/>
                  </a:lnTo>
                  <a:lnTo>
                    <a:pt x="22" y="77"/>
                  </a:lnTo>
                  <a:lnTo>
                    <a:pt x="27" y="77"/>
                  </a:lnTo>
                  <a:lnTo>
                    <a:pt x="33" y="77"/>
                  </a:lnTo>
                  <a:lnTo>
                    <a:pt x="38" y="75"/>
                  </a:lnTo>
                  <a:lnTo>
                    <a:pt x="44" y="74"/>
                  </a:lnTo>
                  <a:lnTo>
                    <a:pt x="50" y="7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80" y="2287"/>
              <a:ext cx="29" cy="30"/>
            </a:xfrm>
            <a:custGeom>
              <a:avLst/>
              <a:gdLst>
                <a:gd name="T0" fmla="*/ 8 w 29"/>
                <a:gd name="T1" fmla="*/ 0 h 30"/>
                <a:gd name="T2" fmla="*/ 14 w 29"/>
                <a:gd name="T3" fmla="*/ 0 h 30"/>
                <a:gd name="T4" fmla="*/ 19 w 29"/>
                <a:gd name="T5" fmla="*/ 1 h 30"/>
                <a:gd name="T6" fmla="*/ 23 w 29"/>
                <a:gd name="T7" fmla="*/ 3 h 30"/>
                <a:gd name="T8" fmla="*/ 28 w 29"/>
                <a:gd name="T9" fmla="*/ 7 h 30"/>
                <a:gd name="T10" fmla="*/ 29 w 29"/>
                <a:gd name="T11" fmla="*/ 12 h 30"/>
                <a:gd name="T12" fmla="*/ 29 w 29"/>
                <a:gd name="T13" fmla="*/ 18 h 30"/>
                <a:gd name="T14" fmla="*/ 28 w 29"/>
                <a:gd name="T15" fmla="*/ 22 h 30"/>
                <a:gd name="T16" fmla="*/ 23 w 29"/>
                <a:gd name="T17" fmla="*/ 26 h 30"/>
                <a:gd name="T18" fmla="*/ 18 w 29"/>
                <a:gd name="T19" fmla="*/ 29 h 30"/>
                <a:gd name="T20" fmla="*/ 12 w 29"/>
                <a:gd name="T21" fmla="*/ 30 h 30"/>
                <a:gd name="T22" fmla="*/ 7 w 29"/>
                <a:gd name="T23" fmla="*/ 29 h 30"/>
                <a:gd name="T24" fmla="*/ 3 w 29"/>
                <a:gd name="T25" fmla="*/ 25 h 30"/>
                <a:gd name="T26" fmla="*/ 0 w 29"/>
                <a:gd name="T27" fmla="*/ 18 h 30"/>
                <a:gd name="T28" fmla="*/ 1 w 29"/>
                <a:gd name="T29" fmla="*/ 12 h 30"/>
                <a:gd name="T30" fmla="*/ 4 w 29"/>
                <a:gd name="T31" fmla="*/ 5 h 30"/>
                <a:gd name="T32" fmla="*/ 8 w 29"/>
                <a:gd name="T3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0">
                  <a:moveTo>
                    <a:pt x="8" y="0"/>
                  </a:moveTo>
                  <a:lnTo>
                    <a:pt x="14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8" y="7"/>
                  </a:lnTo>
                  <a:lnTo>
                    <a:pt x="29" y="12"/>
                  </a:lnTo>
                  <a:lnTo>
                    <a:pt x="29" y="18"/>
                  </a:lnTo>
                  <a:lnTo>
                    <a:pt x="28" y="22"/>
                  </a:lnTo>
                  <a:lnTo>
                    <a:pt x="23" y="26"/>
                  </a:lnTo>
                  <a:lnTo>
                    <a:pt x="18" y="29"/>
                  </a:lnTo>
                  <a:lnTo>
                    <a:pt x="12" y="30"/>
                  </a:lnTo>
                  <a:lnTo>
                    <a:pt x="7" y="29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4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455" y="1897"/>
              <a:ext cx="94" cy="74"/>
            </a:xfrm>
            <a:custGeom>
              <a:avLst/>
              <a:gdLst>
                <a:gd name="T0" fmla="*/ 60 w 94"/>
                <a:gd name="T1" fmla="*/ 0 h 74"/>
                <a:gd name="T2" fmla="*/ 54 w 94"/>
                <a:gd name="T3" fmla="*/ 3 h 74"/>
                <a:gd name="T4" fmla="*/ 50 w 94"/>
                <a:gd name="T5" fmla="*/ 6 h 74"/>
                <a:gd name="T6" fmla="*/ 46 w 94"/>
                <a:gd name="T7" fmla="*/ 10 h 74"/>
                <a:gd name="T8" fmla="*/ 43 w 94"/>
                <a:gd name="T9" fmla="*/ 15 h 74"/>
                <a:gd name="T10" fmla="*/ 39 w 94"/>
                <a:gd name="T11" fmla="*/ 13 h 74"/>
                <a:gd name="T12" fmla="*/ 32 w 94"/>
                <a:gd name="T13" fmla="*/ 10 h 74"/>
                <a:gd name="T14" fmla="*/ 26 w 94"/>
                <a:gd name="T15" fmla="*/ 10 h 74"/>
                <a:gd name="T16" fmla="*/ 20 w 94"/>
                <a:gd name="T17" fmla="*/ 10 h 74"/>
                <a:gd name="T18" fmla="*/ 11 w 94"/>
                <a:gd name="T19" fmla="*/ 15 h 74"/>
                <a:gd name="T20" fmla="*/ 4 w 94"/>
                <a:gd name="T21" fmla="*/ 22 h 74"/>
                <a:gd name="T22" fmla="*/ 0 w 94"/>
                <a:gd name="T23" fmla="*/ 35 h 74"/>
                <a:gd name="T24" fmla="*/ 1 w 94"/>
                <a:gd name="T25" fmla="*/ 49 h 74"/>
                <a:gd name="T26" fmla="*/ 8 w 94"/>
                <a:gd name="T27" fmla="*/ 62 h 74"/>
                <a:gd name="T28" fmla="*/ 18 w 94"/>
                <a:gd name="T29" fmla="*/ 71 h 74"/>
                <a:gd name="T30" fmla="*/ 28 w 94"/>
                <a:gd name="T31" fmla="*/ 74 h 74"/>
                <a:gd name="T32" fmla="*/ 38 w 94"/>
                <a:gd name="T33" fmla="*/ 74 h 74"/>
                <a:gd name="T34" fmla="*/ 43 w 94"/>
                <a:gd name="T35" fmla="*/ 71 h 74"/>
                <a:gd name="T36" fmla="*/ 49 w 94"/>
                <a:gd name="T37" fmla="*/ 67 h 74"/>
                <a:gd name="T38" fmla="*/ 51 w 94"/>
                <a:gd name="T39" fmla="*/ 61 h 74"/>
                <a:gd name="T40" fmla="*/ 54 w 94"/>
                <a:gd name="T41" fmla="*/ 56 h 74"/>
                <a:gd name="T42" fmla="*/ 60 w 94"/>
                <a:gd name="T43" fmla="*/ 58 h 74"/>
                <a:gd name="T44" fmla="*/ 65 w 94"/>
                <a:gd name="T45" fmla="*/ 61 h 74"/>
                <a:gd name="T46" fmla="*/ 71 w 94"/>
                <a:gd name="T47" fmla="*/ 61 h 74"/>
                <a:gd name="T48" fmla="*/ 76 w 94"/>
                <a:gd name="T49" fmla="*/ 60 h 74"/>
                <a:gd name="T50" fmla="*/ 86 w 94"/>
                <a:gd name="T51" fmla="*/ 54 h 74"/>
                <a:gd name="T52" fmla="*/ 92 w 94"/>
                <a:gd name="T53" fmla="*/ 46 h 74"/>
                <a:gd name="T54" fmla="*/ 94 w 94"/>
                <a:gd name="T55" fmla="*/ 35 h 74"/>
                <a:gd name="T56" fmla="*/ 93 w 94"/>
                <a:gd name="T57" fmla="*/ 24 h 74"/>
                <a:gd name="T58" fmla="*/ 89 w 94"/>
                <a:gd name="T59" fmla="*/ 13 h 74"/>
                <a:gd name="T60" fmla="*/ 81 w 94"/>
                <a:gd name="T61" fmla="*/ 4 h 74"/>
                <a:gd name="T62" fmla="*/ 71 w 94"/>
                <a:gd name="T63" fmla="*/ 0 h 74"/>
                <a:gd name="T64" fmla="*/ 60 w 94"/>
                <a:gd name="T6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74">
                  <a:moveTo>
                    <a:pt x="60" y="0"/>
                  </a:moveTo>
                  <a:lnTo>
                    <a:pt x="54" y="3"/>
                  </a:lnTo>
                  <a:lnTo>
                    <a:pt x="50" y="6"/>
                  </a:lnTo>
                  <a:lnTo>
                    <a:pt x="46" y="10"/>
                  </a:lnTo>
                  <a:lnTo>
                    <a:pt x="43" y="15"/>
                  </a:lnTo>
                  <a:lnTo>
                    <a:pt x="39" y="13"/>
                  </a:lnTo>
                  <a:lnTo>
                    <a:pt x="32" y="10"/>
                  </a:lnTo>
                  <a:lnTo>
                    <a:pt x="26" y="10"/>
                  </a:lnTo>
                  <a:lnTo>
                    <a:pt x="20" y="10"/>
                  </a:lnTo>
                  <a:lnTo>
                    <a:pt x="11" y="15"/>
                  </a:lnTo>
                  <a:lnTo>
                    <a:pt x="4" y="22"/>
                  </a:lnTo>
                  <a:lnTo>
                    <a:pt x="0" y="35"/>
                  </a:lnTo>
                  <a:lnTo>
                    <a:pt x="1" y="49"/>
                  </a:lnTo>
                  <a:lnTo>
                    <a:pt x="8" y="62"/>
                  </a:lnTo>
                  <a:lnTo>
                    <a:pt x="18" y="71"/>
                  </a:lnTo>
                  <a:lnTo>
                    <a:pt x="28" y="74"/>
                  </a:lnTo>
                  <a:lnTo>
                    <a:pt x="38" y="74"/>
                  </a:lnTo>
                  <a:lnTo>
                    <a:pt x="43" y="71"/>
                  </a:lnTo>
                  <a:lnTo>
                    <a:pt x="49" y="67"/>
                  </a:lnTo>
                  <a:lnTo>
                    <a:pt x="51" y="61"/>
                  </a:lnTo>
                  <a:lnTo>
                    <a:pt x="54" y="56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71" y="61"/>
                  </a:lnTo>
                  <a:lnTo>
                    <a:pt x="76" y="60"/>
                  </a:lnTo>
                  <a:lnTo>
                    <a:pt x="86" y="54"/>
                  </a:lnTo>
                  <a:lnTo>
                    <a:pt x="92" y="46"/>
                  </a:lnTo>
                  <a:lnTo>
                    <a:pt x="94" y="35"/>
                  </a:lnTo>
                  <a:lnTo>
                    <a:pt x="93" y="24"/>
                  </a:lnTo>
                  <a:lnTo>
                    <a:pt x="89" y="13"/>
                  </a:lnTo>
                  <a:lnTo>
                    <a:pt x="81" y="4"/>
                  </a:lnTo>
                  <a:lnTo>
                    <a:pt x="71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472" y="1923"/>
              <a:ext cx="25" cy="31"/>
            </a:xfrm>
            <a:custGeom>
              <a:avLst/>
              <a:gdLst>
                <a:gd name="T0" fmla="*/ 16 w 25"/>
                <a:gd name="T1" fmla="*/ 31 h 31"/>
                <a:gd name="T2" fmla="*/ 11 w 25"/>
                <a:gd name="T3" fmla="*/ 31 h 31"/>
                <a:gd name="T4" fmla="*/ 7 w 25"/>
                <a:gd name="T5" fmla="*/ 28 h 31"/>
                <a:gd name="T6" fmla="*/ 3 w 25"/>
                <a:gd name="T7" fmla="*/ 24 h 31"/>
                <a:gd name="T8" fmla="*/ 0 w 25"/>
                <a:gd name="T9" fmla="*/ 18 h 31"/>
                <a:gd name="T10" fmla="*/ 0 w 25"/>
                <a:gd name="T11" fmla="*/ 13 h 31"/>
                <a:gd name="T12" fmla="*/ 0 w 25"/>
                <a:gd name="T13" fmla="*/ 7 h 31"/>
                <a:gd name="T14" fmla="*/ 3 w 25"/>
                <a:gd name="T15" fmla="*/ 3 h 31"/>
                <a:gd name="T16" fmla="*/ 8 w 25"/>
                <a:gd name="T17" fmla="*/ 0 h 31"/>
                <a:gd name="T18" fmla="*/ 14 w 25"/>
                <a:gd name="T19" fmla="*/ 0 h 31"/>
                <a:gd name="T20" fmla="*/ 18 w 25"/>
                <a:gd name="T21" fmla="*/ 2 h 31"/>
                <a:gd name="T22" fmla="*/ 22 w 25"/>
                <a:gd name="T23" fmla="*/ 6 h 31"/>
                <a:gd name="T24" fmla="*/ 23 w 25"/>
                <a:gd name="T25" fmla="*/ 12 h 31"/>
                <a:gd name="T26" fmla="*/ 25 w 25"/>
                <a:gd name="T27" fmla="*/ 17 h 31"/>
                <a:gd name="T28" fmla="*/ 23 w 25"/>
                <a:gd name="T29" fmla="*/ 23 h 31"/>
                <a:gd name="T30" fmla="*/ 21 w 25"/>
                <a:gd name="T31" fmla="*/ 28 h 31"/>
                <a:gd name="T32" fmla="*/ 16 w 25"/>
                <a:gd name="T3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1">
                  <a:moveTo>
                    <a:pt x="16" y="31"/>
                  </a:moveTo>
                  <a:lnTo>
                    <a:pt x="11" y="31"/>
                  </a:lnTo>
                  <a:lnTo>
                    <a:pt x="7" y="28"/>
                  </a:lnTo>
                  <a:lnTo>
                    <a:pt x="3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7"/>
                  </a:lnTo>
                  <a:lnTo>
                    <a:pt x="3" y="3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2" y="6"/>
                  </a:lnTo>
                  <a:lnTo>
                    <a:pt x="23" y="12"/>
                  </a:lnTo>
                  <a:lnTo>
                    <a:pt x="25" y="17"/>
                  </a:lnTo>
                  <a:lnTo>
                    <a:pt x="23" y="23"/>
                  </a:lnTo>
                  <a:lnTo>
                    <a:pt x="21" y="28"/>
                  </a:lnTo>
                  <a:lnTo>
                    <a:pt x="16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511" y="1914"/>
              <a:ext cx="23" cy="27"/>
            </a:xfrm>
            <a:custGeom>
              <a:avLst/>
              <a:gdLst>
                <a:gd name="T0" fmla="*/ 15 w 23"/>
                <a:gd name="T1" fmla="*/ 27 h 27"/>
                <a:gd name="T2" fmla="*/ 9 w 23"/>
                <a:gd name="T3" fmla="*/ 27 h 27"/>
                <a:gd name="T4" fmla="*/ 5 w 23"/>
                <a:gd name="T5" fmla="*/ 25 h 27"/>
                <a:gd name="T6" fmla="*/ 2 w 23"/>
                <a:gd name="T7" fmla="*/ 21 h 27"/>
                <a:gd name="T8" fmla="*/ 0 w 23"/>
                <a:gd name="T9" fmla="*/ 16 h 27"/>
                <a:gd name="T10" fmla="*/ 0 w 23"/>
                <a:gd name="T11" fmla="*/ 11 h 27"/>
                <a:gd name="T12" fmla="*/ 1 w 23"/>
                <a:gd name="T13" fmla="*/ 7 h 27"/>
                <a:gd name="T14" fmla="*/ 4 w 23"/>
                <a:gd name="T15" fmla="*/ 2 h 27"/>
                <a:gd name="T16" fmla="*/ 8 w 23"/>
                <a:gd name="T17" fmla="*/ 0 h 27"/>
                <a:gd name="T18" fmla="*/ 13 w 23"/>
                <a:gd name="T19" fmla="*/ 0 h 27"/>
                <a:gd name="T20" fmla="*/ 18 w 23"/>
                <a:gd name="T21" fmla="*/ 2 h 27"/>
                <a:gd name="T22" fmla="*/ 20 w 23"/>
                <a:gd name="T23" fmla="*/ 5 h 27"/>
                <a:gd name="T24" fmla="*/ 22 w 23"/>
                <a:gd name="T25" fmla="*/ 11 h 27"/>
                <a:gd name="T26" fmla="*/ 23 w 23"/>
                <a:gd name="T27" fmla="*/ 16 h 27"/>
                <a:gd name="T28" fmla="*/ 22 w 23"/>
                <a:gd name="T29" fmla="*/ 21 h 27"/>
                <a:gd name="T30" fmla="*/ 19 w 23"/>
                <a:gd name="T31" fmla="*/ 25 h 27"/>
                <a:gd name="T32" fmla="*/ 15 w 23"/>
                <a:gd name="T3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7">
                  <a:moveTo>
                    <a:pt x="15" y="27"/>
                  </a:moveTo>
                  <a:lnTo>
                    <a:pt x="9" y="27"/>
                  </a:lnTo>
                  <a:lnTo>
                    <a:pt x="5" y="25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2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0" y="5"/>
                  </a:lnTo>
                  <a:lnTo>
                    <a:pt x="22" y="11"/>
                  </a:lnTo>
                  <a:lnTo>
                    <a:pt x="23" y="16"/>
                  </a:lnTo>
                  <a:lnTo>
                    <a:pt x="22" y="21"/>
                  </a:lnTo>
                  <a:lnTo>
                    <a:pt x="19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404" y="1606"/>
              <a:ext cx="94" cy="73"/>
            </a:xfrm>
            <a:custGeom>
              <a:avLst/>
              <a:gdLst>
                <a:gd name="T0" fmla="*/ 77 w 94"/>
                <a:gd name="T1" fmla="*/ 43 h 73"/>
                <a:gd name="T2" fmla="*/ 79 w 94"/>
                <a:gd name="T3" fmla="*/ 68 h 73"/>
                <a:gd name="T4" fmla="*/ 94 w 94"/>
                <a:gd name="T5" fmla="*/ 66 h 73"/>
                <a:gd name="T6" fmla="*/ 90 w 94"/>
                <a:gd name="T7" fmla="*/ 0 h 73"/>
                <a:gd name="T8" fmla="*/ 75 w 94"/>
                <a:gd name="T9" fmla="*/ 0 h 73"/>
                <a:gd name="T10" fmla="*/ 76 w 94"/>
                <a:gd name="T11" fmla="*/ 26 h 73"/>
                <a:gd name="T12" fmla="*/ 0 w 94"/>
                <a:gd name="T13" fmla="*/ 30 h 73"/>
                <a:gd name="T14" fmla="*/ 0 w 94"/>
                <a:gd name="T15" fmla="*/ 41 h 73"/>
                <a:gd name="T16" fmla="*/ 15 w 94"/>
                <a:gd name="T17" fmla="*/ 73 h 73"/>
                <a:gd name="T18" fmla="*/ 29 w 94"/>
                <a:gd name="T19" fmla="*/ 66 h 73"/>
                <a:gd name="T20" fmla="*/ 19 w 94"/>
                <a:gd name="T21" fmla="*/ 46 h 73"/>
                <a:gd name="T22" fmla="*/ 77 w 94"/>
                <a:gd name="T23" fmla="*/ 4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73">
                  <a:moveTo>
                    <a:pt x="77" y="43"/>
                  </a:moveTo>
                  <a:lnTo>
                    <a:pt x="79" y="68"/>
                  </a:lnTo>
                  <a:lnTo>
                    <a:pt x="94" y="66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76" y="26"/>
                  </a:lnTo>
                  <a:lnTo>
                    <a:pt x="0" y="30"/>
                  </a:lnTo>
                  <a:lnTo>
                    <a:pt x="0" y="41"/>
                  </a:lnTo>
                  <a:lnTo>
                    <a:pt x="15" y="73"/>
                  </a:lnTo>
                  <a:lnTo>
                    <a:pt x="29" y="66"/>
                  </a:lnTo>
                  <a:lnTo>
                    <a:pt x="19" y="46"/>
                  </a:lnTo>
                  <a:lnTo>
                    <a:pt x="77" y="4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397" y="1516"/>
              <a:ext cx="96" cy="73"/>
            </a:xfrm>
            <a:custGeom>
              <a:avLst/>
              <a:gdLst>
                <a:gd name="T0" fmla="*/ 30 w 96"/>
                <a:gd name="T1" fmla="*/ 66 h 73"/>
                <a:gd name="T2" fmla="*/ 21 w 96"/>
                <a:gd name="T3" fmla="*/ 45 h 73"/>
                <a:gd name="T4" fmla="*/ 79 w 96"/>
                <a:gd name="T5" fmla="*/ 43 h 73"/>
                <a:gd name="T6" fmla="*/ 80 w 96"/>
                <a:gd name="T7" fmla="*/ 68 h 73"/>
                <a:gd name="T8" fmla="*/ 96 w 96"/>
                <a:gd name="T9" fmla="*/ 66 h 73"/>
                <a:gd name="T10" fmla="*/ 91 w 96"/>
                <a:gd name="T11" fmla="*/ 0 h 73"/>
                <a:gd name="T12" fmla="*/ 76 w 96"/>
                <a:gd name="T13" fmla="*/ 1 h 73"/>
                <a:gd name="T14" fmla="*/ 78 w 96"/>
                <a:gd name="T15" fmla="*/ 26 h 73"/>
                <a:gd name="T16" fmla="*/ 0 w 96"/>
                <a:gd name="T17" fmla="*/ 30 h 73"/>
                <a:gd name="T18" fmla="*/ 1 w 96"/>
                <a:gd name="T19" fmla="*/ 41 h 73"/>
                <a:gd name="T20" fmla="*/ 16 w 96"/>
                <a:gd name="T21" fmla="*/ 73 h 73"/>
                <a:gd name="T22" fmla="*/ 30 w 96"/>
                <a:gd name="T23" fmla="*/ 6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73">
                  <a:moveTo>
                    <a:pt x="30" y="66"/>
                  </a:moveTo>
                  <a:lnTo>
                    <a:pt x="21" y="45"/>
                  </a:lnTo>
                  <a:lnTo>
                    <a:pt x="79" y="43"/>
                  </a:lnTo>
                  <a:lnTo>
                    <a:pt x="80" y="68"/>
                  </a:lnTo>
                  <a:lnTo>
                    <a:pt x="96" y="66"/>
                  </a:lnTo>
                  <a:lnTo>
                    <a:pt x="91" y="0"/>
                  </a:lnTo>
                  <a:lnTo>
                    <a:pt x="76" y="1"/>
                  </a:lnTo>
                  <a:lnTo>
                    <a:pt x="78" y="26"/>
                  </a:lnTo>
                  <a:lnTo>
                    <a:pt x="0" y="30"/>
                  </a:lnTo>
                  <a:lnTo>
                    <a:pt x="1" y="41"/>
                  </a:lnTo>
                  <a:lnTo>
                    <a:pt x="16" y="73"/>
                  </a:lnTo>
                  <a:lnTo>
                    <a:pt x="30" y="66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444" y="1252"/>
              <a:ext cx="100" cy="72"/>
            </a:xfrm>
            <a:custGeom>
              <a:avLst/>
              <a:gdLst>
                <a:gd name="T0" fmla="*/ 17 w 100"/>
                <a:gd name="T1" fmla="*/ 44 h 72"/>
                <a:gd name="T2" fmla="*/ 17 w 100"/>
                <a:gd name="T3" fmla="*/ 22 h 72"/>
                <a:gd name="T4" fmla="*/ 71 w 100"/>
                <a:gd name="T5" fmla="*/ 43 h 72"/>
                <a:gd name="T6" fmla="*/ 61 w 100"/>
                <a:gd name="T7" fmla="*/ 67 h 72"/>
                <a:gd name="T8" fmla="*/ 76 w 100"/>
                <a:gd name="T9" fmla="*/ 72 h 72"/>
                <a:gd name="T10" fmla="*/ 100 w 100"/>
                <a:gd name="T11" fmla="*/ 10 h 72"/>
                <a:gd name="T12" fmla="*/ 86 w 100"/>
                <a:gd name="T13" fmla="*/ 4 h 72"/>
                <a:gd name="T14" fmla="*/ 76 w 100"/>
                <a:gd name="T15" fmla="*/ 28 h 72"/>
                <a:gd name="T16" fmla="*/ 4 w 100"/>
                <a:gd name="T17" fmla="*/ 0 h 72"/>
                <a:gd name="T18" fmla="*/ 0 w 100"/>
                <a:gd name="T19" fmla="*/ 11 h 72"/>
                <a:gd name="T20" fmla="*/ 1 w 100"/>
                <a:gd name="T21" fmla="*/ 46 h 72"/>
                <a:gd name="T22" fmla="*/ 17 w 100"/>
                <a:gd name="T23" fmla="*/ 4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72">
                  <a:moveTo>
                    <a:pt x="17" y="44"/>
                  </a:moveTo>
                  <a:lnTo>
                    <a:pt x="17" y="22"/>
                  </a:lnTo>
                  <a:lnTo>
                    <a:pt x="71" y="43"/>
                  </a:lnTo>
                  <a:lnTo>
                    <a:pt x="61" y="67"/>
                  </a:lnTo>
                  <a:lnTo>
                    <a:pt x="76" y="72"/>
                  </a:lnTo>
                  <a:lnTo>
                    <a:pt x="100" y="10"/>
                  </a:lnTo>
                  <a:lnTo>
                    <a:pt x="86" y="4"/>
                  </a:lnTo>
                  <a:lnTo>
                    <a:pt x="76" y="28"/>
                  </a:lnTo>
                  <a:lnTo>
                    <a:pt x="4" y="0"/>
                  </a:lnTo>
                  <a:lnTo>
                    <a:pt x="0" y="11"/>
                  </a:lnTo>
                  <a:lnTo>
                    <a:pt x="1" y="46"/>
                  </a:lnTo>
                  <a:lnTo>
                    <a:pt x="17" y="44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477" y="1162"/>
              <a:ext cx="97" cy="76"/>
            </a:xfrm>
            <a:custGeom>
              <a:avLst/>
              <a:gdLst>
                <a:gd name="T0" fmla="*/ 78 w 97"/>
                <a:gd name="T1" fmla="*/ 26 h 76"/>
                <a:gd name="T2" fmla="*/ 74 w 97"/>
                <a:gd name="T3" fmla="*/ 25 h 76"/>
                <a:gd name="T4" fmla="*/ 78 w 97"/>
                <a:gd name="T5" fmla="*/ 12 h 76"/>
                <a:gd name="T6" fmla="*/ 64 w 97"/>
                <a:gd name="T7" fmla="*/ 7 h 76"/>
                <a:gd name="T8" fmla="*/ 59 w 97"/>
                <a:gd name="T9" fmla="*/ 19 h 76"/>
                <a:gd name="T10" fmla="*/ 6 w 97"/>
                <a:gd name="T11" fmla="*/ 0 h 76"/>
                <a:gd name="T12" fmla="*/ 0 w 97"/>
                <a:gd name="T13" fmla="*/ 16 h 76"/>
                <a:gd name="T14" fmla="*/ 43 w 97"/>
                <a:gd name="T15" fmla="*/ 72 h 76"/>
                <a:gd name="T16" fmla="*/ 54 w 97"/>
                <a:gd name="T17" fmla="*/ 76 h 76"/>
                <a:gd name="T18" fmla="*/ 68 w 97"/>
                <a:gd name="T19" fmla="*/ 40 h 76"/>
                <a:gd name="T20" fmla="*/ 72 w 97"/>
                <a:gd name="T21" fmla="*/ 41 h 76"/>
                <a:gd name="T22" fmla="*/ 65 w 97"/>
                <a:gd name="T23" fmla="*/ 59 h 76"/>
                <a:gd name="T24" fmla="*/ 79 w 97"/>
                <a:gd name="T25" fmla="*/ 66 h 76"/>
                <a:gd name="T26" fmla="*/ 97 w 97"/>
                <a:gd name="T27" fmla="*/ 21 h 76"/>
                <a:gd name="T28" fmla="*/ 82 w 97"/>
                <a:gd name="T29" fmla="*/ 14 h 76"/>
                <a:gd name="T30" fmla="*/ 78 w 97"/>
                <a:gd name="T31" fmla="*/ 2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76">
                  <a:moveTo>
                    <a:pt x="78" y="26"/>
                  </a:moveTo>
                  <a:lnTo>
                    <a:pt x="74" y="25"/>
                  </a:lnTo>
                  <a:lnTo>
                    <a:pt x="78" y="12"/>
                  </a:lnTo>
                  <a:lnTo>
                    <a:pt x="64" y="7"/>
                  </a:lnTo>
                  <a:lnTo>
                    <a:pt x="59" y="19"/>
                  </a:lnTo>
                  <a:lnTo>
                    <a:pt x="6" y="0"/>
                  </a:lnTo>
                  <a:lnTo>
                    <a:pt x="0" y="16"/>
                  </a:lnTo>
                  <a:lnTo>
                    <a:pt x="43" y="72"/>
                  </a:lnTo>
                  <a:lnTo>
                    <a:pt x="54" y="76"/>
                  </a:lnTo>
                  <a:lnTo>
                    <a:pt x="68" y="40"/>
                  </a:lnTo>
                  <a:lnTo>
                    <a:pt x="72" y="41"/>
                  </a:lnTo>
                  <a:lnTo>
                    <a:pt x="65" y="59"/>
                  </a:lnTo>
                  <a:lnTo>
                    <a:pt x="79" y="66"/>
                  </a:lnTo>
                  <a:lnTo>
                    <a:pt x="97" y="21"/>
                  </a:lnTo>
                  <a:lnTo>
                    <a:pt x="82" y="14"/>
                  </a:lnTo>
                  <a:lnTo>
                    <a:pt x="78" y="26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499" y="1185"/>
              <a:ext cx="31" cy="30"/>
            </a:xfrm>
            <a:custGeom>
              <a:avLst/>
              <a:gdLst>
                <a:gd name="T0" fmla="*/ 24 w 31"/>
                <a:gd name="T1" fmla="*/ 30 h 30"/>
                <a:gd name="T2" fmla="*/ 0 w 31"/>
                <a:gd name="T3" fmla="*/ 0 h 30"/>
                <a:gd name="T4" fmla="*/ 0 w 31"/>
                <a:gd name="T5" fmla="*/ 0 h 30"/>
                <a:gd name="T6" fmla="*/ 31 w 31"/>
                <a:gd name="T7" fmla="*/ 11 h 30"/>
                <a:gd name="T8" fmla="*/ 24 w 31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24" y="3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1" y="11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642" y="866"/>
              <a:ext cx="81" cy="97"/>
            </a:xfrm>
            <a:custGeom>
              <a:avLst/>
              <a:gdLst>
                <a:gd name="T0" fmla="*/ 61 w 81"/>
                <a:gd name="T1" fmla="*/ 13 h 97"/>
                <a:gd name="T2" fmla="*/ 53 w 81"/>
                <a:gd name="T3" fmla="*/ 7 h 97"/>
                <a:gd name="T4" fmla="*/ 46 w 81"/>
                <a:gd name="T5" fmla="*/ 3 h 97"/>
                <a:gd name="T6" fmla="*/ 38 w 81"/>
                <a:gd name="T7" fmla="*/ 0 h 97"/>
                <a:gd name="T8" fmla="*/ 31 w 81"/>
                <a:gd name="T9" fmla="*/ 0 h 97"/>
                <a:gd name="T10" fmla="*/ 24 w 81"/>
                <a:gd name="T11" fmla="*/ 0 h 97"/>
                <a:gd name="T12" fmla="*/ 18 w 81"/>
                <a:gd name="T13" fmla="*/ 3 h 97"/>
                <a:gd name="T14" fmla="*/ 13 w 81"/>
                <a:gd name="T15" fmla="*/ 6 h 97"/>
                <a:gd name="T16" fmla="*/ 7 w 81"/>
                <a:gd name="T17" fmla="*/ 10 h 97"/>
                <a:gd name="T18" fmla="*/ 2 w 81"/>
                <a:gd name="T19" fmla="*/ 21 h 97"/>
                <a:gd name="T20" fmla="*/ 0 w 81"/>
                <a:gd name="T21" fmla="*/ 32 h 97"/>
                <a:gd name="T22" fmla="*/ 3 w 81"/>
                <a:gd name="T23" fmla="*/ 45 h 97"/>
                <a:gd name="T24" fmla="*/ 11 w 81"/>
                <a:gd name="T25" fmla="*/ 54 h 97"/>
                <a:gd name="T26" fmla="*/ 21 w 81"/>
                <a:gd name="T27" fmla="*/ 60 h 97"/>
                <a:gd name="T28" fmla="*/ 32 w 81"/>
                <a:gd name="T29" fmla="*/ 61 h 97"/>
                <a:gd name="T30" fmla="*/ 43 w 81"/>
                <a:gd name="T31" fmla="*/ 60 h 97"/>
                <a:gd name="T32" fmla="*/ 52 w 81"/>
                <a:gd name="T33" fmla="*/ 53 h 97"/>
                <a:gd name="T34" fmla="*/ 54 w 81"/>
                <a:gd name="T35" fmla="*/ 50 h 97"/>
                <a:gd name="T36" fmla="*/ 57 w 81"/>
                <a:gd name="T37" fmla="*/ 46 h 97"/>
                <a:gd name="T38" fmla="*/ 59 w 81"/>
                <a:gd name="T39" fmla="*/ 42 h 97"/>
                <a:gd name="T40" fmla="*/ 60 w 81"/>
                <a:gd name="T41" fmla="*/ 36 h 97"/>
                <a:gd name="T42" fmla="*/ 66 w 81"/>
                <a:gd name="T43" fmla="*/ 47 h 97"/>
                <a:gd name="T44" fmla="*/ 66 w 81"/>
                <a:gd name="T45" fmla="*/ 57 h 97"/>
                <a:gd name="T46" fmla="*/ 61 w 81"/>
                <a:gd name="T47" fmla="*/ 67 h 97"/>
                <a:gd name="T48" fmla="*/ 53 w 81"/>
                <a:gd name="T49" fmla="*/ 78 h 97"/>
                <a:gd name="T50" fmla="*/ 46 w 81"/>
                <a:gd name="T51" fmla="*/ 86 h 97"/>
                <a:gd name="T52" fmla="*/ 57 w 81"/>
                <a:gd name="T53" fmla="*/ 97 h 97"/>
                <a:gd name="T54" fmla="*/ 70 w 81"/>
                <a:gd name="T55" fmla="*/ 84 h 97"/>
                <a:gd name="T56" fmla="*/ 81 w 81"/>
                <a:gd name="T57" fmla="*/ 61 h 97"/>
                <a:gd name="T58" fmla="*/ 81 w 81"/>
                <a:gd name="T59" fmla="*/ 41 h 97"/>
                <a:gd name="T60" fmla="*/ 71 w 81"/>
                <a:gd name="T61" fmla="*/ 24 h 97"/>
                <a:gd name="T62" fmla="*/ 61 w 81"/>
                <a:gd name="T63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97">
                  <a:moveTo>
                    <a:pt x="61" y="13"/>
                  </a:moveTo>
                  <a:lnTo>
                    <a:pt x="53" y="7"/>
                  </a:lnTo>
                  <a:lnTo>
                    <a:pt x="46" y="3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3" y="6"/>
                  </a:lnTo>
                  <a:lnTo>
                    <a:pt x="7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5"/>
                  </a:lnTo>
                  <a:lnTo>
                    <a:pt x="11" y="54"/>
                  </a:lnTo>
                  <a:lnTo>
                    <a:pt x="21" y="60"/>
                  </a:lnTo>
                  <a:lnTo>
                    <a:pt x="32" y="61"/>
                  </a:lnTo>
                  <a:lnTo>
                    <a:pt x="43" y="60"/>
                  </a:lnTo>
                  <a:lnTo>
                    <a:pt x="52" y="53"/>
                  </a:lnTo>
                  <a:lnTo>
                    <a:pt x="54" y="50"/>
                  </a:lnTo>
                  <a:lnTo>
                    <a:pt x="57" y="46"/>
                  </a:lnTo>
                  <a:lnTo>
                    <a:pt x="59" y="42"/>
                  </a:lnTo>
                  <a:lnTo>
                    <a:pt x="60" y="36"/>
                  </a:lnTo>
                  <a:lnTo>
                    <a:pt x="66" y="47"/>
                  </a:lnTo>
                  <a:lnTo>
                    <a:pt x="66" y="57"/>
                  </a:lnTo>
                  <a:lnTo>
                    <a:pt x="61" y="67"/>
                  </a:lnTo>
                  <a:lnTo>
                    <a:pt x="53" y="78"/>
                  </a:lnTo>
                  <a:lnTo>
                    <a:pt x="46" y="86"/>
                  </a:lnTo>
                  <a:lnTo>
                    <a:pt x="57" y="97"/>
                  </a:lnTo>
                  <a:lnTo>
                    <a:pt x="70" y="84"/>
                  </a:lnTo>
                  <a:lnTo>
                    <a:pt x="81" y="61"/>
                  </a:lnTo>
                  <a:lnTo>
                    <a:pt x="81" y="41"/>
                  </a:lnTo>
                  <a:lnTo>
                    <a:pt x="71" y="24"/>
                  </a:lnTo>
                  <a:lnTo>
                    <a:pt x="61" y="1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658" y="882"/>
              <a:ext cx="30" cy="29"/>
            </a:xfrm>
            <a:custGeom>
              <a:avLst/>
              <a:gdLst>
                <a:gd name="T0" fmla="*/ 26 w 30"/>
                <a:gd name="T1" fmla="*/ 25 h 29"/>
                <a:gd name="T2" fmla="*/ 20 w 30"/>
                <a:gd name="T3" fmla="*/ 29 h 29"/>
                <a:gd name="T4" fmla="*/ 15 w 30"/>
                <a:gd name="T5" fmla="*/ 29 h 29"/>
                <a:gd name="T6" fmla="*/ 9 w 30"/>
                <a:gd name="T7" fmla="*/ 27 h 29"/>
                <a:gd name="T8" fmla="*/ 5 w 30"/>
                <a:gd name="T9" fmla="*/ 25 h 29"/>
                <a:gd name="T10" fmla="*/ 1 w 30"/>
                <a:gd name="T11" fmla="*/ 20 h 29"/>
                <a:gd name="T12" fmla="*/ 0 w 30"/>
                <a:gd name="T13" fmla="*/ 15 h 29"/>
                <a:gd name="T14" fmla="*/ 0 w 30"/>
                <a:gd name="T15" fmla="*/ 9 h 29"/>
                <a:gd name="T16" fmla="*/ 4 w 30"/>
                <a:gd name="T17" fmla="*/ 5 h 29"/>
                <a:gd name="T18" fmla="*/ 9 w 30"/>
                <a:gd name="T19" fmla="*/ 1 h 29"/>
                <a:gd name="T20" fmla="*/ 16 w 30"/>
                <a:gd name="T21" fmla="*/ 0 h 29"/>
                <a:gd name="T22" fmla="*/ 23 w 30"/>
                <a:gd name="T23" fmla="*/ 1 h 29"/>
                <a:gd name="T24" fmla="*/ 29 w 30"/>
                <a:gd name="T25" fmla="*/ 5 h 29"/>
                <a:gd name="T26" fmla="*/ 30 w 30"/>
                <a:gd name="T27" fmla="*/ 11 h 29"/>
                <a:gd name="T28" fmla="*/ 30 w 30"/>
                <a:gd name="T29" fmla="*/ 16 h 29"/>
                <a:gd name="T30" fmla="*/ 29 w 30"/>
                <a:gd name="T31" fmla="*/ 20 h 29"/>
                <a:gd name="T32" fmla="*/ 26 w 30"/>
                <a:gd name="T33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29">
                  <a:moveTo>
                    <a:pt x="26" y="25"/>
                  </a:moveTo>
                  <a:lnTo>
                    <a:pt x="20" y="29"/>
                  </a:lnTo>
                  <a:lnTo>
                    <a:pt x="15" y="29"/>
                  </a:lnTo>
                  <a:lnTo>
                    <a:pt x="9" y="27"/>
                  </a:lnTo>
                  <a:lnTo>
                    <a:pt x="5" y="25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9" y="5"/>
                  </a:lnTo>
                  <a:lnTo>
                    <a:pt x="30" y="11"/>
                  </a:lnTo>
                  <a:lnTo>
                    <a:pt x="30" y="16"/>
                  </a:lnTo>
                  <a:lnTo>
                    <a:pt x="29" y="20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2470" y="826"/>
              <a:ext cx="91" cy="86"/>
            </a:xfrm>
            <a:custGeom>
              <a:avLst/>
              <a:gdLst>
                <a:gd name="T0" fmla="*/ 11 w 91"/>
                <a:gd name="T1" fmla="*/ 40 h 86"/>
                <a:gd name="T2" fmla="*/ 0 w 91"/>
                <a:gd name="T3" fmla="*/ 51 h 86"/>
                <a:gd name="T4" fmla="*/ 33 w 91"/>
                <a:gd name="T5" fmla="*/ 86 h 86"/>
                <a:gd name="T6" fmla="*/ 44 w 91"/>
                <a:gd name="T7" fmla="*/ 76 h 86"/>
                <a:gd name="T8" fmla="*/ 36 w 91"/>
                <a:gd name="T9" fmla="*/ 67 h 86"/>
                <a:gd name="T10" fmla="*/ 38 w 91"/>
                <a:gd name="T11" fmla="*/ 62 h 86"/>
                <a:gd name="T12" fmla="*/ 48 w 91"/>
                <a:gd name="T13" fmla="*/ 72 h 86"/>
                <a:gd name="T14" fmla="*/ 59 w 91"/>
                <a:gd name="T15" fmla="*/ 61 h 86"/>
                <a:gd name="T16" fmla="*/ 50 w 91"/>
                <a:gd name="T17" fmla="*/ 53 h 86"/>
                <a:gd name="T18" fmla="*/ 91 w 91"/>
                <a:gd name="T19" fmla="*/ 14 h 86"/>
                <a:gd name="T20" fmla="*/ 79 w 91"/>
                <a:gd name="T21" fmla="*/ 0 h 86"/>
                <a:gd name="T22" fmla="*/ 9 w 91"/>
                <a:gd name="T23" fmla="*/ 14 h 86"/>
                <a:gd name="T24" fmla="*/ 1 w 91"/>
                <a:gd name="T25" fmla="*/ 22 h 86"/>
                <a:gd name="T26" fmla="*/ 27 w 91"/>
                <a:gd name="T27" fmla="*/ 51 h 86"/>
                <a:gd name="T28" fmla="*/ 25 w 91"/>
                <a:gd name="T29" fmla="*/ 54 h 86"/>
                <a:gd name="T30" fmla="*/ 11 w 91"/>
                <a:gd name="T31" fmla="*/ 4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86">
                  <a:moveTo>
                    <a:pt x="11" y="40"/>
                  </a:moveTo>
                  <a:lnTo>
                    <a:pt x="0" y="51"/>
                  </a:lnTo>
                  <a:lnTo>
                    <a:pt x="33" y="86"/>
                  </a:lnTo>
                  <a:lnTo>
                    <a:pt x="44" y="76"/>
                  </a:lnTo>
                  <a:lnTo>
                    <a:pt x="36" y="67"/>
                  </a:lnTo>
                  <a:lnTo>
                    <a:pt x="38" y="62"/>
                  </a:lnTo>
                  <a:lnTo>
                    <a:pt x="48" y="72"/>
                  </a:lnTo>
                  <a:lnTo>
                    <a:pt x="59" y="61"/>
                  </a:lnTo>
                  <a:lnTo>
                    <a:pt x="50" y="53"/>
                  </a:lnTo>
                  <a:lnTo>
                    <a:pt x="91" y="14"/>
                  </a:lnTo>
                  <a:lnTo>
                    <a:pt x="79" y="0"/>
                  </a:lnTo>
                  <a:lnTo>
                    <a:pt x="9" y="14"/>
                  </a:lnTo>
                  <a:lnTo>
                    <a:pt x="1" y="22"/>
                  </a:lnTo>
                  <a:lnTo>
                    <a:pt x="27" y="51"/>
                  </a:lnTo>
                  <a:lnTo>
                    <a:pt x="25" y="54"/>
                  </a:lnTo>
                  <a:lnTo>
                    <a:pt x="11" y="4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2637" y="1074"/>
              <a:ext cx="102" cy="96"/>
            </a:xfrm>
            <a:custGeom>
              <a:avLst/>
              <a:gdLst>
                <a:gd name="T0" fmla="*/ 44 w 102"/>
                <a:gd name="T1" fmla="*/ 89 h 96"/>
                <a:gd name="T2" fmla="*/ 32 w 102"/>
                <a:gd name="T3" fmla="*/ 67 h 96"/>
                <a:gd name="T4" fmla="*/ 102 w 102"/>
                <a:gd name="T5" fmla="*/ 34 h 96"/>
                <a:gd name="T6" fmla="*/ 96 w 102"/>
                <a:gd name="T7" fmla="*/ 23 h 96"/>
                <a:gd name="T8" fmla="*/ 70 w 102"/>
                <a:gd name="T9" fmla="*/ 0 h 96"/>
                <a:gd name="T10" fmla="*/ 60 w 102"/>
                <a:gd name="T11" fmla="*/ 13 h 96"/>
                <a:gd name="T12" fmla="*/ 77 w 102"/>
                <a:gd name="T13" fmla="*/ 27 h 96"/>
                <a:gd name="T14" fmla="*/ 25 w 102"/>
                <a:gd name="T15" fmla="*/ 52 h 96"/>
                <a:gd name="T16" fmla="*/ 14 w 102"/>
                <a:gd name="T17" fmla="*/ 30 h 96"/>
                <a:gd name="T18" fmla="*/ 0 w 102"/>
                <a:gd name="T19" fmla="*/ 36 h 96"/>
                <a:gd name="T20" fmla="*/ 30 w 102"/>
                <a:gd name="T21" fmla="*/ 96 h 96"/>
                <a:gd name="T22" fmla="*/ 44 w 102"/>
                <a:gd name="T2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" h="96">
                  <a:moveTo>
                    <a:pt x="44" y="89"/>
                  </a:moveTo>
                  <a:lnTo>
                    <a:pt x="32" y="67"/>
                  </a:lnTo>
                  <a:lnTo>
                    <a:pt x="102" y="34"/>
                  </a:lnTo>
                  <a:lnTo>
                    <a:pt x="96" y="23"/>
                  </a:lnTo>
                  <a:lnTo>
                    <a:pt x="70" y="0"/>
                  </a:lnTo>
                  <a:lnTo>
                    <a:pt x="60" y="13"/>
                  </a:lnTo>
                  <a:lnTo>
                    <a:pt x="77" y="27"/>
                  </a:lnTo>
                  <a:lnTo>
                    <a:pt x="25" y="52"/>
                  </a:lnTo>
                  <a:lnTo>
                    <a:pt x="14" y="30"/>
                  </a:lnTo>
                  <a:lnTo>
                    <a:pt x="0" y="36"/>
                  </a:lnTo>
                  <a:lnTo>
                    <a:pt x="30" y="96"/>
                  </a:lnTo>
                  <a:lnTo>
                    <a:pt x="44" y="89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4" name="Freeform 25"/>
            <p:cNvSpPr>
              <a:spLocks/>
            </p:cNvSpPr>
            <p:nvPr/>
          </p:nvSpPr>
          <p:spPr bwMode="auto">
            <a:xfrm>
              <a:off x="2681" y="1153"/>
              <a:ext cx="94" cy="85"/>
            </a:xfrm>
            <a:custGeom>
              <a:avLst/>
              <a:gdLst>
                <a:gd name="T0" fmla="*/ 76 w 94"/>
                <a:gd name="T1" fmla="*/ 27 h 85"/>
                <a:gd name="T2" fmla="*/ 79 w 94"/>
                <a:gd name="T3" fmla="*/ 32 h 85"/>
                <a:gd name="T4" fmla="*/ 79 w 94"/>
                <a:gd name="T5" fmla="*/ 38 h 85"/>
                <a:gd name="T6" fmla="*/ 77 w 94"/>
                <a:gd name="T7" fmla="*/ 42 h 85"/>
                <a:gd name="T8" fmla="*/ 74 w 94"/>
                <a:gd name="T9" fmla="*/ 45 h 85"/>
                <a:gd name="T10" fmla="*/ 69 w 94"/>
                <a:gd name="T11" fmla="*/ 46 h 85"/>
                <a:gd name="T12" fmla="*/ 65 w 94"/>
                <a:gd name="T13" fmla="*/ 43 h 85"/>
                <a:gd name="T14" fmla="*/ 61 w 94"/>
                <a:gd name="T15" fmla="*/ 41 h 85"/>
                <a:gd name="T16" fmla="*/ 56 w 94"/>
                <a:gd name="T17" fmla="*/ 35 h 85"/>
                <a:gd name="T18" fmla="*/ 54 w 94"/>
                <a:gd name="T19" fmla="*/ 31 h 85"/>
                <a:gd name="T20" fmla="*/ 40 w 94"/>
                <a:gd name="T21" fmla="*/ 38 h 85"/>
                <a:gd name="T22" fmla="*/ 43 w 94"/>
                <a:gd name="T23" fmla="*/ 43 h 85"/>
                <a:gd name="T24" fmla="*/ 45 w 94"/>
                <a:gd name="T25" fmla="*/ 50 h 85"/>
                <a:gd name="T26" fmla="*/ 47 w 94"/>
                <a:gd name="T27" fmla="*/ 57 h 85"/>
                <a:gd name="T28" fmla="*/ 44 w 94"/>
                <a:gd name="T29" fmla="*/ 63 h 85"/>
                <a:gd name="T30" fmla="*/ 38 w 94"/>
                <a:gd name="T31" fmla="*/ 67 h 85"/>
                <a:gd name="T32" fmla="*/ 33 w 94"/>
                <a:gd name="T33" fmla="*/ 68 h 85"/>
                <a:gd name="T34" fmla="*/ 29 w 94"/>
                <a:gd name="T35" fmla="*/ 66 h 85"/>
                <a:gd name="T36" fmla="*/ 24 w 94"/>
                <a:gd name="T37" fmla="*/ 63 h 85"/>
                <a:gd name="T38" fmla="*/ 20 w 94"/>
                <a:gd name="T39" fmla="*/ 57 h 85"/>
                <a:gd name="T40" fmla="*/ 18 w 94"/>
                <a:gd name="T41" fmla="*/ 50 h 85"/>
                <a:gd name="T42" fmla="*/ 16 w 94"/>
                <a:gd name="T43" fmla="*/ 43 h 85"/>
                <a:gd name="T44" fmla="*/ 15 w 94"/>
                <a:gd name="T45" fmla="*/ 38 h 85"/>
                <a:gd name="T46" fmla="*/ 15 w 94"/>
                <a:gd name="T47" fmla="*/ 31 h 85"/>
                <a:gd name="T48" fmla="*/ 0 w 94"/>
                <a:gd name="T49" fmla="*/ 32 h 85"/>
                <a:gd name="T50" fmla="*/ 1 w 94"/>
                <a:gd name="T51" fmla="*/ 43 h 85"/>
                <a:gd name="T52" fmla="*/ 1 w 94"/>
                <a:gd name="T53" fmla="*/ 52 h 85"/>
                <a:gd name="T54" fmla="*/ 4 w 94"/>
                <a:gd name="T55" fmla="*/ 59 h 85"/>
                <a:gd name="T56" fmla="*/ 6 w 94"/>
                <a:gd name="T57" fmla="*/ 64 h 85"/>
                <a:gd name="T58" fmla="*/ 13 w 94"/>
                <a:gd name="T59" fmla="*/ 75 h 85"/>
                <a:gd name="T60" fmla="*/ 23 w 94"/>
                <a:gd name="T61" fmla="*/ 82 h 85"/>
                <a:gd name="T62" fmla="*/ 34 w 94"/>
                <a:gd name="T63" fmla="*/ 85 h 85"/>
                <a:gd name="T64" fmla="*/ 47 w 94"/>
                <a:gd name="T65" fmla="*/ 82 h 85"/>
                <a:gd name="T66" fmla="*/ 52 w 94"/>
                <a:gd name="T67" fmla="*/ 78 h 85"/>
                <a:gd name="T68" fmla="*/ 56 w 94"/>
                <a:gd name="T69" fmla="*/ 73 h 85"/>
                <a:gd name="T70" fmla="*/ 61 w 94"/>
                <a:gd name="T71" fmla="*/ 67 h 85"/>
                <a:gd name="T72" fmla="*/ 62 w 94"/>
                <a:gd name="T73" fmla="*/ 60 h 85"/>
                <a:gd name="T74" fmla="*/ 67 w 94"/>
                <a:gd name="T75" fmla="*/ 62 h 85"/>
                <a:gd name="T76" fmla="*/ 72 w 94"/>
                <a:gd name="T77" fmla="*/ 62 h 85"/>
                <a:gd name="T78" fmla="*/ 77 w 94"/>
                <a:gd name="T79" fmla="*/ 62 h 85"/>
                <a:gd name="T80" fmla="*/ 81 w 94"/>
                <a:gd name="T81" fmla="*/ 59 h 85"/>
                <a:gd name="T82" fmla="*/ 90 w 94"/>
                <a:gd name="T83" fmla="*/ 52 h 85"/>
                <a:gd name="T84" fmla="*/ 94 w 94"/>
                <a:gd name="T85" fmla="*/ 43 h 85"/>
                <a:gd name="T86" fmla="*/ 94 w 94"/>
                <a:gd name="T87" fmla="*/ 32 h 85"/>
                <a:gd name="T88" fmla="*/ 91 w 94"/>
                <a:gd name="T89" fmla="*/ 21 h 85"/>
                <a:gd name="T90" fmla="*/ 87 w 94"/>
                <a:gd name="T91" fmla="*/ 16 h 85"/>
                <a:gd name="T92" fmla="*/ 83 w 94"/>
                <a:gd name="T93" fmla="*/ 10 h 85"/>
                <a:gd name="T94" fmla="*/ 76 w 94"/>
                <a:gd name="T95" fmla="*/ 6 h 85"/>
                <a:gd name="T96" fmla="*/ 67 w 94"/>
                <a:gd name="T97" fmla="*/ 0 h 85"/>
                <a:gd name="T98" fmla="*/ 59 w 94"/>
                <a:gd name="T99" fmla="*/ 13 h 85"/>
                <a:gd name="T100" fmla="*/ 65 w 94"/>
                <a:gd name="T101" fmla="*/ 17 h 85"/>
                <a:gd name="T102" fmla="*/ 70 w 94"/>
                <a:gd name="T103" fmla="*/ 20 h 85"/>
                <a:gd name="T104" fmla="*/ 73 w 94"/>
                <a:gd name="T105" fmla="*/ 23 h 85"/>
                <a:gd name="T106" fmla="*/ 76 w 94"/>
                <a:gd name="T107" fmla="*/ 2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85">
                  <a:moveTo>
                    <a:pt x="76" y="27"/>
                  </a:moveTo>
                  <a:lnTo>
                    <a:pt x="79" y="32"/>
                  </a:lnTo>
                  <a:lnTo>
                    <a:pt x="79" y="38"/>
                  </a:lnTo>
                  <a:lnTo>
                    <a:pt x="77" y="42"/>
                  </a:lnTo>
                  <a:lnTo>
                    <a:pt x="74" y="45"/>
                  </a:lnTo>
                  <a:lnTo>
                    <a:pt x="69" y="46"/>
                  </a:lnTo>
                  <a:lnTo>
                    <a:pt x="65" y="43"/>
                  </a:lnTo>
                  <a:lnTo>
                    <a:pt x="61" y="41"/>
                  </a:lnTo>
                  <a:lnTo>
                    <a:pt x="56" y="35"/>
                  </a:lnTo>
                  <a:lnTo>
                    <a:pt x="54" y="31"/>
                  </a:lnTo>
                  <a:lnTo>
                    <a:pt x="40" y="38"/>
                  </a:lnTo>
                  <a:lnTo>
                    <a:pt x="43" y="43"/>
                  </a:lnTo>
                  <a:lnTo>
                    <a:pt x="45" y="50"/>
                  </a:lnTo>
                  <a:lnTo>
                    <a:pt x="47" y="57"/>
                  </a:lnTo>
                  <a:lnTo>
                    <a:pt x="44" y="63"/>
                  </a:lnTo>
                  <a:lnTo>
                    <a:pt x="38" y="67"/>
                  </a:lnTo>
                  <a:lnTo>
                    <a:pt x="33" y="68"/>
                  </a:lnTo>
                  <a:lnTo>
                    <a:pt x="29" y="66"/>
                  </a:lnTo>
                  <a:lnTo>
                    <a:pt x="24" y="63"/>
                  </a:lnTo>
                  <a:lnTo>
                    <a:pt x="20" y="57"/>
                  </a:lnTo>
                  <a:lnTo>
                    <a:pt x="18" y="50"/>
                  </a:lnTo>
                  <a:lnTo>
                    <a:pt x="16" y="43"/>
                  </a:lnTo>
                  <a:lnTo>
                    <a:pt x="15" y="38"/>
                  </a:lnTo>
                  <a:lnTo>
                    <a:pt x="15" y="31"/>
                  </a:lnTo>
                  <a:lnTo>
                    <a:pt x="0" y="32"/>
                  </a:lnTo>
                  <a:lnTo>
                    <a:pt x="1" y="43"/>
                  </a:lnTo>
                  <a:lnTo>
                    <a:pt x="1" y="52"/>
                  </a:lnTo>
                  <a:lnTo>
                    <a:pt x="4" y="59"/>
                  </a:lnTo>
                  <a:lnTo>
                    <a:pt x="6" y="64"/>
                  </a:lnTo>
                  <a:lnTo>
                    <a:pt x="13" y="75"/>
                  </a:lnTo>
                  <a:lnTo>
                    <a:pt x="23" y="82"/>
                  </a:lnTo>
                  <a:lnTo>
                    <a:pt x="34" y="85"/>
                  </a:lnTo>
                  <a:lnTo>
                    <a:pt x="47" y="82"/>
                  </a:lnTo>
                  <a:lnTo>
                    <a:pt x="52" y="78"/>
                  </a:lnTo>
                  <a:lnTo>
                    <a:pt x="56" y="73"/>
                  </a:lnTo>
                  <a:lnTo>
                    <a:pt x="61" y="67"/>
                  </a:lnTo>
                  <a:lnTo>
                    <a:pt x="62" y="60"/>
                  </a:lnTo>
                  <a:lnTo>
                    <a:pt x="67" y="62"/>
                  </a:lnTo>
                  <a:lnTo>
                    <a:pt x="72" y="62"/>
                  </a:lnTo>
                  <a:lnTo>
                    <a:pt x="77" y="62"/>
                  </a:lnTo>
                  <a:lnTo>
                    <a:pt x="81" y="59"/>
                  </a:lnTo>
                  <a:lnTo>
                    <a:pt x="90" y="52"/>
                  </a:lnTo>
                  <a:lnTo>
                    <a:pt x="94" y="43"/>
                  </a:lnTo>
                  <a:lnTo>
                    <a:pt x="94" y="32"/>
                  </a:lnTo>
                  <a:lnTo>
                    <a:pt x="91" y="21"/>
                  </a:lnTo>
                  <a:lnTo>
                    <a:pt x="87" y="16"/>
                  </a:lnTo>
                  <a:lnTo>
                    <a:pt x="83" y="10"/>
                  </a:lnTo>
                  <a:lnTo>
                    <a:pt x="76" y="6"/>
                  </a:lnTo>
                  <a:lnTo>
                    <a:pt x="67" y="0"/>
                  </a:lnTo>
                  <a:lnTo>
                    <a:pt x="59" y="13"/>
                  </a:lnTo>
                  <a:lnTo>
                    <a:pt x="65" y="17"/>
                  </a:lnTo>
                  <a:lnTo>
                    <a:pt x="70" y="20"/>
                  </a:lnTo>
                  <a:lnTo>
                    <a:pt x="73" y="23"/>
                  </a:lnTo>
                  <a:lnTo>
                    <a:pt x="76" y="2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2744" y="1457"/>
              <a:ext cx="99" cy="67"/>
            </a:xfrm>
            <a:custGeom>
              <a:avLst/>
              <a:gdLst>
                <a:gd name="T0" fmla="*/ 0 w 99"/>
                <a:gd name="T1" fmla="*/ 41 h 67"/>
                <a:gd name="T2" fmla="*/ 4 w 99"/>
                <a:gd name="T3" fmla="*/ 53 h 67"/>
                <a:gd name="T4" fmla="*/ 13 w 99"/>
                <a:gd name="T5" fmla="*/ 61 h 67"/>
                <a:gd name="T6" fmla="*/ 24 w 99"/>
                <a:gd name="T7" fmla="*/ 65 h 67"/>
                <a:gd name="T8" fmla="*/ 36 w 99"/>
                <a:gd name="T9" fmla="*/ 67 h 67"/>
                <a:gd name="T10" fmla="*/ 47 w 99"/>
                <a:gd name="T11" fmla="*/ 63 h 67"/>
                <a:gd name="T12" fmla="*/ 56 w 99"/>
                <a:gd name="T13" fmla="*/ 56 h 67"/>
                <a:gd name="T14" fmla="*/ 61 w 99"/>
                <a:gd name="T15" fmla="*/ 46 h 67"/>
                <a:gd name="T16" fmla="*/ 63 w 99"/>
                <a:gd name="T17" fmla="*/ 35 h 67"/>
                <a:gd name="T18" fmla="*/ 61 w 99"/>
                <a:gd name="T19" fmla="*/ 29 h 67"/>
                <a:gd name="T20" fmla="*/ 60 w 99"/>
                <a:gd name="T21" fmla="*/ 25 h 67"/>
                <a:gd name="T22" fmla="*/ 57 w 99"/>
                <a:gd name="T23" fmla="*/ 21 h 67"/>
                <a:gd name="T24" fmla="*/ 56 w 99"/>
                <a:gd name="T25" fmla="*/ 18 h 67"/>
                <a:gd name="T26" fmla="*/ 68 w 99"/>
                <a:gd name="T27" fmla="*/ 21 h 67"/>
                <a:gd name="T28" fmla="*/ 75 w 99"/>
                <a:gd name="T29" fmla="*/ 27 h 67"/>
                <a:gd name="T30" fmla="*/ 79 w 99"/>
                <a:gd name="T31" fmla="*/ 36 h 67"/>
                <a:gd name="T32" fmla="*/ 82 w 99"/>
                <a:gd name="T33" fmla="*/ 50 h 67"/>
                <a:gd name="T34" fmla="*/ 84 w 99"/>
                <a:gd name="T35" fmla="*/ 60 h 67"/>
                <a:gd name="T36" fmla="*/ 99 w 99"/>
                <a:gd name="T37" fmla="*/ 59 h 67"/>
                <a:gd name="T38" fmla="*/ 99 w 99"/>
                <a:gd name="T39" fmla="*/ 57 h 67"/>
                <a:gd name="T40" fmla="*/ 97 w 99"/>
                <a:gd name="T41" fmla="*/ 41 h 67"/>
                <a:gd name="T42" fmla="*/ 93 w 99"/>
                <a:gd name="T43" fmla="*/ 27 h 67"/>
                <a:gd name="T44" fmla="*/ 88 w 99"/>
                <a:gd name="T45" fmla="*/ 17 h 67"/>
                <a:gd name="T46" fmla="*/ 79 w 99"/>
                <a:gd name="T47" fmla="*/ 10 h 67"/>
                <a:gd name="T48" fmla="*/ 71 w 99"/>
                <a:gd name="T49" fmla="*/ 4 h 67"/>
                <a:gd name="T50" fmla="*/ 63 w 99"/>
                <a:gd name="T51" fmla="*/ 2 h 67"/>
                <a:gd name="T52" fmla="*/ 53 w 99"/>
                <a:gd name="T53" fmla="*/ 0 h 67"/>
                <a:gd name="T54" fmla="*/ 45 w 99"/>
                <a:gd name="T55" fmla="*/ 0 h 67"/>
                <a:gd name="T56" fmla="*/ 38 w 99"/>
                <a:gd name="T57" fmla="*/ 2 h 67"/>
                <a:gd name="T58" fmla="*/ 20 w 99"/>
                <a:gd name="T59" fmla="*/ 7 h 67"/>
                <a:gd name="T60" fmla="*/ 9 w 99"/>
                <a:gd name="T61" fmla="*/ 17 h 67"/>
                <a:gd name="T62" fmla="*/ 2 w 99"/>
                <a:gd name="T63" fmla="*/ 28 h 67"/>
                <a:gd name="T64" fmla="*/ 0 w 99"/>
                <a:gd name="T65" fmla="*/ 4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67">
                  <a:moveTo>
                    <a:pt x="0" y="41"/>
                  </a:moveTo>
                  <a:lnTo>
                    <a:pt x="4" y="53"/>
                  </a:lnTo>
                  <a:lnTo>
                    <a:pt x="13" y="61"/>
                  </a:lnTo>
                  <a:lnTo>
                    <a:pt x="24" y="65"/>
                  </a:lnTo>
                  <a:lnTo>
                    <a:pt x="36" y="67"/>
                  </a:lnTo>
                  <a:lnTo>
                    <a:pt x="47" y="63"/>
                  </a:lnTo>
                  <a:lnTo>
                    <a:pt x="56" y="56"/>
                  </a:lnTo>
                  <a:lnTo>
                    <a:pt x="61" y="46"/>
                  </a:lnTo>
                  <a:lnTo>
                    <a:pt x="63" y="35"/>
                  </a:lnTo>
                  <a:lnTo>
                    <a:pt x="61" y="29"/>
                  </a:lnTo>
                  <a:lnTo>
                    <a:pt x="60" y="25"/>
                  </a:lnTo>
                  <a:lnTo>
                    <a:pt x="57" y="21"/>
                  </a:lnTo>
                  <a:lnTo>
                    <a:pt x="56" y="18"/>
                  </a:lnTo>
                  <a:lnTo>
                    <a:pt x="68" y="21"/>
                  </a:lnTo>
                  <a:lnTo>
                    <a:pt x="75" y="27"/>
                  </a:lnTo>
                  <a:lnTo>
                    <a:pt x="79" y="36"/>
                  </a:lnTo>
                  <a:lnTo>
                    <a:pt x="82" y="50"/>
                  </a:lnTo>
                  <a:lnTo>
                    <a:pt x="84" y="60"/>
                  </a:lnTo>
                  <a:lnTo>
                    <a:pt x="99" y="59"/>
                  </a:lnTo>
                  <a:lnTo>
                    <a:pt x="99" y="57"/>
                  </a:lnTo>
                  <a:lnTo>
                    <a:pt x="97" y="41"/>
                  </a:lnTo>
                  <a:lnTo>
                    <a:pt x="93" y="27"/>
                  </a:lnTo>
                  <a:lnTo>
                    <a:pt x="88" y="17"/>
                  </a:lnTo>
                  <a:lnTo>
                    <a:pt x="79" y="10"/>
                  </a:lnTo>
                  <a:lnTo>
                    <a:pt x="71" y="4"/>
                  </a:lnTo>
                  <a:lnTo>
                    <a:pt x="63" y="2"/>
                  </a:lnTo>
                  <a:lnTo>
                    <a:pt x="53" y="0"/>
                  </a:lnTo>
                  <a:lnTo>
                    <a:pt x="45" y="0"/>
                  </a:lnTo>
                  <a:lnTo>
                    <a:pt x="38" y="2"/>
                  </a:lnTo>
                  <a:lnTo>
                    <a:pt x="20" y="7"/>
                  </a:lnTo>
                  <a:lnTo>
                    <a:pt x="9" y="17"/>
                  </a:lnTo>
                  <a:lnTo>
                    <a:pt x="2" y="2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2694" y="1912"/>
              <a:ext cx="100" cy="70"/>
            </a:xfrm>
            <a:custGeom>
              <a:avLst/>
              <a:gdLst>
                <a:gd name="T0" fmla="*/ 77 w 100"/>
                <a:gd name="T1" fmla="*/ 25 h 70"/>
                <a:gd name="T2" fmla="*/ 5 w 100"/>
                <a:gd name="T3" fmla="*/ 0 h 70"/>
                <a:gd name="T4" fmla="*/ 0 w 100"/>
                <a:gd name="T5" fmla="*/ 11 h 70"/>
                <a:gd name="T6" fmla="*/ 3 w 100"/>
                <a:gd name="T7" fmla="*/ 46 h 70"/>
                <a:gd name="T8" fmla="*/ 18 w 100"/>
                <a:gd name="T9" fmla="*/ 45 h 70"/>
                <a:gd name="T10" fmla="*/ 17 w 100"/>
                <a:gd name="T11" fmla="*/ 23 h 70"/>
                <a:gd name="T12" fmla="*/ 71 w 100"/>
                <a:gd name="T13" fmla="*/ 41 h 70"/>
                <a:gd name="T14" fmla="*/ 63 w 100"/>
                <a:gd name="T15" fmla="*/ 66 h 70"/>
                <a:gd name="T16" fmla="*/ 78 w 100"/>
                <a:gd name="T17" fmla="*/ 70 h 70"/>
                <a:gd name="T18" fmla="*/ 100 w 100"/>
                <a:gd name="T19" fmla="*/ 7 h 70"/>
                <a:gd name="T20" fmla="*/ 85 w 100"/>
                <a:gd name="T21" fmla="*/ 2 h 70"/>
                <a:gd name="T22" fmla="*/ 77 w 100"/>
                <a:gd name="T23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70">
                  <a:moveTo>
                    <a:pt x="77" y="25"/>
                  </a:moveTo>
                  <a:lnTo>
                    <a:pt x="5" y="0"/>
                  </a:lnTo>
                  <a:lnTo>
                    <a:pt x="0" y="11"/>
                  </a:lnTo>
                  <a:lnTo>
                    <a:pt x="3" y="46"/>
                  </a:lnTo>
                  <a:lnTo>
                    <a:pt x="18" y="45"/>
                  </a:lnTo>
                  <a:lnTo>
                    <a:pt x="17" y="23"/>
                  </a:lnTo>
                  <a:lnTo>
                    <a:pt x="71" y="41"/>
                  </a:lnTo>
                  <a:lnTo>
                    <a:pt x="63" y="66"/>
                  </a:lnTo>
                  <a:lnTo>
                    <a:pt x="78" y="70"/>
                  </a:lnTo>
                  <a:lnTo>
                    <a:pt x="100" y="7"/>
                  </a:lnTo>
                  <a:lnTo>
                    <a:pt x="85" y="2"/>
                  </a:lnTo>
                  <a:lnTo>
                    <a:pt x="77" y="2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2722" y="1817"/>
              <a:ext cx="94" cy="70"/>
            </a:xfrm>
            <a:custGeom>
              <a:avLst/>
              <a:gdLst>
                <a:gd name="T0" fmla="*/ 57 w 94"/>
                <a:gd name="T1" fmla="*/ 5 h 70"/>
                <a:gd name="T2" fmla="*/ 50 w 94"/>
                <a:gd name="T3" fmla="*/ 2 h 70"/>
                <a:gd name="T4" fmla="*/ 42 w 94"/>
                <a:gd name="T5" fmla="*/ 1 h 70"/>
                <a:gd name="T6" fmla="*/ 33 w 94"/>
                <a:gd name="T7" fmla="*/ 0 h 70"/>
                <a:gd name="T8" fmla="*/ 25 w 94"/>
                <a:gd name="T9" fmla="*/ 0 h 70"/>
                <a:gd name="T10" fmla="*/ 18 w 94"/>
                <a:gd name="T11" fmla="*/ 2 h 70"/>
                <a:gd name="T12" fmla="*/ 11 w 94"/>
                <a:gd name="T13" fmla="*/ 7 h 70"/>
                <a:gd name="T14" fmla="*/ 6 w 94"/>
                <a:gd name="T15" fmla="*/ 12 h 70"/>
                <a:gd name="T16" fmla="*/ 2 w 94"/>
                <a:gd name="T17" fmla="*/ 20 h 70"/>
                <a:gd name="T18" fmla="*/ 0 w 94"/>
                <a:gd name="T19" fmla="*/ 29 h 70"/>
                <a:gd name="T20" fmla="*/ 0 w 94"/>
                <a:gd name="T21" fmla="*/ 37 h 70"/>
                <a:gd name="T22" fmla="*/ 4 w 94"/>
                <a:gd name="T23" fmla="*/ 44 h 70"/>
                <a:gd name="T24" fmla="*/ 8 w 94"/>
                <a:gd name="T25" fmla="*/ 50 h 70"/>
                <a:gd name="T26" fmla="*/ 14 w 94"/>
                <a:gd name="T27" fmla="*/ 55 h 70"/>
                <a:gd name="T28" fmla="*/ 21 w 94"/>
                <a:gd name="T29" fmla="*/ 59 h 70"/>
                <a:gd name="T30" fmla="*/ 29 w 94"/>
                <a:gd name="T31" fmla="*/ 63 h 70"/>
                <a:gd name="T32" fmla="*/ 36 w 94"/>
                <a:gd name="T33" fmla="*/ 66 h 70"/>
                <a:gd name="T34" fmla="*/ 43 w 94"/>
                <a:gd name="T35" fmla="*/ 68 h 70"/>
                <a:gd name="T36" fmla="*/ 51 w 94"/>
                <a:gd name="T37" fmla="*/ 70 h 70"/>
                <a:gd name="T38" fmla="*/ 60 w 94"/>
                <a:gd name="T39" fmla="*/ 70 h 70"/>
                <a:gd name="T40" fmla="*/ 68 w 94"/>
                <a:gd name="T41" fmla="*/ 70 h 70"/>
                <a:gd name="T42" fmla="*/ 75 w 94"/>
                <a:gd name="T43" fmla="*/ 69 h 70"/>
                <a:gd name="T44" fmla="*/ 82 w 94"/>
                <a:gd name="T45" fmla="*/ 65 h 70"/>
                <a:gd name="T46" fmla="*/ 88 w 94"/>
                <a:gd name="T47" fmla="*/ 59 h 70"/>
                <a:gd name="T48" fmla="*/ 92 w 94"/>
                <a:gd name="T49" fmla="*/ 51 h 70"/>
                <a:gd name="T50" fmla="*/ 94 w 94"/>
                <a:gd name="T51" fmla="*/ 43 h 70"/>
                <a:gd name="T52" fmla="*/ 93 w 94"/>
                <a:gd name="T53" fmla="*/ 34 h 70"/>
                <a:gd name="T54" fmla="*/ 90 w 94"/>
                <a:gd name="T55" fmla="*/ 27 h 70"/>
                <a:gd name="T56" fmla="*/ 85 w 94"/>
                <a:gd name="T57" fmla="*/ 22 h 70"/>
                <a:gd name="T58" fmla="*/ 79 w 94"/>
                <a:gd name="T59" fmla="*/ 16 h 70"/>
                <a:gd name="T60" fmla="*/ 72 w 94"/>
                <a:gd name="T61" fmla="*/ 12 h 70"/>
                <a:gd name="T62" fmla="*/ 64 w 94"/>
                <a:gd name="T63" fmla="*/ 8 h 70"/>
                <a:gd name="T64" fmla="*/ 57 w 94"/>
                <a:gd name="T65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70">
                  <a:moveTo>
                    <a:pt x="57" y="5"/>
                  </a:moveTo>
                  <a:lnTo>
                    <a:pt x="50" y="2"/>
                  </a:lnTo>
                  <a:lnTo>
                    <a:pt x="42" y="1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2"/>
                  </a:lnTo>
                  <a:lnTo>
                    <a:pt x="11" y="7"/>
                  </a:lnTo>
                  <a:lnTo>
                    <a:pt x="6" y="12"/>
                  </a:lnTo>
                  <a:lnTo>
                    <a:pt x="2" y="20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4" y="44"/>
                  </a:lnTo>
                  <a:lnTo>
                    <a:pt x="8" y="50"/>
                  </a:lnTo>
                  <a:lnTo>
                    <a:pt x="14" y="55"/>
                  </a:lnTo>
                  <a:lnTo>
                    <a:pt x="21" y="59"/>
                  </a:lnTo>
                  <a:lnTo>
                    <a:pt x="29" y="63"/>
                  </a:lnTo>
                  <a:lnTo>
                    <a:pt x="36" y="66"/>
                  </a:lnTo>
                  <a:lnTo>
                    <a:pt x="43" y="68"/>
                  </a:lnTo>
                  <a:lnTo>
                    <a:pt x="51" y="70"/>
                  </a:lnTo>
                  <a:lnTo>
                    <a:pt x="60" y="70"/>
                  </a:lnTo>
                  <a:lnTo>
                    <a:pt x="68" y="70"/>
                  </a:lnTo>
                  <a:lnTo>
                    <a:pt x="75" y="69"/>
                  </a:lnTo>
                  <a:lnTo>
                    <a:pt x="82" y="65"/>
                  </a:lnTo>
                  <a:lnTo>
                    <a:pt x="88" y="59"/>
                  </a:lnTo>
                  <a:lnTo>
                    <a:pt x="92" y="51"/>
                  </a:lnTo>
                  <a:lnTo>
                    <a:pt x="94" y="43"/>
                  </a:lnTo>
                  <a:lnTo>
                    <a:pt x="93" y="34"/>
                  </a:lnTo>
                  <a:lnTo>
                    <a:pt x="90" y="27"/>
                  </a:lnTo>
                  <a:lnTo>
                    <a:pt x="85" y="22"/>
                  </a:lnTo>
                  <a:lnTo>
                    <a:pt x="79" y="16"/>
                  </a:lnTo>
                  <a:lnTo>
                    <a:pt x="72" y="12"/>
                  </a:lnTo>
                  <a:lnTo>
                    <a:pt x="64" y="8"/>
                  </a:lnTo>
                  <a:lnTo>
                    <a:pt x="57" y="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2504" y="2236"/>
              <a:ext cx="104" cy="93"/>
            </a:xfrm>
            <a:custGeom>
              <a:avLst/>
              <a:gdLst>
                <a:gd name="T0" fmla="*/ 11 w 104"/>
                <a:gd name="T1" fmla="*/ 8 h 93"/>
                <a:gd name="T2" fmla="*/ 0 w 104"/>
                <a:gd name="T3" fmla="*/ 41 h 93"/>
                <a:gd name="T4" fmla="*/ 14 w 104"/>
                <a:gd name="T5" fmla="*/ 45 h 93"/>
                <a:gd name="T6" fmla="*/ 23 w 104"/>
                <a:gd name="T7" fmla="*/ 25 h 93"/>
                <a:gd name="T8" fmla="*/ 66 w 104"/>
                <a:gd name="T9" fmla="*/ 63 h 93"/>
                <a:gd name="T10" fmla="*/ 49 w 104"/>
                <a:gd name="T11" fmla="*/ 81 h 93"/>
                <a:gd name="T12" fmla="*/ 60 w 104"/>
                <a:gd name="T13" fmla="*/ 93 h 93"/>
                <a:gd name="T14" fmla="*/ 104 w 104"/>
                <a:gd name="T15" fmla="*/ 43 h 93"/>
                <a:gd name="T16" fmla="*/ 93 w 104"/>
                <a:gd name="T17" fmla="*/ 31 h 93"/>
                <a:gd name="T18" fmla="*/ 77 w 104"/>
                <a:gd name="T19" fmla="*/ 51 h 93"/>
                <a:gd name="T20" fmla="*/ 18 w 104"/>
                <a:gd name="T21" fmla="*/ 0 h 93"/>
                <a:gd name="T22" fmla="*/ 11 w 104"/>
                <a:gd name="T23" fmla="*/ 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" h="93">
                  <a:moveTo>
                    <a:pt x="11" y="8"/>
                  </a:moveTo>
                  <a:lnTo>
                    <a:pt x="0" y="41"/>
                  </a:lnTo>
                  <a:lnTo>
                    <a:pt x="14" y="45"/>
                  </a:lnTo>
                  <a:lnTo>
                    <a:pt x="23" y="25"/>
                  </a:lnTo>
                  <a:lnTo>
                    <a:pt x="66" y="63"/>
                  </a:lnTo>
                  <a:lnTo>
                    <a:pt x="49" y="81"/>
                  </a:lnTo>
                  <a:lnTo>
                    <a:pt x="60" y="93"/>
                  </a:lnTo>
                  <a:lnTo>
                    <a:pt x="104" y="43"/>
                  </a:lnTo>
                  <a:lnTo>
                    <a:pt x="93" y="31"/>
                  </a:lnTo>
                  <a:lnTo>
                    <a:pt x="77" y="51"/>
                  </a:lnTo>
                  <a:lnTo>
                    <a:pt x="18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2558" y="2155"/>
              <a:ext cx="98" cy="106"/>
            </a:xfrm>
            <a:custGeom>
              <a:avLst/>
              <a:gdLst>
                <a:gd name="T0" fmla="*/ 86 w 98"/>
                <a:gd name="T1" fmla="*/ 38 h 106"/>
                <a:gd name="T2" fmla="*/ 81 w 98"/>
                <a:gd name="T3" fmla="*/ 33 h 106"/>
                <a:gd name="T4" fmla="*/ 75 w 98"/>
                <a:gd name="T5" fmla="*/ 31 h 106"/>
                <a:gd name="T6" fmla="*/ 70 w 98"/>
                <a:gd name="T7" fmla="*/ 29 h 106"/>
                <a:gd name="T8" fmla="*/ 63 w 98"/>
                <a:gd name="T9" fmla="*/ 29 h 106"/>
                <a:gd name="T10" fmla="*/ 57 w 98"/>
                <a:gd name="T11" fmla="*/ 31 h 106"/>
                <a:gd name="T12" fmla="*/ 52 w 98"/>
                <a:gd name="T13" fmla="*/ 32 h 106"/>
                <a:gd name="T14" fmla="*/ 46 w 98"/>
                <a:gd name="T15" fmla="*/ 36 h 106"/>
                <a:gd name="T16" fmla="*/ 42 w 98"/>
                <a:gd name="T17" fmla="*/ 40 h 106"/>
                <a:gd name="T18" fmla="*/ 39 w 98"/>
                <a:gd name="T19" fmla="*/ 43 h 106"/>
                <a:gd name="T20" fmla="*/ 38 w 98"/>
                <a:gd name="T21" fmla="*/ 46 h 106"/>
                <a:gd name="T22" fmla="*/ 36 w 98"/>
                <a:gd name="T23" fmla="*/ 50 h 106"/>
                <a:gd name="T24" fmla="*/ 35 w 98"/>
                <a:gd name="T25" fmla="*/ 53 h 106"/>
                <a:gd name="T26" fmla="*/ 23 w 98"/>
                <a:gd name="T27" fmla="*/ 42 h 106"/>
                <a:gd name="T28" fmla="*/ 50 w 98"/>
                <a:gd name="T29" fmla="*/ 11 h 106"/>
                <a:gd name="T30" fmla="*/ 38 w 98"/>
                <a:gd name="T31" fmla="*/ 0 h 106"/>
                <a:gd name="T32" fmla="*/ 0 w 98"/>
                <a:gd name="T33" fmla="*/ 44 h 106"/>
                <a:gd name="T34" fmla="*/ 35 w 98"/>
                <a:gd name="T35" fmla="*/ 75 h 106"/>
                <a:gd name="T36" fmla="*/ 43 w 98"/>
                <a:gd name="T37" fmla="*/ 72 h 106"/>
                <a:gd name="T38" fmla="*/ 45 w 98"/>
                <a:gd name="T39" fmla="*/ 67 h 106"/>
                <a:gd name="T40" fmla="*/ 46 w 98"/>
                <a:gd name="T41" fmla="*/ 63 h 106"/>
                <a:gd name="T42" fmla="*/ 49 w 98"/>
                <a:gd name="T43" fmla="*/ 58 h 106"/>
                <a:gd name="T44" fmla="*/ 52 w 98"/>
                <a:gd name="T45" fmla="*/ 54 h 106"/>
                <a:gd name="T46" fmla="*/ 57 w 98"/>
                <a:gd name="T47" fmla="*/ 49 h 106"/>
                <a:gd name="T48" fmla="*/ 63 w 98"/>
                <a:gd name="T49" fmla="*/ 47 h 106"/>
                <a:gd name="T50" fmla="*/ 70 w 98"/>
                <a:gd name="T51" fmla="*/ 47 h 106"/>
                <a:gd name="T52" fmla="*/ 74 w 98"/>
                <a:gd name="T53" fmla="*/ 50 h 106"/>
                <a:gd name="T54" fmla="*/ 79 w 98"/>
                <a:gd name="T55" fmla="*/ 57 h 106"/>
                <a:gd name="T56" fmla="*/ 81 w 98"/>
                <a:gd name="T57" fmla="*/ 63 h 106"/>
                <a:gd name="T58" fmla="*/ 78 w 98"/>
                <a:gd name="T59" fmla="*/ 69 h 106"/>
                <a:gd name="T60" fmla="*/ 74 w 98"/>
                <a:gd name="T61" fmla="*/ 76 h 106"/>
                <a:gd name="T62" fmla="*/ 68 w 98"/>
                <a:gd name="T63" fmla="*/ 81 h 106"/>
                <a:gd name="T64" fmla="*/ 64 w 98"/>
                <a:gd name="T65" fmla="*/ 85 h 106"/>
                <a:gd name="T66" fmla="*/ 59 w 98"/>
                <a:gd name="T67" fmla="*/ 88 h 106"/>
                <a:gd name="T68" fmla="*/ 53 w 98"/>
                <a:gd name="T69" fmla="*/ 90 h 106"/>
                <a:gd name="T70" fmla="*/ 60 w 98"/>
                <a:gd name="T71" fmla="*/ 106 h 106"/>
                <a:gd name="T72" fmla="*/ 63 w 98"/>
                <a:gd name="T73" fmla="*/ 104 h 106"/>
                <a:gd name="T74" fmla="*/ 67 w 98"/>
                <a:gd name="T75" fmla="*/ 101 h 106"/>
                <a:gd name="T76" fmla="*/ 70 w 98"/>
                <a:gd name="T77" fmla="*/ 100 h 106"/>
                <a:gd name="T78" fmla="*/ 73 w 98"/>
                <a:gd name="T79" fmla="*/ 99 h 106"/>
                <a:gd name="T80" fmla="*/ 79 w 98"/>
                <a:gd name="T81" fmla="*/ 89 h 106"/>
                <a:gd name="T82" fmla="*/ 85 w 98"/>
                <a:gd name="T83" fmla="*/ 81 h 106"/>
                <a:gd name="T84" fmla="*/ 92 w 98"/>
                <a:gd name="T85" fmla="*/ 72 h 106"/>
                <a:gd name="T86" fmla="*/ 98 w 98"/>
                <a:gd name="T87" fmla="*/ 63 h 106"/>
                <a:gd name="T88" fmla="*/ 96 w 98"/>
                <a:gd name="T89" fmla="*/ 56 h 106"/>
                <a:gd name="T90" fmla="*/ 95 w 98"/>
                <a:gd name="T91" fmla="*/ 49 h 106"/>
                <a:gd name="T92" fmla="*/ 91 w 98"/>
                <a:gd name="T93" fmla="*/ 43 h 106"/>
                <a:gd name="T94" fmla="*/ 86 w 98"/>
                <a:gd name="T95" fmla="*/ 3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" h="106">
                  <a:moveTo>
                    <a:pt x="86" y="38"/>
                  </a:moveTo>
                  <a:lnTo>
                    <a:pt x="81" y="33"/>
                  </a:lnTo>
                  <a:lnTo>
                    <a:pt x="75" y="31"/>
                  </a:lnTo>
                  <a:lnTo>
                    <a:pt x="70" y="29"/>
                  </a:lnTo>
                  <a:lnTo>
                    <a:pt x="63" y="29"/>
                  </a:lnTo>
                  <a:lnTo>
                    <a:pt x="57" y="31"/>
                  </a:lnTo>
                  <a:lnTo>
                    <a:pt x="52" y="32"/>
                  </a:lnTo>
                  <a:lnTo>
                    <a:pt x="46" y="36"/>
                  </a:lnTo>
                  <a:lnTo>
                    <a:pt x="42" y="40"/>
                  </a:lnTo>
                  <a:lnTo>
                    <a:pt x="39" y="43"/>
                  </a:lnTo>
                  <a:lnTo>
                    <a:pt x="38" y="46"/>
                  </a:lnTo>
                  <a:lnTo>
                    <a:pt x="36" y="50"/>
                  </a:lnTo>
                  <a:lnTo>
                    <a:pt x="35" y="53"/>
                  </a:lnTo>
                  <a:lnTo>
                    <a:pt x="23" y="42"/>
                  </a:lnTo>
                  <a:lnTo>
                    <a:pt x="50" y="11"/>
                  </a:lnTo>
                  <a:lnTo>
                    <a:pt x="38" y="0"/>
                  </a:lnTo>
                  <a:lnTo>
                    <a:pt x="0" y="44"/>
                  </a:lnTo>
                  <a:lnTo>
                    <a:pt x="35" y="75"/>
                  </a:lnTo>
                  <a:lnTo>
                    <a:pt x="43" y="72"/>
                  </a:lnTo>
                  <a:lnTo>
                    <a:pt x="45" y="67"/>
                  </a:lnTo>
                  <a:lnTo>
                    <a:pt x="46" y="63"/>
                  </a:lnTo>
                  <a:lnTo>
                    <a:pt x="49" y="58"/>
                  </a:lnTo>
                  <a:lnTo>
                    <a:pt x="52" y="54"/>
                  </a:lnTo>
                  <a:lnTo>
                    <a:pt x="57" y="49"/>
                  </a:lnTo>
                  <a:lnTo>
                    <a:pt x="63" y="47"/>
                  </a:lnTo>
                  <a:lnTo>
                    <a:pt x="70" y="47"/>
                  </a:lnTo>
                  <a:lnTo>
                    <a:pt x="74" y="50"/>
                  </a:lnTo>
                  <a:lnTo>
                    <a:pt x="79" y="57"/>
                  </a:lnTo>
                  <a:lnTo>
                    <a:pt x="81" y="63"/>
                  </a:lnTo>
                  <a:lnTo>
                    <a:pt x="78" y="69"/>
                  </a:lnTo>
                  <a:lnTo>
                    <a:pt x="74" y="76"/>
                  </a:lnTo>
                  <a:lnTo>
                    <a:pt x="68" y="81"/>
                  </a:lnTo>
                  <a:lnTo>
                    <a:pt x="64" y="85"/>
                  </a:lnTo>
                  <a:lnTo>
                    <a:pt x="59" y="88"/>
                  </a:lnTo>
                  <a:lnTo>
                    <a:pt x="53" y="90"/>
                  </a:lnTo>
                  <a:lnTo>
                    <a:pt x="60" y="106"/>
                  </a:lnTo>
                  <a:lnTo>
                    <a:pt x="63" y="104"/>
                  </a:lnTo>
                  <a:lnTo>
                    <a:pt x="67" y="101"/>
                  </a:lnTo>
                  <a:lnTo>
                    <a:pt x="70" y="100"/>
                  </a:lnTo>
                  <a:lnTo>
                    <a:pt x="73" y="99"/>
                  </a:lnTo>
                  <a:lnTo>
                    <a:pt x="79" y="89"/>
                  </a:lnTo>
                  <a:lnTo>
                    <a:pt x="85" y="81"/>
                  </a:lnTo>
                  <a:lnTo>
                    <a:pt x="92" y="72"/>
                  </a:lnTo>
                  <a:lnTo>
                    <a:pt x="98" y="63"/>
                  </a:lnTo>
                  <a:lnTo>
                    <a:pt x="96" y="56"/>
                  </a:lnTo>
                  <a:lnTo>
                    <a:pt x="95" y="49"/>
                  </a:lnTo>
                  <a:lnTo>
                    <a:pt x="91" y="43"/>
                  </a:lnTo>
                  <a:lnTo>
                    <a:pt x="86" y="3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2286" y="2434"/>
              <a:ext cx="66" cy="93"/>
            </a:xfrm>
            <a:custGeom>
              <a:avLst/>
              <a:gdLst>
                <a:gd name="T0" fmla="*/ 50 w 66"/>
                <a:gd name="T1" fmla="*/ 65 h 93"/>
                <a:gd name="T2" fmla="*/ 50 w 66"/>
                <a:gd name="T3" fmla="*/ 76 h 93"/>
                <a:gd name="T4" fmla="*/ 24 w 66"/>
                <a:gd name="T5" fmla="*/ 76 h 93"/>
                <a:gd name="T6" fmla="*/ 34 w 66"/>
                <a:gd name="T7" fmla="*/ 71 h 93"/>
                <a:gd name="T8" fmla="*/ 42 w 66"/>
                <a:gd name="T9" fmla="*/ 64 h 93"/>
                <a:gd name="T10" fmla="*/ 49 w 66"/>
                <a:gd name="T11" fmla="*/ 57 h 93"/>
                <a:gd name="T12" fmla="*/ 56 w 66"/>
                <a:gd name="T13" fmla="*/ 50 h 93"/>
                <a:gd name="T14" fmla="*/ 60 w 66"/>
                <a:gd name="T15" fmla="*/ 46 h 93"/>
                <a:gd name="T16" fmla="*/ 63 w 66"/>
                <a:gd name="T17" fmla="*/ 39 h 93"/>
                <a:gd name="T18" fmla="*/ 64 w 66"/>
                <a:gd name="T19" fmla="*/ 33 h 93"/>
                <a:gd name="T20" fmla="*/ 66 w 66"/>
                <a:gd name="T21" fmla="*/ 29 h 93"/>
                <a:gd name="T22" fmla="*/ 63 w 66"/>
                <a:gd name="T23" fmla="*/ 17 h 93"/>
                <a:gd name="T24" fmla="*/ 56 w 66"/>
                <a:gd name="T25" fmla="*/ 8 h 93"/>
                <a:gd name="T26" fmla="*/ 46 w 66"/>
                <a:gd name="T27" fmla="*/ 1 h 93"/>
                <a:gd name="T28" fmla="*/ 34 w 66"/>
                <a:gd name="T29" fmla="*/ 0 h 93"/>
                <a:gd name="T30" fmla="*/ 25 w 66"/>
                <a:gd name="T31" fmla="*/ 1 h 93"/>
                <a:gd name="T32" fmla="*/ 17 w 66"/>
                <a:gd name="T33" fmla="*/ 4 h 93"/>
                <a:gd name="T34" fmla="*/ 10 w 66"/>
                <a:gd name="T35" fmla="*/ 8 h 93"/>
                <a:gd name="T36" fmla="*/ 3 w 66"/>
                <a:gd name="T37" fmla="*/ 14 h 93"/>
                <a:gd name="T38" fmla="*/ 3 w 66"/>
                <a:gd name="T39" fmla="*/ 28 h 93"/>
                <a:gd name="T40" fmla="*/ 20 w 66"/>
                <a:gd name="T41" fmla="*/ 28 h 93"/>
                <a:gd name="T42" fmla="*/ 20 w 66"/>
                <a:gd name="T43" fmla="*/ 22 h 93"/>
                <a:gd name="T44" fmla="*/ 21 w 66"/>
                <a:gd name="T45" fmla="*/ 19 h 93"/>
                <a:gd name="T46" fmla="*/ 24 w 66"/>
                <a:gd name="T47" fmla="*/ 18 h 93"/>
                <a:gd name="T48" fmla="*/ 30 w 66"/>
                <a:gd name="T49" fmla="*/ 15 h 93"/>
                <a:gd name="T50" fmla="*/ 35 w 66"/>
                <a:gd name="T51" fmla="*/ 15 h 93"/>
                <a:gd name="T52" fmla="*/ 39 w 66"/>
                <a:gd name="T53" fmla="*/ 17 h 93"/>
                <a:gd name="T54" fmla="*/ 45 w 66"/>
                <a:gd name="T55" fmla="*/ 18 h 93"/>
                <a:gd name="T56" fmla="*/ 48 w 66"/>
                <a:gd name="T57" fmla="*/ 22 h 93"/>
                <a:gd name="T58" fmla="*/ 49 w 66"/>
                <a:gd name="T59" fmla="*/ 28 h 93"/>
                <a:gd name="T60" fmla="*/ 49 w 66"/>
                <a:gd name="T61" fmla="*/ 32 h 93"/>
                <a:gd name="T62" fmla="*/ 48 w 66"/>
                <a:gd name="T63" fmla="*/ 36 h 93"/>
                <a:gd name="T64" fmla="*/ 45 w 66"/>
                <a:gd name="T65" fmla="*/ 40 h 93"/>
                <a:gd name="T66" fmla="*/ 41 w 66"/>
                <a:gd name="T67" fmla="*/ 44 h 93"/>
                <a:gd name="T68" fmla="*/ 34 w 66"/>
                <a:gd name="T69" fmla="*/ 51 h 93"/>
                <a:gd name="T70" fmla="*/ 24 w 66"/>
                <a:gd name="T71" fmla="*/ 60 h 93"/>
                <a:gd name="T72" fmla="*/ 13 w 66"/>
                <a:gd name="T73" fmla="*/ 68 h 93"/>
                <a:gd name="T74" fmla="*/ 0 w 66"/>
                <a:gd name="T75" fmla="*/ 78 h 93"/>
                <a:gd name="T76" fmla="*/ 0 w 66"/>
                <a:gd name="T77" fmla="*/ 93 h 93"/>
                <a:gd name="T78" fmla="*/ 60 w 66"/>
                <a:gd name="T79" fmla="*/ 93 h 93"/>
                <a:gd name="T80" fmla="*/ 62 w 66"/>
                <a:gd name="T81" fmla="*/ 92 h 93"/>
                <a:gd name="T82" fmla="*/ 63 w 66"/>
                <a:gd name="T83" fmla="*/ 90 h 93"/>
                <a:gd name="T84" fmla="*/ 64 w 66"/>
                <a:gd name="T85" fmla="*/ 90 h 93"/>
                <a:gd name="T86" fmla="*/ 66 w 66"/>
                <a:gd name="T87" fmla="*/ 89 h 93"/>
                <a:gd name="T88" fmla="*/ 66 w 66"/>
                <a:gd name="T89" fmla="*/ 65 h 93"/>
                <a:gd name="T90" fmla="*/ 50 w 66"/>
                <a:gd name="T91" fmla="*/ 6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93">
                  <a:moveTo>
                    <a:pt x="50" y="65"/>
                  </a:moveTo>
                  <a:lnTo>
                    <a:pt x="50" y="76"/>
                  </a:lnTo>
                  <a:lnTo>
                    <a:pt x="24" y="76"/>
                  </a:lnTo>
                  <a:lnTo>
                    <a:pt x="34" y="71"/>
                  </a:lnTo>
                  <a:lnTo>
                    <a:pt x="42" y="64"/>
                  </a:lnTo>
                  <a:lnTo>
                    <a:pt x="49" y="57"/>
                  </a:lnTo>
                  <a:lnTo>
                    <a:pt x="56" y="50"/>
                  </a:lnTo>
                  <a:lnTo>
                    <a:pt x="60" y="46"/>
                  </a:lnTo>
                  <a:lnTo>
                    <a:pt x="63" y="39"/>
                  </a:lnTo>
                  <a:lnTo>
                    <a:pt x="64" y="33"/>
                  </a:lnTo>
                  <a:lnTo>
                    <a:pt x="66" y="29"/>
                  </a:lnTo>
                  <a:lnTo>
                    <a:pt x="63" y="17"/>
                  </a:lnTo>
                  <a:lnTo>
                    <a:pt x="56" y="8"/>
                  </a:lnTo>
                  <a:lnTo>
                    <a:pt x="46" y="1"/>
                  </a:lnTo>
                  <a:lnTo>
                    <a:pt x="34" y="0"/>
                  </a:lnTo>
                  <a:lnTo>
                    <a:pt x="25" y="1"/>
                  </a:lnTo>
                  <a:lnTo>
                    <a:pt x="17" y="4"/>
                  </a:lnTo>
                  <a:lnTo>
                    <a:pt x="10" y="8"/>
                  </a:lnTo>
                  <a:lnTo>
                    <a:pt x="3" y="14"/>
                  </a:lnTo>
                  <a:lnTo>
                    <a:pt x="3" y="28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21" y="19"/>
                  </a:lnTo>
                  <a:lnTo>
                    <a:pt x="24" y="18"/>
                  </a:lnTo>
                  <a:lnTo>
                    <a:pt x="30" y="15"/>
                  </a:lnTo>
                  <a:lnTo>
                    <a:pt x="35" y="15"/>
                  </a:lnTo>
                  <a:lnTo>
                    <a:pt x="39" y="17"/>
                  </a:lnTo>
                  <a:lnTo>
                    <a:pt x="45" y="18"/>
                  </a:lnTo>
                  <a:lnTo>
                    <a:pt x="48" y="22"/>
                  </a:lnTo>
                  <a:lnTo>
                    <a:pt x="49" y="28"/>
                  </a:lnTo>
                  <a:lnTo>
                    <a:pt x="49" y="32"/>
                  </a:lnTo>
                  <a:lnTo>
                    <a:pt x="48" y="36"/>
                  </a:lnTo>
                  <a:lnTo>
                    <a:pt x="45" y="40"/>
                  </a:lnTo>
                  <a:lnTo>
                    <a:pt x="41" y="44"/>
                  </a:lnTo>
                  <a:lnTo>
                    <a:pt x="34" y="51"/>
                  </a:lnTo>
                  <a:lnTo>
                    <a:pt x="24" y="60"/>
                  </a:lnTo>
                  <a:lnTo>
                    <a:pt x="13" y="68"/>
                  </a:lnTo>
                  <a:lnTo>
                    <a:pt x="0" y="78"/>
                  </a:lnTo>
                  <a:lnTo>
                    <a:pt x="0" y="93"/>
                  </a:lnTo>
                  <a:lnTo>
                    <a:pt x="60" y="93"/>
                  </a:lnTo>
                  <a:lnTo>
                    <a:pt x="62" y="92"/>
                  </a:lnTo>
                  <a:lnTo>
                    <a:pt x="63" y="90"/>
                  </a:lnTo>
                  <a:lnTo>
                    <a:pt x="64" y="90"/>
                  </a:lnTo>
                  <a:lnTo>
                    <a:pt x="66" y="89"/>
                  </a:lnTo>
                  <a:lnTo>
                    <a:pt x="66" y="65"/>
                  </a:lnTo>
                  <a:lnTo>
                    <a:pt x="50" y="6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1554" y="1524"/>
              <a:ext cx="140" cy="123"/>
            </a:xfrm>
            <a:custGeom>
              <a:avLst/>
              <a:gdLst>
                <a:gd name="T0" fmla="*/ 136 w 140"/>
                <a:gd name="T1" fmla="*/ 40 h 123"/>
                <a:gd name="T2" fmla="*/ 132 w 140"/>
                <a:gd name="T3" fmla="*/ 32 h 123"/>
                <a:gd name="T4" fmla="*/ 125 w 140"/>
                <a:gd name="T5" fmla="*/ 23 h 123"/>
                <a:gd name="T6" fmla="*/ 114 w 140"/>
                <a:gd name="T7" fmla="*/ 14 h 123"/>
                <a:gd name="T8" fmla="*/ 101 w 140"/>
                <a:gd name="T9" fmla="*/ 7 h 123"/>
                <a:gd name="T10" fmla="*/ 87 w 140"/>
                <a:gd name="T11" fmla="*/ 1 h 123"/>
                <a:gd name="T12" fmla="*/ 76 w 140"/>
                <a:gd name="T13" fmla="*/ 0 h 123"/>
                <a:gd name="T14" fmla="*/ 72 w 140"/>
                <a:gd name="T15" fmla="*/ 0 h 123"/>
                <a:gd name="T16" fmla="*/ 64 w 140"/>
                <a:gd name="T17" fmla="*/ 0 h 123"/>
                <a:gd name="T18" fmla="*/ 54 w 140"/>
                <a:gd name="T19" fmla="*/ 1 h 123"/>
                <a:gd name="T20" fmla="*/ 43 w 140"/>
                <a:gd name="T21" fmla="*/ 5 h 123"/>
                <a:gd name="T22" fmla="*/ 30 w 140"/>
                <a:gd name="T23" fmla="*/ 10 h 123"/>
                <a:gd name="T24" fmla="*/ 21 w 140"/>
                <a:gd name="T25" fmla="*/ 18 h 123"/>
                <a:gd name="T26" fmla="*/ 11 w 140"/>
                <a:gd name="T27" fmla="*/ 28 h 123"/>
                <a:gd name="T28" fmla="*/ 7 w 140"/>
                <a:gd name="T29" fmla="*/ 35 h 123"/>
                <a:gd name="T30" fmla="*/ 7 w 140"/>
                <a:gd name="T31" fmla="*/ 36 h 123"/>
                <a:gd name="T32" fmla="*/ 4 w 140"/>
                <a:gd name="T33" fmla="*/ 43 h 123"/>
                <a:gd name="T34" fmla="*/ 1 w 140"/>
                <a:gd name="T35" fmla="*/ 53 h 123"/>
                <a:gd name="T36" fmla="*/ 0 w 140"/>
                <a:gd name="T37" fmla="*/ 60 h 123"/>
                <a:gd name="T38" fmla="*/ 0 w 140"/>
                <a:gd name="T39" fmla="*/ 60 h 123"/>
                <a:gd name="T40" fmla="*/ 0 w 140"/>
                <a:gd name="T41" fmla="*/ 65 h 123"/>
                <a:gd name="T42" fmla="*/ 1 w 140"/>
                <a:gd name="T43" fmla="*/ 73 h 123"/>
                <a:gd name="T44" fmla="*/ 4 w 140"/>
                <a:gd name="T45" fmla="*/ 82 h 123"/>
                <a:gd name="T46" fmla="*/ 8 w 140"/>
                <a:gd name="T47" fmla="*/ 90 h 123"/>
                <a:gd name="T48" fmla="*/ 12 w 140"/>
                <a:gd name="T49" fmla="*/ 96 h 123"/>
                <a:gd name="T50" fmla="*/ 18 w 140"/>
                <a:gd name="T51" fmla="*/ 101 h 123"/>
                <a:gd name="T52" fmla="*/ 26 w 140"/>
                <a:gd name="T53" fmla="*/ 108 h 123"/>
                <a:gd name="T54" fmla="*/ 39 w 140"/>
                <a:gd name="T55" fmla="*/ 116 h 123"/>
                <a:gd name="T56" fmla="*/ 47 w 140"/>
                <a:gd name="T57" fmla="*/ 119 h 123"/>
                <a:gd name="T58" fmla="*/ 51 w 140"/>
                <a:gd name="T59" fmla="*/ 121 h 123"/>
                <a:gd name="T60" fmla="*/ 57 w 140"/>
                <a:gd name="T61" fmla="*/ 122 h 123"/>
                <a:gd name="T62" fmla="*/ 65 w 140"/>
                <a:gd name="T63" fmla="*/ 123 h 123"/>
                <a:gd name="T64" fmla="*/ 73 w 140"/>
                <a:gd name="T65" fmla="*/ 123 h 123"/>
                <a:gd name="T66" fmla="*/ 80 w 140"/>
                <a:gd name="T67" fmla="*/ 122 h 123"/>
                <a:gd name="T68" fmla="*/ 85 w 140"/>
                <a:gd name="T69" fmla="*/ 122 h 123"/>
                <a:gd name="T70" fmla="*/ 89 w 140"/>
                <a:gd name="T71" fmla="*/ 121 h 123"/>
                <a:gd name="T72" fmla="*/ 96 w 140"/>
                <a:gd name="T73" fmla="*/ 118 h 123"/>
                <a:gd name="T74" fmla="*/ 108 w 140"/>
                <a:gd name="T75" fmla="*/ 112 h 123"/>
                <a:gd name="T76" fmla="*/ 118 w 140"/>
                <a:gd name="T77" fmla="*/ 107 h 123"/>
                <a:gd name="T78" fmla="*/ 126 w 140"/>
                <a:gd name="T79" fmla="*/ 98 h 123"/>
                <a:gd name="T80" fmla="*/ 132 w 140"/>
                <a:gd name="T81" fmla="*/ 90 h 123"/>
                <a:gd name="T82" fmla="*/ 136 w 140"/>
                <a:gd name="T83" fmla="*/ 80 h 123"/>
                <a:gd name="T84" fmla="*/ 139 w 140"/>
                <a:gd name="T85" fmla="*/ 72 h 123"/>
                <a:gd name="T86" fmla="*/ 140 w 140"/>
                <a:gd name="T87" fmla="*/ 66 h 123"/>
                <a:gd name="T88" fmla="*/ 140 w 140"/>
                <a:gd name="T89" fmla="*/ 62 h 123"/>
                <a:gd name="T90" fmla="*/ 140 w 140"/>
                <a:gd name="T91" fmla="*/ 62 h 123"/>
                <a:gd name="T92" fmla="*/ 140 w 140"/>
                <a:gd name="T93" fmla="*/ 57 h 123"/>
                <a:gd name="T94" fmla="*/ 139 w 140"/>
                <a:gd name="T95" fmla="*/ 4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0" h="123">
                  <a:moveTo>
                    <a:pt x="137" y="44"/>
                  </a:moveTo>
                  <a:lnTo>
                    <a:pt x="136" y="40"/>
                  </a:lnTo>
                  <a:lnTo>
                    <a:pt x="133" y="36"/>
                  </a:lnTo>
                  <a:lnTo>
                    <a:pt x="132" y="32"/>
                  </a:lnTo>
                  <a:lnTo>
                    <a:pt x="129" y="29"/>
                  </a:lnTo>
                  <a:lnTo>
                    <a:pt x="125" y="23"/>
                  </a:lnTo>
                  <a:lnTo>
                    <a:pt x="119" y="19"/>
                  </a:lnTo>
                  <a:lnTo>
                    <a:pt x="114" y="14"/>
                  </a:lnTo>
                  <a:lnTo>
                    <a:pt x="108" y="10"/>
                  </a:lnTo>
                  <a:lnTo>
                    <a:pt x="101" y="7"/>
                  </a:lnTo>
                  <a:lnTo>
                    <a:pt x="94" y="4"/>
                  </a:lnTo>
                  <a:lnTo>
                    <a:pt x="87" y="1"/>
                  </a:lnTo>
                  <a:lnTo>
                    <a:pt x="79" y="0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1"/>
                  </a:lnTo>
                  <a:lnTo>
                    <a:pt x="54" y="1"/>
                  </a:lnTo>
                  <a:lnTo>
                    <a:pt x="50" y="3"/>
                  </a:lnTo>
                  <a:lnTo>
                    <a:pt x="43" y="5"/>
                  </a:lnTo>
                  <a:lnTo>
                    <a:pt x="36" y="7"/>
                  </a:lnTo>
                  <a:lnTo>
                    <a:pt x="30" y="10"/>
                  </a:lnTo>
                  <a:lnTo>
                    <a:pt x="26" y="14"/>
                  </a:lnTo>
                  <a:lnTo>
                    <a:pt x="21" y="18"/>
                  </a:lnTo>
                  <a:lnTo>
                    <a:pt x="15" y="22"/>
                  </a:lnTo>
                  <a:lnTo>
                    <a:pt x="11" y="28"/>
                  </a:lnTo>
                  <a:lnTo>
                    <a:pt x="8" y="33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6"/>
                  </a:lnTo>
                  <a:lnTo>
                    <a:pt x="5" y="37"/>
                  </a:lnTo>
                  <a:lnTo>
                    <a:pt x="4" y="43"/>
                  </a:lnTo>
                  <a:lnTo>
                    <a:pt x="3" y="47"/>
                  </a:lnTo>
                  <a:lnTo>
                    <a:pt x="1" y="53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1" y="69"/>
                  </a:lnTo>
                  <a:lnTo>
                    <a:pt x="1" y="73"/>
                  </a:lnTo>
                  <a:lnTo>
                    <a:pt x="3" y="78"/>
                  </a:lnTo>
                  <a:lnTo>
                    <a:pt x="4" y="82"/>
                  </a:lnTo>
                  <a:lnTo>
                    <a:pt x="5" y="86"/>
                  </a:lnTo>
                  <a:lnTo>
                    <a:pt x="8" y="90"/>
                  </a:lnTo>
                  <a:lnTo>
                    <a:pt x="10" y="93"/>
                  </a:lnTo>
                  <a:lnTo>
                    <a:pt x="12" y="96"/>
                  </a:lnTo>
                  <a:lnTo>
                    <a:pt x="15" y="98"/>
                  </a:lnTo>
                  <a:lnTo>
                    <a:pt x="18" y="101"/>
                  </a:lnTo>
                  <a:lnTo>
                    <a:pt x="21" y="104"/>
                  </a:lnTo>
                  <a:lnTo>
                    <a:pt x="26" y="108"/>
                  </a:lnTo>
                  <a:lnTo>
                    <a:pt x="32" y="112"/>
                  </a:lnTo>
                  <a:lnTo>
                    <a:pt x="39" y="116"/>
                  </a:lnTo>
                  <a:lnTo>
                    <a:pt x="44" y="119"/>
                  </a:lnTo>
                  <a:lnTo>
                    <a:pt x="47" y="119"/>
                  </a:lnTo>
                  <a:lnTo>
                    <a:pt x="48" y="119"/>
                  </a:lnTo>
                  <a:lnTo>
                    <a:pt x="51" y="121"/>
                  </a:lnTo>
                  <a:lnTo>
                    <a:pt x="53" y="121"/>
                  </a:lnTo>
                  <a:lnTo>
                    <a:pt x="57" y="122"/>
                  </a:lnTo>
                  <a:lnTo>
                    <a:pt x="61" y="122"/>
                  </a:lnTo>
                  <a:lnTo>
                    <a:pt x="65" y="123"/>
                  </a:lnTo>
                  <a:lnTo>
                    <a:pt x="69" y="123"/>
                  </a:lnTo>
                  <a:lnTo>
                    <a:pt x="73" y="123"/>
                  </a:lnTo>
                  <a:lnTo>
                    <a:pt x="76" y="122"/>
                  </a:lnTo>
                  <a:lnTo>
                    <a:pt x="80" y="122"/>
                  </a:lnTo>
                  <a:lnTo>
                    <a:pt x="83" y="122"/>
                  </a:lnTo>
                  <a:lnTo>
                    <a:pt x="85" y="122"/>
                  </a:lnTo>
                  <a:lnTo>
                    <a:pt x="87" y="121"/>
                  </a:lnTo>
                  <a:lnTo>
                    <a:pt x="89" y="121"/>
                  </a:lnTo>
                  <a:lnTo>
                    <a:pt x="90" y="121"/>
                  </a:lnTo>
                  <a:lnTo>
                    <a:pt x="96" y="118"/>
                  </a:lnTo>
                  <a:lnTo>
                    <a:pt x="103" y="115"/>
                  </a:lnTo>
                  <a:lnTo>
                    <a:pt x="108" y="112"/>
                  </a:lnTo>
                  <a:lnTo>
                    <a:pt x="114" y="109"/>
                  </a:lnTo>
                  <a:lnTo>
                    <a:pt x="118" y="107"/>
                  </a:lnTo>
                  <a:lnTo>
                    <a:pt x="122" y="103"/>
                  </a:lnTo>
                  <a:lnTo>
                    <a:pt x="126" y="98"/>
                  </a:lnTo>
                  <a:lnTo>
                    <a:pt x="129" y="94"/>
                  </a:lnTo>
                  <a:lnTo>
                    <a:pt x="132" y="90"/>
                  </a:lnTo>
                  <a:lnTo>
                    <a:pt x="135" y="85"/>
                  </a:lnTo>
                  <a:lnTo>
                    <a:pt x="136" y="80"/>
                  </a:lnTo>
                  <a:lnTo>
                    <a:pt x="137" y="75"/>
                  </a:lnTo>
                  <a:lnTo>
                    <a:pt x="139" y="72"/>
                  </a:lnTo>
                  <a:lnTo>
                    <a:pt x="139" y="69"/>
                  </a:lnTo>
                  <a:lnTo>
                    <a:pt x="140" y="66"/>
                  </a:lnTo>
                  <a:lnTo>
                    <a:pt x="140" y="64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40" y="61"/>
                  </a:lnTo>
                  <a:lnTo>
                    <a:pt x="140" y="57"/>
                  </a:lnTo>
                  <a:lnTo>
                    <a:pt x="139" y="53"/>
                  </a:lnTo>
                  <a:lnTo>
                    <a:pt x="139" y="48"/>
                  </a:lnTo>
                  <a:lnTo>
                    <a:pt x="137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2496" y="843"/>
              <a:ext cx="37" cy="23"/>
            </a:xfrm>
            <a:custGeom>
              <a:avLst/>
              <a:gdLst>
                <a:gd name="T0" fmla="*/ 37 w 37"/>
                <a:gd name="T1" fmla="*/ 1 h 23"/>
                <a:gd name="T2" fmla="*/ 36 w 37"/>
                <a:gd name="T3" fmla="*/ 0 h 23"/>
                <a:gd name="T4" fmla="*/ 0 w 37"/>
                <a:gd name="T5" fmla="*/ 9 h 23"/>
                <a:gd name="T6" fmla="*/ 12 w 37"/>
                <a:gd name="T7" fmla="*/ 23 h 23"/>
                <a:gd name="T8" fmla="*/ 37 w 37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37" y="1"/>
                  </a:moveTo>
                  <a:lnTo>
                    <a:pt x="36" y="0"/>
                  </a:lnTo>
                  <a:lnTo>
                    <a:pt x="0" y="9"/>
                  </a:lnTo>
                  <a:lnTo>
                    <a:pt x="12" y="23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3" name="Freeform 34"/>
            <p:cNvSpPr>
              <a:spLocks/>
            </p:cNvSpPr>
            <p:nvPr/>
          </p:nvSpPr>
          <p:spPr bwMode="auto">
            <a:xfrm>
              <a:off x="2761" y="1477"/>
              <a:ext cx="29" cy="30"/>
            </a:xfrm>
            <a:custGeom>
              <a:avLst/>
              <a:gdLst>
                <a:gd name="T0" fmla="*/ 15 w 29"/>
                <a:gd name="T1" fmla="*/ 30 h 30"/>
                <a:gd name="T2" fmla="*/ 21 w 29"/>
                <a:gd name="T3" fmla="*/ 29 h 30"/>
                <a:gd name="T4" fmla="*/ 26 w 29"/>
                <a:gd name="T5" fmla="*/ 25 h 30"/>
                <a:gd name="T6" fmla="*/ 29 w 29"/>
                <a:gd name="T7" fmla="*/ 21 h 30"/>
                <a:gd name="T8" fmla="*/ 29 w 29"/>
                <a:gd name="T9" fmla="*/ 15 h 30"/>
                <a:gd name="T10" fmla="*/ 28 w 29"/>
                <a:gd name="T11" fmla="*/ 9 h 30"/>
                <a:gd name="T12" fmla="*/ 25 w 29"/>
                <a:gd name="T13" fmla="*/ 5 h 30"/>
                <a:gd name="T14" fmla="*/ 21 w 29"/>
                <a:gd name="T15" fmla="*/ 2 h 30"/>
                <a:gd name="T16" fmla="*/ 15 w 29"/>
                <a:gd name="T17" fmla="*/ 0 h 30"/>
                <a:gd name="T18" fmla="*/ 10 w 29"/>
                <a:gd name="T19" fmla="*/ 2 h 30"/>
                <a:gd name="T20" fmla="*/ 4 w 29"/>
                <a:gd name="T21" fmla="*/ 7 h 30"/>
                <a:gd name="T22" fmla="*/ 0 w 29"/>
                <a:gd name="T23" fmla="*/ 12 h 30"/>
                <a:gd name="T24" fmla="*/ 0 w 29"/>
                <a:gd name="T25" fmla="*/ 19 h 30"/>
                <a:gd name="T26" fmla="*/ 1 w 29"/>
                <a:gd name="T27" fmla="*/ 25 h 30"/>
                <a:gd name="T28" fmla="*/ 6 w 29"/>
                <a:gd name="T29" fmla="*/ 29 h 30"/>
                <a:gd name="T30" fmla="*/ 10 w 29"/>
                <a:gd name="T31" fmla="*/ 30 h 30"/>
                <a:gd name="T32" fmla="*/ 15 w 29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21" y="29"/>
                  </a:lnTo>
                  <a:lnTo>
                    <a:pt x="26" y="25"/>
                  </a:lnTo>
                  <a:lnTo>
                    <a:pt x="29" y="21"/>
                  </a:lnTo>
                  <a:lnTo>
                    <a:pt x="29" y="15"/>
                  </a:lnTo>
                  <a:lnTo>
                    <a:pt x="28" y="9"/>
                  </a:lnTo>
                  <a:lnTo>
                    <a:pt x="25" y="5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4" y="7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1" y="25"/>
                  </a:lnTo>
                  <a:lnTo>
                    <a:pt x="6" y="29"/>
                  </a:lnTo>
                  <a:lnTo>
                    <a:pt x="10" y="3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2739" y="1833"/>
              <a:ext cx="61" cy="38"/>
            </a:xfrm>
            <a:custGeom>
              <a:avLst/>
              <a:gdLst>
                <a:gd name="T0" fmla="*/ 34 w 61"/>
                <a:gd name="T1" fmla="*/ 6 h 38"/>
                <a:gd name="T2" fmla="*/ 26 w 61"/>
                <a:gd name="T3" fmla="*/ 3 h 38"/>
                <a:gd name="T4" fmla="*/ 15 w 61"/>
                <a:gd name="T5" fmla="*/ 0 h 38"/>
                <a:gd name="T6" fmla="*/ 5 w 61"/>
                <a:gd name="T7" fmla="*/ 2 h 38"/>
                <a:gd name="T8" fmla="*/ 0 w 61"/>
                <a:gd name="T9" fmla="*/ 9 h 38"/>
                <a:gd name="T10" fmla="*/ 1 w 61"/>
                <a:gd name="T11" fmla="*/ 18 h 38"/>
                <a:gd name="T12" fmla="*/ 7 w 61"/>
                <a:gd name="T13" fmla="*/ 25 h 38"/>
                <a:gd name="T14" fmla="*/ 16 w 61"/>
                <a:gd name="T15" fmla="*/ 31 h 38"/>
                <a:gd name="T16" fmla="*/ 25 w 61"/>
                <a:gd name="T17" fmla="*/ 34 h 38"/>
                <a:gd name="T18" fmla="*/ 43 w 61"/>
                <a:gd name="T19" fmla="*/ 38 h 38"/>
                <a:gd name="T20" fmla="*/ 52 w 61"/>
                <a:gd name="T21" fmla="*/ 36 h 38"/>
                <a:gd name="T22" fmla="*/ 58 w 61"/>
                <a:gd name="T23" fmla="*/ 34 h 38"/>
                <a:gd name="T24" fmla="*/ 59 w 61"/>
                <a:gd name="T25" fmla="*/ 29 h 38"/>
                <a:gd name="T26" fmla="*/ 61 w 61"/>
                <a:gd name="T27" fmla="*/ 25 h 38"/>
                <a:gd name="T28" fmla="*/ 58 w 61"/>
                <a:gd name="T29" fmla="*/ 20 h 38"/>
                <a:gd name="T30" fmla="*/ 51 w 61"/>
                <a:gd name="T31" fmla="*/ 13 h 38"/>
                <a:gd name="T32" fmla="*/ 34 w 61"/>
                <a:gd name="T33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34" y="6"/>
                  </a:moveTo>
                  <a:lnTo>
                    <a:pt x="26" y="3"/>
                  </a:lnTo>
                  <a:lnTo>
                    <a:pt x="15" y="0"/>
                  </a:lnTo>
                  <a:lnTo>
                    <a:pt x="5" y="2"/>
                  </a:lnTo>
                  <a:lnTo>
                    <a:pt x="0" y="9"/>
                  </a:lnTo>
                  <a:lnTo>
                    <a:pt x="1" y="18"/>
                  </a:lnTo>
                  <a:lnTo>
                    <a:pt x="7" y="25"/>
                  </a:lnTo>
                  <a:lnTo>
                    <a:pt x="16" y="31"/>
                  </a:lnTo>
                  <a:lnTo>
                    <a:pt x="25" y="34"/>
                  </a:lnTo>
                  <a:lnTo>
                    <a:pt x="43" y="38"/>
                  </a:lnTo>
                  <a:lnTo>
                    <a:pt x="52" y="36"/>
                  </a:lnTo>
                  <a:lnTo>
                    <a:pt x="58" y="34"/>
                  </a:lnTo>
                  <a:lnTo>
                    <a:pt x="59" y="29"/>
                  </a:lnTo>
                  <a:lnTo>
                    <a:pt x="61" y="25"/>
                  </a:lnTo>
                  <a:lnTo>
                    <a:pt x="58" y="20"/>
                  </a:lnTo>
                  <a:lnTo>
                    <a:pt x="51" y="13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5" name="Freeform 36"/>
            <p:cNvSpPr>
              <a:spLocks/>
            </p:cNvSpPr>
            <p:nvPr/>
          </p:nvSpPr>
          <p:spPr bwMode="auto">
            <a:xfrm>
              <a:off x="2493" y="1395"/>
              <a:ext cx="79" cy="312"/>
            </a:xfrm>
            <a:custGeom>
              <a:avLst/>
              <a:gdLst>
                <a:gd name="T0" fmla="*/ 0 w 79"/>
                <a:gd name="T1" fmla="*/ 18 h 312"/>
                <a:gd name="T2" fmla="*/ 7 w 79"/>
                <a:gd name="T3" fmla="*/ 60 h 312"/>
                <a:gd name="T4" fmla="*/ 14 w 79"/>
                <a:gd name="T5" fmla="*/ 103 h 312"/>
                <a:gd name="T6" fmla="*/ 17 w 79"/>
                <a:gd name="T7" fmla="*/ 147 h 312"/>
                <a:gd name="T8" fmla="*/ 18 w 79"/>
                <a:gd name="T9" fmla="*/ 190 h 312"/>
                <a:gd name="T10" fmla="*/ 18 w 79"/>
                <a:gd name="T11" fmla="*/ 219 h 312"/>
                <a:gd name="T12" fmla="*/ 17 w 79"/>
                <a:gd name="T13" fmla="*/ 248 h 312"/>
                <a:gd name="T14" fmla="*/ 14 w 79"/>
                <a:gd name="T15" fmla="*/ 277 h 312"/>
                <a:gd name="T16" fmla="*/ 10 w 79"/>
                <a:gd name="T17" fmla="*/ 305 h 312"/>
                <a:gd name="T18" fmla="*/ 67 w 79"/>
                <a:gd name="T19" fmla="*/ 312 h 312"/>
                <a:gd name="T20" fmla="*/ 68 w 79"/>
                <a:gd name="T21" fmla="*/ 311 h 312"/>
                <a:gd name="T22" fmla="*/ 72 w 79"/>
                <a:gd name="T23" fmla="*/ 295 h 312"/>
                <a:gd name="T24" fmla="*/ 77 w 79"/>
                <a:gd name="T25" fmla="*/ 258 h 312"/>
                <a:gd name="T26" fmla="*/ 79 w 79"/>
                <a:gd name="T27" fmla="*/ 190 h 312"/>
                <a:gd name="T28" fmla="*/ 78 w 79"/>
                <a:gd name="T29" fmla="*/ 141 h 312"/>
                <a:gd name="T30" fmla="*/ 74 w 79"/>
                <a:gd name="T31" fmla="*/ 93 h 312"/>
                <a:gd name="T32" fmla="*/ 67 w 79"/>
                <a:gd name="T33" fmla="*/ 46 h 312"/>
                <a:gd name="T34" fmla="*/ 57 w 79"/>
                <a:gd name="T35" fmla="*/ 0 h 312"/>
                <a:gd name="T36" fmla="*/ 58 w 79"/>
                <a:gd name="T37" fmla="*/ 1 h 312"/>
                <a:gd name="T38" fmla="*/ 58 w 79"/>
                <a:gd name="T39" fmla="*/ 1 h 312"/>
                <a:gd name="T40" fmla="*/ 58 w 79"/>
                <a:gd name="T41" fmla="*/ 3 h 312"/>
                <a:gd name="T42" fmla="*/ 58 w 79"/>
                <a:gd name="T43" fmla="*/ 4 h 312"/>
                <a:gd name="T44" fmla="*/ 0 w 79"/>
                <a:gd name="T45" fmla="*/ 1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9" h="312">
                  <a:moveTo>
                    <a:pt x="0" y="18"/>
                  </a:moveTo>
                  <a:lnTo>
                    <a:pt x="7" y="60"/>
                  </a:lnTo>
                  <a:lnTo>
                    <a:pt x="14" y="103"/>
                  </a:lnTo>
                  <a:lnTo>
                    <a:pt x="17" y="147"/>
                  </a:lnTo>
                  <a:lnTo>
                    <a:pt x="18" y="190"/>
                  </a:lnTo>
                  <a:lnTo>
                    <a:pt x="18" y="219"/>
                  </a:lnTo>
                  <a:lnTo>
                    <a:pt x="17" y="248"/>
                  </a:lnTo>
                  <a:lnTo>
                    <a:pt x="14" y="277"/>
                  </a:lnTo>
                  <a:lnTo>
                    <a:pt x="10" y="305"/>
                  </a:lnTo>
                  <a:lnTo>
                    <a:pt x="67" y="312"/>
                  </a:lnTo>
                  <a:lnTo>
                    <a:pt x="68" y="311"/>
                  </a:lnTo>
                  <a:lnTo>
                    <a:pt x="72" y="295"/>
                  </a:lnTo>
                  <a:lnTo>
                    <a:pt x="77" y="258"/>
                  </a:lnTo>
                  <a:lnTo>
                    <a:pt x="79" y="190"/>
                  </a:lnTo>
                  <a:lnTo>
                    <a:pt x="78" y="141"/>
                  </a:lnTo>
                  <a:lnTo>
                    <a:pt x="74" y="93"/>
                  </a:lnTo>
                  <a:lnTo>
                    <a:pt x="67" y="46"/>
                  </a:lnTo>
                  <a:lnTo>
                    <a:pt x="57" y="0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3"/>
                  </a:lnTo>
                  <a:lnTo>
                    <a:pt x="58" y="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2250" y="1954"/>
              <a:ext cx="227" cy="279"/>
            </a:xfrm>
            <a:custGeom>
              <a:avLst/>
              <a:gdLst>
                <a:gd name="T0" fmla="*/ 0 w 227"/>
                <a:gd name="T1" fmla="*/ 226 h 279"/>
                <a:gd name="T2" fmla="*/ 43 w 227"/>
                <a:gd name="T3" fmla="*/ 266 h 279"/>
                <a:gd name="T4" fmla="*/ 41 w 227"/>
                <a:gd name="T5" fmla="*/ 269 h 279"/>
                <a:gd name="T6" fmla="*/ 38 w 227"/>
                <a:gd name="T7" fmla="*/ 272 h 279"/>
                <a:gd name="T8" fmla="*/ 35 w 227"/>
                <a:gd name="T9" fmla="*/ 276 h 279"/>
                <a:gd name="T10" fmla="*/ 32 w 227"/>
                <a:gd name="T11" fmla="*/ 279 h 279"/>
                <a:gd name="T12" fmla="*/ 61 w 227"/>
                <a:gd name="T13" fmla="*/ 251 h 279"/>
                <a:gd name="T14" fmla="*/ 88 w 227"/>
                <a:gd name="T15" fmla="*/ 222 h 279"/>
                <a:gd name="T16" fmla="*/ 114 w 227"/>
                <a:gd name="T17" fmla="*/ 191 h 279"/>
                <a:gd name="T18" fmla="*/ 141 w 227"/>
                <a:gd name="T19" fmla="*/ 159 h 279"/>
                <a:gd name="T20" fmla="*/ 164 w 227"/>
                <a:gd name="T21" fmla="*/ 128 h 279"/>
                <a:gd name="T22" fmla="*/ 186 w 227"/>
                <a:gd name="T23" fmla="*/ 94 h 279"/>
                <a:gd name="T24" fmla="*/ 207 w 227"/>
                <a:gd name="T25" fmla="*/ 60 h 279"/>
                <a:gd name="T26" fmla="*/ 227 w 227"/>
                <a:gd name="T27" fmla="*/ 25 h 279"/>
                <a:gd name="T28" fmla="*/ 171 w 227"/>
                <a:gd name="T29" fmla="*/ 0 h 279"/>
                <a:gd name="T30" fmla="*/ 154 w 227"/>
                <a:gd name="T31" fmla="*/ 32 h 279"/>
                <a:gd name="T32" fmla="*/ 136 w 227"/>
                <a:gd name="T33" fmla="*/ 62 h 279"/>
                <a:gd name="T34" fmla="*/ 117 w 227"/>
                <a:gd name="T35" fmla="*/ 92 h 279"/>
                <a:gd name="T36" fmla="*/ 96 w 227"/>
                <a:gd name="T37" fmla="*/ 121 h 279"/>
                <a:gd name="T38" fmla="*/ 74 w 227"/>
                <a:gd name="T39" fmla="*/ 148 h 279"/>
                <a:gd name="T40" fmla="*/ 50 w 227"/>
                <a:gd name="T41" fmla="*/ 175 h 279"/>
                <a:gd name="T42" fmla="*/ 27 w 227"/>
                <a:gd name="T43" fmla="*/ 201 h 279"/>
                <a:gd name="T44" fmla="*/ 0 w 227"/>
                <a:gd name="T45" fmla="*/ 226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7" h="279">
                  <a:moveTo>
                    <a:pt x="0" y="226"/>
                  </a:moveTo>
                  <a:lnTo>
                    <a:pt x="43" y="266"/>
                  </a:lnTo>
                  <a:lnTo>
                    <a:pt x="41" y="269"/>
                  </a:lnTo>
                  <a:lnTo>
                    <a:pt x="38" y="272"/>
                  </a:lnTo>
                  <a:lnTo>
                    <a:pt x="35" y="276"/>
                  </a:lnTo>
                  <a:lnTo>
                    <a:pt x="32" y="279"/>
                  </a:lnTo>
                  <a:lnTo>
                    <a:pt x="61" y="251"/>
                  </a:lnTo>
                  <a:lnTo>
                    <a:pt x="88" y="222"/>
                  </a:lnTo>
                  <a:lnTo>
                    <a:pt x="114" y="191"/>
                  </a:lnTo>
                  <a:lnTo>
                    <a:pt x="141" y="159"/>
                  </a:lnTo>
                  <a:lnTo>
                    <a:pt x="164" y="128"/>
                  </a:lnTo>
                  <a:lnTo>
                    <a:pt x="186" y="94"/>
                  </a:lnTo>
                  <a:lnTo>
                    <a:pt x="207" y="60"/>
                  </a:lnTo>
                  <a:lnTo>
                    <a:pt x="227" y="25"/>
                  </a:lnTo>
                  <a:lnTo>
                    <a:pt x="171" y="0"/>
                  </a:lnTo>
                  <a:lnTo>
                    <a:pt x="154" y="32"/>
                  </a:lnTo>
                  <a:lnTo>
                    <a:pt x="136" y="62"/>
                  </a:lnTo>
                  <a:lnTo>
                    <a:pt x="117" y="92"/>
                  </a:lnTo>
                  <a:lnTo>
                    <a:pt x="96" y="121"/>
                  </a:lnTo>
                  <a:lnTo>
                    <a:pt x="74" y="148"/>
                  </a:lnTo>
                  <a:lnTo>
                    <a:pt x="50" y="175"/>
                  </a:lnTo>
                  <a:lnTo>
                    <a:pt x="27" y="201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7" name="Freeform 38"/>
            <p:cNvSpPr>
              <a:spLocks/>
            </p:cNvSpPr>
            <p:nvPr/>
          </p:nvSpPr>
          <p:spPr bwMode="auto">
            <a:xfrm>
              <a:off x="674" y="1339"/>
              <a:ext cx="74" cy="389"/>
            </a:xfrm>
            <a:custGeom>
              <a:avLst/>
              <a:gdLst>
                <a:gd name="T0" fmla="*/ 61 w 74"/>
                <a:gd name="T1" fmla="*/ 246 h 389"/>
                <a:gd name="T2" fmla="*/ 63 w 74"/>
                <a:gd name="T3" fmla="*/ 211 h 389"/>
                <a:gd name="T4" fmla="*/ 64 w 74"/>
                <a:gd name="T5" fmla="*/ 177 h 389"/>
                <a:gd name="T6" fmla="*/ 68 w 74"/>
                <a:gd name="T7" fmla="*/ 142 h 389"/>
                <a:gd name="T8" fmla="*/ 74 w 74"/>
                <a:gd name="T9" fmla="*/ 107 h 389"/>
                <a:gd name="T10" fmla="*/ 14 w 74"/>
                <a:gd name="T11" fmla="*/ 97 h 389"/>
                <a:gd name="T12" fmla="*/ 18 w 74"/>
                <a:gd name="T13" fmla="*/ 73 h 389"/>
                <a:gd name="T14" fmla="*/ 24 w 74"/>
                <a:gd name="T15" fmla="*/ 49 h 389"/>
                <a:gd name="T16" fmla="*/ 29 w 74"/>
                <a:gd name="T17" fmla="*/ 24 h 389"/>
                <a:gd name="T18" fmla="*/ 36 w 74"/>
                <a:gd name="T19" fmla="*/ 0 h 389"/>
                <a:gd name="T20" fmla="*/ 21 w 74"/>
                <a:gd name="T21" fmla="*/ 60 h 389"/>
                <a:gd name="T22" fmla="*/ 10 w 74"/>
                <a:gd name="T23" fmla="*/ 121 h 389"/>
                <a:gd name="T24" fmla="*/ 3 w 74"/>
                <a:gd name="T25" fmla="*/ 183 h 389"/>
                <a:gd name="T26" fmla="*/ 0 w 74"/>
                <a:gd name="T27" fmla="*/ 246 h 389"/>
                <a:gd name="T28" fmla="*/ 2 w 74"/>
                <a:gd name="T29" fmla="*/ 282 h 389"/>
                <a:gd name="T30" fmla="*/ 3 w 74"/>
                <a:gd name="T31" fmla="*/ 318 h 389"/>
                <a:gd name="T32" fmla="*/ 7 w 74"/>
                <a:gd name="T33" fmla="*/ 354 h 389"/>
                <a:gd name="T34" fmla="*/ 11 w 74"/>
                <a:gd name="T35" fmla="*/ 389 h 389"/>
                <a:gd name="T36" fmla="*/ 72 w 74"/>
                <a:gd name="T37" fmla="*/ 380 h 389"/>
                <a:gd name="T38" fmla="*/ 68 w 74"/>
                <a:gd name="T39" fmla="*/ 347 h 389"/>
                <a:gd name="T40" fmla="*/ 64 w 74"/>
                <a:gd name="T41" fmla="*/ 314 h 389"/>
                <a:gd name="T42" fmla="*/ 63 w 74"/>
                <a:gd name="T43" fmla="*/ 281 h 389"/>
                <a:gd name="T44" fmla="*/ 61 w 74"/>
                <a:gd name="T45" fmla="*/ 246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389">
                  <a:moveTo>
                    <a:pt x="61" y="246"/>
                  </a:moveTo>
                  <a:lnTo>
                    <a:pt x="63" y="211"/>
                  </a:lnTo>
                  <a:lnTo>
                    <a:pt x="64" y="177"/>
                  </a:lnTo>
                  <a:lnTo>
                    <a:pt x="68" y="142"/>
                  </a:lnTo>
                  <a:lnTo>
                    <a:pt x="74" y="107"/>
                  </a:lnTo>
                  <a:lnTo>
                    <a:pt x="14" y="97"/>
                  </a:lnTo>
                  <a:lnTo>
                    <a:pt x="18" y="73"/>
                  </a:lnTo>
                  <a:lnTo>
                    <a:pt x="24" y="49"/>
                  </a:lnTo>
                  <a:lnTo>
                    <a:pt x="29" y="24"/>
                  </a:lnTo>
                  <a:lnTo>
                    <a:pt x="36" y="0"/>
                  </a:lnTo>
                  <a:lnTo>
                    <a:pt x="21" y="60"/>
                  </a:lnTo>
                  <a:lnTo>
                    <a:pt x="10" y="121"/>
                  </a:lnTo>
                  <a:lnTo>
                    <a:pt x="3" y="183"/>
                  </a:lnTo>
                  <a:lnTo>
                    <a:pt x="0" y="246"/>
                  </a:lnTo>
                  <a:lnTo>
                    <a:pt x="2" y="282"/>
                  </a:lnTo>
                  <a:lnTo>
                    <a:pt x="3" y="318"/>
                  </a:lnTo>
                  <a:lnTo>
                    <a:pt x="7" y="354"/>
                  </a:lnTo>
                  <a:lnTo>
                    <a:pt x="11" y="389"/>
                  </a:lnTo>
                  <a:lnTo>
                    <a:pt x="72" y="380"/>
                  </a:lnTo>
                  <a:lnTo>
                    <a:pt x="68" y="347"/>
                  </a:lnTo>
                  <a:lnTo>
                    <a:pt x="64" y="314"/>
                  </a:lnTo>
                  <a:lnTo>
                    <a:pt x="63" y="281"/>
                  </a:lnTo>
                  <a:lnTo>
                    <a:pt x="61" y="246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1189" y="2333"/>
              <a:ext cx="315" cy="141"/>
            </a:xfrm>
            <a:custGeom>
              <a:avLst/>
              <a:gdLst>
                <a:gd name="T0" fmla="*/ 28 w 315"/>
                <a:gd name="T1" fmla="*/ 0 h 141"/>
                <a:gd name="T2" fmla="*/ 0 w 315"/>
                <a:gd name="T3" fmla="*/ 50 h 141"/>
                <a:gd name="T4" fmla="*/ 18 w 315"/>
                <a:gd name="T5" fmla="*/ 58 h 141"/>
                <a:gd name="T6" fmla="*/ 36 w 315"/>
                <a:gd name="T7" fmla="*/ 66 h 141"/>
                <a:gd name="T8" fmla="*/ 54 w 315"/>
                <a:gd name="T9" fmla="*/ 73 h 141"/>
                <a:gd name="T10" fmla="*/ 72 w 315"/>
                <a:gd name="T11" fmla="*/ 82 h 141"/>
                <a:gd name="T12" fmla="*/ 92 w 315"/>
                <a:gd name="T13" fmla="*/ 88 h 141"/>
                <a:gd name="T14" fmla="*/ 110 w 315"/>
                <a:gd name="T15" fmla="*/ 95 h 141"/>
                <a:gd name="T16" fmla="*/ 129 w 315"/>
                <a:gd name="T17" fmla="*/ 101 h 141"/>
                <a:gd name="T18" fmla="*/ 148 w 315"/>
                <a:gd name="T19" fmla="*/ 108 h 141"/>
                <a:gd name="T20" fmla="*/ 168 w 315"/>
                <a:gd name="T21" fmla="*/ 113 h 141"/>
                <a:gd name="T22" fmla="*/ 187 w 315"/>
                <a:gd name="T23" fmla="*/ 118 h 141"/>
                <a:gd name="T24" fmla="*/ 207 w 315"/>
                <a:gd name="T25" fmla="*/ 123 h 141"/>
                <a:gd name="T26" fmla="*/ 226 w 315"/>
                <a:gd name="T27" fmla="*/ 127 h 141"/>
                <a:gd name="T28" fmla="*/ 246 w 315"/>
                <a:gd name="T29" fmla="*/ 131 h 141"/>
                <a:gd name="T30" fmla="*/ 266 w 315"/>
                <a:gd name="T31" fmla="*/ 136 h 141"/>
                <a:gd name="T32" fmla="*/ 286 w 315"/>
                <a:gd name="T33" fmla="*/ 138 h 141"/>
                <a:gd name="T34" fmla="*/ 307 w 315"/>
                <a:gd name="T35" fmla="*/ 141 h 141"/>
                <a:gd name="T36" fmla="*/ 315 w 315"/>
                <a:gd name="T37" fmla="*/ 84 h 141"/>
                <a:gd name="T38" fmla="*/ 296 w 315"/>
                <a:gd name="T39" fmla="*/ 82 h 141"/>
                <a:gd name="T40" fmla="*/ 276 w 315"/>
                <a:gd name="T41" fmla="*/ 79 h 141"/>
                <a:gd name="T42" fmla="*/ 258 w 315"/>
                <a:gd name="T43" fmla="*/ 76 h 141"/>
                <a:gd name="T44" fmla="*/ 239 w 315"/>
                <a:gd name="T45" fmla="*/ 72 h 141"/>
                <a:gd name="T46" fmla="*/ 221 w 315"/>
                <a:gd name="T47" fmla="*/ 68 h 141"/>
                <a:gd name="T48" fmla="*/ 203 w 315"/>
                <a:gd name="T49" fmla="*/ 63 h 141"/>
                <a:gd name="T50" fmla="*/ 185 w 315"/>
                <a:gd name="T51" fmla="*/ 58 h 141"/>
                <a:gd name="T52" fmla="*/ 167 w 315"/>
                <a:gd name="T53" fmla="*/ 52 h 141"/>
                <a:gd name="T54" fmla="*/ 148 w 315"/>
                <a:gd name="T55" fmla="*/ 47 h 141"/>
                <a:gd name="T56" fmla="*/ 130 w 315"/>
                <a:gd name="T57" fmla="*/ 41 h 141"/>
                <a:gd name="T58" fmla="*/ 112 w 315"/>
                <a:gd name="T59" fmla="*/ 36 h 141"/>
                <a:gd name="T60" fmla="*/ 96 w 315"/>
                <a:gd name="T61" fmla="*/ 29 h 141"/>
                <a:gd name="T62" fmla="*/ 79 w 315"/>
                <a:gd name="T63" fmla="*/ 22 h 141"/>
                <a:gd name="T64" fmla="*/ 61 w 315"/>
                <a:gd name="T65" fmla="*/ 15 h 141"/>
                <a:gd name="T66" fmla="*/ 44 w 315"/>
                <a:gd name="T67" fmla="*/ 8 h 141"/>
                <a:gd name="T68" fmla="*/ 28 w 315"/>
                <a:gd name="T6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5" h="141">
                  <a:moveTo>
                    <a:pt x="28" y="0"/>
                  </a:moveTo>
                  <a:lnTo>
                    <a:pt x="0" y="50"/>
                  </a:lnTo>
                  <a:lnTo>
                    <a:pt x="18" y="58"/>
                  </a:lnTo>
                  <a:lnTo>
                    <a:pt x="36" y="66"/>
                  </a:lnTo>
                  <a:lnTo>
                    <a:pt x="54" y="73"/>
                  </a:lnTo>
                  <a:lnTo>
                    <a:pt x="72" y="82"/>
                  </a:lnTo>
                  <a:lnTo>
                    <a:pt x="92" y="88"/>
                  </a:lnTo>
                  <a:lnTo>
                    <a:pt x="110" y="95"/>
                  </a:lnTo>
                  <a:lnTo>
                    <a:pt x="129" y="101"/>
                  </a:lnTo>
                  <a:lnTo>
                    <a:pt x="148" y="108"/>
                  </a:lnTo>
                  <a:lnTo>
                    <a:pt x="168" y="113"/>
                  </a:lnTo>
                  <a:lnTo>
                    <a:pt x="187" y="118"/>
                  </a:lnTo>
                  <a:lnTo>
                    <a:pt x="207" y="123"/>
                  </a:lnTo>
                  <a:lnTo>
                    <a:pt x="226" y="127"/>
                  </a:lnTo>
                  <a:lnTo>
                    <a:pt x="246" y="131"/>
                  </a:lnTo>
                  <a:lnTo>
                    <a:pt x="266" y="136"/>
                  </a:lnTo>
                  <a:lnTo>
                    <a:pt x="286" y="138"/>
                  </a:lnTo>
                  <a:lnTo>
                    <a:pt x="307" y="141"/>
                  </a:lnTo>
                  <a:lnTo>
                    <a:pt x="315" y="84"/>
                  </a:lnTo>
                  <a:lnTo>
                    <a:pt x="296" y="82"/>
                  </a:lnTo>
                  <a:lnTo>
                    <a:pt x="276" y="79"/>
                  </a:lnTo>
                  <a:lnTo>
                    <a:pt x="258" y="76"/>
                  </a:lnTo>
                  <a:lnTo>
                    <a:pt x="239" y="72"/>
                  </a:lnTo>
                  <a:lnTo>
                    <a:pt x="221" y="68"/>
                  </a:lnTo>
                  <a:lnTo>
                    <a:pt x="203" y="63"/>
                  </a:lnTo>
                  <a:lnTo>
                    <a:pt x="185" y="58"/>
                  </a:lnTo>
                  <a:lnTo>
                    <a:pt x="167" y="52"/>
                  </a:lnTo>
                  <a:lnTo>
                    <a:pt x="148" y="47"/>
                  </a:lnTo>
                  <a:lnTo>
                    <a:pt x="130" y="41"/>
                  </a:lnTo>
                  <a:lnTo>
                    <a:pt x="112" y="36"/>
                  </a:lnTo>
                  <a:lnTo>
                    <a:pt x="96" y="29"/>
                  </a:lnTo>
                  <a:lnTo>
                    <a:pt x="79" y="22"/>
                  </a:lnTo>
                  <a:lnTo>
                    <a:pt x="61" y="15"/>
                  </a:lnTo>
                  <a:lnTo>
                    <a:pt x="44" y="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9" name="Freeform 40"/>
            <p:cNvSpPr>
              <a:spLocks/>
            </p:cNvSpPr>
            <p:nvPr/>
          </p:nvSpPr>
          <p:spPr bwMode="auto">
            <a:xfrm>
              <a:off x="1769" y="2331"/>
              <a:ext cx="293" cy="139"/>
            </a:xfrm>
            <a:custGeom>
              <a:avLst/>
              <a:gdLst>
                <a:gd name="T0" fmla="*/ 0 w 293"/>
                <a:gd name="T1" fmla="*/ 82 h 139"/>
                <a:gd name="T2" fmla="*/ 10 w 293"/>
                <a:gd name="T3" fmla="*/ 139 h 139"/>
                <a:gd name="T4" fmla="*/ 28 w 293"/>
                <a:gd name="T5" fmla="*/ 136 h 139"/>
                <a:gd name="T6" fmla="*/ 47 w 293"/>
                <a:gd name="T7" fmla="*/ 132 h 139"/>
                <a:gd name="T8" fmla="*/ 65 w 293"/>
                <a:gd name="T9" fmla="*/ 129 h 139"/>
                <a:gd name="T10" fmla="*/ 83 w 293"/>
                <a:gd name="T11" fmla="*/ 125 h 139"/>
                <a:gd name="T12" fmla="*/ 103 w 293"/>
                <a:gd name="T13" fmla="*/ 121 h 139"/>
                <a:gd name="T14" fmla="*/ 121 w 293"/>
                <a:gd name="T15" fmla="*/ 115 h 139"/>
                <a:gd name="T16" fmla="*/ 139 w 293"/>
                <a:gd name="T17" fmla="*/ 110 h 139"/>
                <a:gd name="T18" fmla="*/ 155 w 293"/>
                <a:gd name="T19" fmla="*/ 104 h 139"/>
                <a:gd name="T20" fmla="*/ 173 w 293"/>
                <a:gd name="T21" fmla="*/ 99 h 139"/>
                <a:gd name="T22" fmla="*/ 191 w 293"/>
                <a:gd name="T23" fmla="*/ 93 h 139"/>
                <a:gd name="T24" fmla="*/ 208 w 293"/>
                <a:gd name="T25" fmla="*/ 86 h 139"/>
                <a:gd name="T26" fmla="*/ 226 w 293"/>
                <a:gd name="T27" fmla="*/ 81 h 139"/>
                <a:gd name="T28" fmla="*/ 243 w 293"/>
                <a:gd name="T29" fmla="*/ 72 h 139"/>
                <a:gd name="T30" fmla="*/ 259 w 293"/>
                <a:gd name="T31" fmla="*/ 65 h 139"/>
                <a:gd name="T32" fmla="*/ 276 w 293"/>
                <a:gd name="T33" fmla="*/ 59 h 139"/>
                <a:gd name="T34" fmla="*/ 293 w 293"/>
                <a:gd name="T35" fmla="*/ 50 h 139"/>
                <a:gd name="T36" fmla="*/ 264 w 293"/>
                <a:gd name="T37" fmla="*/ 0 h 139"/>
                <a:gd name="T38" fmla="*/ 248 w 293"/>
                <a:gd name="T39" fmla="*/ 7 h 139"/>
                <a:gd name="T40" fmla="*/ 233 w 293"/>
                <a:gd name="T41" fmla="*/ 14 h 139"/>
                <a:gd name="T42" fmla="*/ 216 w 293"/>
                <a:gd name="T43" fmla="*/ 21 h 139"/>
                <a:gd name="T44" fmla="*/ 201 w 293"/>
                <a:gd name="T45" fmla="*/ 28 h 139"/>
                <a:gd name="T46" fmla="*/ 184 w 293"/>
                <a:gd name="T47" fmla="*/ 35 h 139"/>
                <a:gd name="T48" fmla="*/ 169 w 293"/>
                <a:gd name="T49" fmla="*/ 41 h 139"/>
                <a:gd name="T50" fmla="*/ 153 w 293"/>
                <a:gd name="T51" fmla="*/ 46 h 139"/>
                <a:gd name="T52" fmla="*/ 136 w 293"/>
                <a:gd name="T53" fmla="*/ 52 h 139"/>
                <a:gd name="T54" fmla="*/ 119 w 293"/>
                <a:gd name="T55" fmla="*/ 56 h 139"/>
                <a:gd name="T56" fmla="*/ 103 w 293"/>
                <a:gd name="T57" fmla="*/ 61 h 139"/>
                <a:gd name="T58" fmla="*/ 86 w 293"/>
                <a:gd name="T59" fmla="*/ 65 h 139"/>
                <a:gd name="T60" fmla="*/ 69 w 293"/>
                <a:gd name="T61" fmla="*/ 70 h 139"/>
                <a:gd name="T62" fmla="*/ 51 w 293"/>
                <a:gd name="T63" fmla="*/ 72 h 139"/>
                <a:gd name="T64" fmla="*/ 35 w 293"/>
                <a:gd name="T65" fmla="*/ 77 h 139"/>
                <a:gd name="T66" fmla="*/ 18 w 293"/>
                <a:gd name="T67" fmla="*/ 79 h 139"/>
                <a:gd name="T68" fmla="*/ 0 w 293"/>
                <a:gd name="T69" fmla="*/ 8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139">
                  <a:moveTo>
                    <a:pt x="0" y="82"/>
                  </a:moveTo>
                  <a:lnTo>
                    <a:pt x="10" y="139"/>
                  </a:lnTo>
                  <a:lnTo>
                    <a:pt x="28" y="136"/>
                  </a:lnTo>
                  <a:lnTo>
                    <a:pt x="47" y="132"/>
                  </a:lnTo>
                  <a:lnTo>
                    <a:pt x="65" y="129"/>
                  </a:lnTo>
                  <a:lnTo>
                    <a:pt x="83" y="125"/>
                  </a:lnTo>
                  <a:lnTo>
                    <a:pt x="103" y="121"/>
                  </a:lnTo>
                  <a:lnTo>
                    <a:pt x="121" y="115"/>
                  </a:lnTo>
                  <a:lnTo>
                    <a:pt x="139" y="110"/>
                  </a:lnTo>
                  <a:lnTo>
                    <a:pt x="155" y="104"/>
                  </a:lnTo>
                  <a:lnTo>
                    <a:pt x="173" y="99"/>
                  </a:lnTo>
                  <a:lnTo>
                    <a:pt x="191" y="93"/>
                  </a:lnTo>
                  <a:lnTo>
                    <a:pt x="208" y="86"/>
                  </a:lnTo>
                  <a:lnTo>
                    <a:pt x="226" y="81"/>
                  </a:lnTo>
                  <a:lnTo>
                    <a:pt x="243" y="72"/>
                  </a:lnTo>
                  <a:lnTo>
                    <a:pt x="259" y="65"/>
                  </a:lnTo>
                  <a:lnTo>
                    <a:pt x="276" y="59"/>
                  </a:lnTo>
                  <a:lnTo>
                    <a:pt x="293" y="50"/>
                  </a:lnTo>
                  <a:lnTo>
                    <a:pt x="264" y="0"/>
                  </a:lnTo>
                  <a:lnTo>
                    <a:pt x="248" y="7"/>
                  </a:lnTo>
                  <a:lnTo>
                    <a:pt x="233" y="14"/>
                  </a:lnTo>
                  <a:lnTo>
                    <a:pt x="216" y="21"/>
                  </a:lnTo>
                  <a:lnTo>
                    <a:pt x="201" y="28"/>
                  </a:lnTo>
                  <a:lnTo>
                    <a:pt x="184" y="35"/>
                  </a:lnTo>
                  <a:lnTo>
                    <a:pt x="169" y="41"/>
                  </a:lnTo>
                  <a:lnTo>
                    <a:pt x="153" y="46"/>
                  </a:lnTo>
                  <a:lnTo>
                    <a:pt x="136" y="52"/>
                  </a:lnTo>
                  <a:lnTo>
                    <a:pt x="119" y="56"/>
                  </a:lnTo>
                  <a:lnTo>
                    <a:pt x="103" y="61"/>
                  </a:lnTo>
                  <a:lnTo>
                    <a:pt x="86" y="65"/>
                  </a:lnTo>
                  <a:lnTo>
                    <a:pt x="69" y="70"/>
                  </a:lnTo>
                  <a:lnTo>
                    <a:pt x="51" y="72"/>
                  </a:lnTo>
                  <a:lnTo>
                    <a:pt x="35" y="77"/>
                  </a:lnTo>
                  <a:lnTo>
                    <a:pt x="18" y="79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77" y="1966"/>
              <a:ext cx="221" cy="267"/>
            </a:xfrm>
            <a:custGeom>
              <a:avLst/>
              <a:gdLst>
                <a:gd name="T0" fmla="*/ 186 w 221"/>
                <a:gd name="T1" fmla="*/ 249 h 267"/>
                <a:gd name="T2" fmla="*/ 187 w 221"/>
                <a:gd name="T3" fmla="*/ 246 h 267"/>
                <a:gd name="T4" fmla="*/ 221 w 221"/>
                <a:gd name="T5" fmla="*/ 215 h 267"/>
                <a:gd name="T6" fmla="*/ 211 w 221"/>
                <a:gd name="T7" fmla="*/ 206 h 267"/>
                <a:gd name="T8" fmla="*/ 201 w 221"/>
                <a:gd name="T9" fmla="*/ 196 h 267"/>
                <a:gd name="T10" fmla="*/ 191 w 221"/>
                <a:gd name="T11" fmla="*/ 186 h 267"/>
                <a:gd name="T12" fmla="*/ 182 w 221"/>
                <a:gd name="T13" fmla="*/ 177 h 267"/>
                <a:gd name="T14" fmla="*/ 164 w 221"/>
                <a:gd name="T15" fmla="*/ 157 h 267"/>
                <a:gd name="T16" fmla="*/ 146 w 221"/>
                <a:gd name="T17" fmla="*/ 136 h 267"/>
                <a:gd name="T18" fmla="*/ 129 w 221"/>
                <a:gd name="T19" fmla="*/ 114 h 267"/>
                <a:gd name="T20" fmla="*/ 112 w 221"/>
                <a:gd name="T21" fmla="*/ 92 h 267"/>
                <a:gd name="T22" fmla="*/ 97 w 221"/>
                <a:gd name="T23" fmla="*/ 70 h 267"/>
                <a:gd name="T24" fmla="*/ 82 w 221"/>
                <a:gd name="T25" fmla="*/ 48 h 267"/>
                <a:gd name="T26" fmla="*/ 68 w 221"/>
                <a:gd name="T27" fmla="*/ 24 h 267"/>
                <a:gd name="T28" fmla="*/ 54 w 221"/>
                <a:gd name="T29" fmla="*/ 0 h 267"/>
                <a:gd name="T30" fmla="*/ 0 w 221"/>
                <a:gd name="T31" fmla="*/ 27 h 267"/>
                <a:gd name="T32" fmla="*/ 19 w 221"/>
                <a:gd name="T33" fmla="*/ 60 h 267"/>
                <a:gd name="T34" fmla="*/ 39 w 221"/>
                <a:gd name="T35" fmla="*/ 92 h 267"/>
                <a:gd name="T36" fmla="*/ 61 w 221"/>
                <a:gd name="T37" fmla="*/ 124 h 267"/>
                <a:gd name="T38" fmla="*/ 85 w 221"/>
                <a:gd name="T39" fmla="*/ 154 h 267"/>
                <a:gd name="T40" fmla="*/ 110 w 221"/>
                <a:gd name="T41" fmla="*/ 184 h 267"/>
                <a:gd name="T42" fmla="*/ 135 w 221"/>
                <a:gd name="T43" fmla="*/ 213 h 267"/>
                <a:gd name="T44" fmla="*/ 162 w 221"/>
                <a:gd name="T45" fmla="*/ 240 h 267"/>
                <a:gd name="T46" fmla="*/ 190 w 221"/>
                <a:gd name="T47" fmla="*/ 267 h 267"/>
                <a:gd name="T48" fmla="*/ 189 w 221"/>
                <a:gd name="T49" fmla="*/ 250 h 267"/>
                <a:gd name="T50" fmla="*/ 187 w 221"/>
                <a:gd name="T51" fmla="*/ 250 h 267"/>
                <a:gd name="T52" fmla="*/ 187 w 221"/>
                <a:gd name="T53" fmla="*/ 249 h 267"/>
                <a:gd name="T54" fmla="*/ 187 w 221"/>
                <a:gd name="T55" fmla="*/ 249 h 267"/>
                <a:gd name="T56" fmla="*/ 186 w 221"/>
                <a:gd name="T57" fmla="*/ 249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1" h="267">
                  <a:moveTo>
                    <a:pt x="186" y="249"/>
                  </a:moveTo>
                  <a:lnTo>
                    <a:pt x="187" y="246"/>
                  </a:lnTo>
                  <a:lnTo>
                    <a:pt x="221" y="215"/>
                  </a:lnTo>
                  <a:lnTo>
                    <a:pt x="211" y="206"/>
                  </a:lnTo>
                  <a:lnTo>
                    <a:pt x="201" y="196"/>
                  </a:lnTo>
                  <a:lnTo>
                    <a:pt x="191" y="186"/>
                  </a:lnTo>
                  <a:lnTo>
                    <a:pt x="182" y="177"/>
                  </a:lnTo>
                  <a:lnTo>
                    <a:pt x="164" y="157"/>
                  </a:lnTo>
                  <a:lnTo>
                    <a:pt x="146" y="136"/>
                  </a:lnTo>
                  <a:lnTo>
                    <a:pt x="129" y="114"/>
                  </a:lnTo>
                  <a:lnTo>
                    <a:pt x="112" y="92"/>
                  </a:lnTo>
                  <a:lnTo>
                    <a:pt x="97" y="70"/>
                  </a:lnTo>
                  <a:lnTo>
                    <a:pt x="82" y="48"/>
                  </a:lnTo>
                  <a:lnTo>
                    <a:pt x="68" y="24"/>
                  </a:lnTo>
                  <a:lnTo>
                    <a:pt x="54" y="0"/>
                  </a:lnTo>
                  <a:lnTo>
                    <a:pt x="0" y="27"/>
                  </a:lnTo>
                  <a:lnTo>
                    <a:pt x="19" y="60"/>
                  </a:lnTo>
                  <a:lnTo>
                    <a:pt x="39" y="92"/>
                  </a:lnTo>
                  <a:lnTo>
                    <a:pt x="61" y="124"/>
                  </a:lnTo>
                  <a:lnTo>
                    <a:pt x="85" y="154"/>
                  </a:lnTo>
                  <a:lnTo>
                    <a:pt x="110" y="184"/>
                  </a:lnTo>
                  <a:lnTo>
                    <a:pt x="135" y="213"/>
                  </a:lnTo>
                  <a:lnTo>
                    <a:pt x="162" y="240"/>
                  </a:lnTo>
                  <a:lnTo>
                    <a:pt x="190" y="267"/>
                  </a:lnTo>
                  <a:lnTo>
                    <a:pt x="189" y="250"/>
                  </a:lnTo>
                  <a:lnTo>
                    <a:pt x="187" y="250"/>
                  </a:lnTo>
                  <a:lnTo>
                    <a:pt x="187" y="249"/>
                  </a:lnTo>
                  <a:lnTo>
                    <a:pt x="187" y="249"/>
                  </a:lnTo>
                  <a:lnTo>
                    <a:pt x="186" y="249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83" y="937"/>
              <a:ext cx="226" cy="259"/>
            </a:xfrm>
            <a:custGeom>
              <a:avLst/>
              <a:gdLst>
                <a:gd name="T0" fmla="*/ 185 w 226"/>
                <a:gd name="T1" fmla="*/ 0 h 259"/>
                <a:gd name="T2" fmla="*/ 172 w 226"/>
                <a:gd name="T3" fmla="*/ 13 h 259"/>
                <a:gd name="T4" fmla="*/ 159 w 226"/>
                <a:gd name="T5" fmla="*/ 25 h 259"/>
                <a:gd name="T6" fmla="*/ 147 w 226"/>
                <a:gd name="T7" fmla="*/ 38 h 259"/>
                <a:gd name="T8" fmla="*/ 134 w 226"/>
                <a:gd name="T9" fmla="*/ 50 h 259"/>
                <a:gd name="T10" fmla="*/ 122 w 226"/>
                <a:gd name="T11" fmla="*/ 62 h 259"/>
                <a:gd name="T12" fmla="*/ 109 w 226"/>
                <a:gd name="T13" fmla="*/ 76 h 259"/>
                <a:gd name="T14" fmla="*/ 98 w 226"/>
                <a:gd name="T15" fmla="*/ 89 h 259"/>
                <a:gd name="T16" fmla="*/ 87 w 226"/>
                <a:gd name="T17" fmla="*/ 103 h 259"/>
                <a:gd name="T18" fmla="*/ 74 w 226"/>
                <a:gd name="T19" fmla="*/ 118 h 259"/>
                <a:gd name="T20" fmla="*/ 63 w 226"/>
                <a:gd name="T21" fmla="*/ 133 h 259"/>
                <a:gd name="T22" fmla="*/ 51 w 226"/>
                <a:gd name="T23" fmla="*/ 148 h 259"/>
                <a:gd name="T24" fmla="*/ 40 w 226"/>
                <a:gd name="T25" fmla="*/ 165 h 259"/>
                <a:gd name="T26" fmla="*/ 30 w 226"/>
                <a:gd name="T27" fmla="*/ 182 h 259"/>
                <a:gd name="T28" fmla="*/ 19 w 226"/>
                <a:gd name="T29" fmla="*/ 198 h 259"/>
                <a:gd name="T30" fmla="*/ 9 w 226"/>
                <a:gd name="T31" fmla="*/ 215 h 259"/>
                <a:gd name="T32" fmla="*/ 0 w 226"/>
                <a:gd name="T33" fmla="*/ 232 h 259"/>
                <a:gd name="T34" fmla="*/ 54 w 226"/>
                <a:gd name="T35" fmla="*/ 259 h 259"/>
                <a:gd name="T36" fmla="*/ 63 w 226"/>
                <a:gd name="T37" fmla="*/ 241 h 259"/>
                <a:gd name="T38" fmla="*/ 73 w 226"/>
                <a:gd name="T39" fmla="*/ 225 h 259"/>
                <a:gd name="T40" fmla="*/ 84 w 226"/>
                <a:gd name="T41" fmla="*/ 208 h 259"/>
                <a:gd name="T42" fmla="*/ 94 w 226"/>
                <a:gd name="T43" fmla="*/ 193 h 259"/>
                <a:gd name="T44" fmla="*/ 108 w 226"/>
                <a:gd name="T45" fmla="*/ 172 h 259"/>
                <a:gd name="T46" fmla="*/ 123 w 226"/>
                <a:gd name="T47" fmla="*/ 153 h 259"/>
                <a:gd name="T48" fmla="*/ 138 w 226"/>
                <a:gd name="T49" fmla="*/ 133 h 259"/>
                <a:gd name="T50" fmla="*/ 155 w 226"/>
                <a:gd name="T51" fmla="*/ 114 h 259"/>
                <a:gd name="T52" fmla="*/ 172 w 226"/>
                <a:gd name="T53" fmla="*/ 94 h 259"/>
                <a:gd name="T54" fmla="*/ 190 w 226"/>
                <a:gd name="T55" fmla="*/ 76 h 259"/>
                <a:gd name="T56" fmla="*/ 208 w 226"/>
                <a:gd name="T57" fmla="*/ 60 h 259"/>
                <a:gd name="T58" fmla="*/ 226 w 226"/>
                <a:gd name="T59" fmla="*/ 42 h 259"/>
                <a:gd name="T60" fmla="*/ 185 w 226"/>
                <a:gd name="T61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6" h="259">
                  <a:moveTo>
                    <a:pt x="185" y="0"/>
                  </a:moveTo>
                  <a:lnTo>
                    <a:pt x="172" y="13"/>
                  </a:lnTo>
                  <a:lnTo>
                    <a:pt x="159" y="25"/>
                  </a:lnTo>
                  <a:lnTo>
                    <a:pt x="147" y="38"/>
                  </a:lnTo>
                  <a:lnTo>
                    <a:pt x="134" y="50"/>
                  </a:lnTo>
                  <a:lnTo>
                    <a:pt x="122" y="62"/>
                  </a:lnTo>
                  <a:lnTo>
                    <a:pt x="109" y="76"/>
                  </a:lnTo>
                  <a:lnTo>
                    <a:pt x="98" y="89"/>
                  </a:lnTo>
                  <a:lnTo>
                    <a:pt x="87" y="103"/>
                  </a:lnTo>
                  <a:lnTo>
                    <a:pt x="74" y="118"/>
                  </a:lnTo>
                  <a:lnTo>
                    <a:pt x="63" y="133"/>
                  </a:lnTo>
                  <a:lnTo>
                    <a:pt x="51" y="148"/>
                  </a:lnTo>
                  <a:lnTo>
                    <a:pt x="40" y="165"/>
                  </a:lnTo>
                  <a:lnTo>
                    <a:pt x="30" y="182"/>
                  </a:lnTo>
                  <a:lnTo>
                    <a:pt x="19" y="198"/>
                  </a:lnTo>
                  <a:lnTo>
                    <a:pt x="9" y="215"/>
                  </a:lnTo>
                  <a:lnTo>
                    <a:pt x="0" y="232"/>
                  </a:lnTo>
                  <a:lnTo>
                    <a:pt x="54" y="259"/>
                  </a:lnTo>
                  <a:lnTo>
                    <a:pt x="63" y="241"/>
                  </a:lnTo>
                  <a:lnTo>
                    <a:pt x="73" y="225"/>
                  </a:lnTo>
                  <a:lnTo>
                    <a:pt x="84" y="208"/>
                  </a:lnTo>
                  <a:lnTo>
                    <a:pt x="94" y="193"/>
                  </a:lnTo>
                  <a:lnTo>
                    <a:pt x="108" y="172"/>
                  </a:lnTo>
                  <a:lnTo>
                    <a:pt x="123" y="153"/>
                  </a:lnTo>
                  <a:lnTo>
                    <a:pt x="138" y="133"/>
                  </a:lnTo>
                  <a:lnTo>
                    <a:pt x="155" y="114"/>
                  </a:lnTo>
                  <a:lnTo>
                    <a:pt x="172" y="94"/>
                  </a:lnTo>
                  <a:lnTo>
                    <a:pt x="190" y="76"/>
                  </a:lnTo>
                  <a:lnTo>
                    <a:pt x="208" y="60"/>
                  </a:lnTo>
                  <a:lnTo>
                    <a:pt x="226" y="4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2" name="Freeform 43"/>
            <p:cNvSpPr>
              <a:spLocks/>
            </p:cNvSpPr>
            <p:nvPr/>
          </p:nvSpPr>
          <p:spPr bwMode="auto">
            <a:xfrm>
              <a:off x="2218" y="911"/>
              <a:ext cx="228" cy="256"/>
            </a:xfrm>
            <a:custGeom>
              <a:avLst/>
              <a:gdLst>
                <a:gd name="T0" fmla="*/ 103 w 228"/>
                <a:gd name="T1" fmla="*/ 66 h 256"/>
                <a:gd name="T2" fmla="*/ 84 w 228"/>
                <a:gd name="T3" fmla="*/ 47 h 256"/>
                <a:gd name="T4" fmla="*/ 67 w 228"/>
                <a:gd name="T5" fmla="*/ 30 h 256"/>
                <a:gd name="T6" fmla="*/ 50 w 228"/>
                <a:gd name="T7" fmla="*/ 18 h 256"/>
                <a:gd name="T8" fmla="*/ 38 w 228"/>
                <a:gd name="T9" fmla="*/ 8 h 256"/>
                <a:gd name="T10" fmla="*/ 30 w 228"/>
                <a:gd name="T11" fmla="*/ 1 h 256"/>
                <a:gd name="T12" fmla="*/ 25 w 228"/>
                <a:gd name="T13" fmla="*/ 0 h 256"/>
                <a:gd name="T14" fmla="*/ 27 w 228"/>
                <a:gd name="T15" fmla="*/ 4 h 256"/>
                <a:gd name="T16" fmla="*/ 35 w 228"/>
                <a:gd name="T17" fmla="*/ 12 h 256"/>
                <a:gd name="T18" fmla="*/ 0 w 228"/>
                <a:gd name="T19" fmla="*/ 51 h 256"/>
                <a:gd name="T20" fmla="*/ 13 w 228"/>
                <a:gd name="T21" fmla="*/ 62 h 256"/>
                <a:gd name="T22" fmla="*/ 25 w 228"/>
                <a:gd name="T23" fmla="*/ 72 h 256"/>
                <a:gd name="T24" fmla="*/ 37 w 228"/>
                <a:gd name="T25" fmla="*/ 83 h 256"/>
                <a:gd name="T26" fmla="*/ 49 w 228"/>
                <a:gd name="T27" fmla="*/ 94 h 256"/>
                <a:gd name="T28" fmla="*/ 60 w 228"/>
                <a:gd name="T29" fmla="*/ 105 h 256"/>
                <a:gd name="T30" fmla="*/ 71 w 228"/>
                <a:gd name="T31" fmla="*/ 116 h 256"/>
                <a:gd name="T32" fmla="*/ 81 w 228"/>
                <a:gd name="T33" fmla="*/ 127 h 256"/>
                <a:gd name="T34" fmla="*/ 92 w 228"/>
                <a:gd name="T35" fmla="*/ 140 h 256"/>
                <a:gd name="T36" fmla="*/ 103 w 228"/>
                <a:gd name="T37" fmla="*/ 154 h 256"/>
                <a:gd name="T38" fmla="*/ 114 w 228"/>
                <a:gd name="T39" fmla="*/ 168 h 256"/>
                <a:gd name="T40" fmla="*/ 125 w 228"/>
                <a:gd name="T41" fmla="*/ 183 h 256"/>
                <a:gd name="T42" fmla="*/ 136 w 228"/>
                <a:gd name="T43" fmla="*/ 197 h 256"/>
                <a:gd name="T44" fmla="*/ 146 w 228"/>
                <a:gd name="T45" fmla="*/ 212 h 256"/>
                <a:gd name="T46" fmla="*/ 156 w 228"/>
                <a:gd name="T47" fmla="*/ 226 h 256"/>
                <a:gd name="T48" fmla="*/ 166 w 228"/>
                <a:gd name="T49" fmla="*/ 241 h 256"/>
                <a:gd name="T50" fmla="*/ 175 w 228"/>
                <a:gd name="T51" fmla="*/ 256 h 256"/>
                <a:gd name="T52" fmla="*/ 228 w 228"/>
                <a:gd name="T53" fmla="*/ 227 h 256"/>
                <a:gd name="T54" fmla="*/ 214 w 228"/>
                <a:gd name="T55" fmla="*/ 205 h 256"/>
                <a:gd name="T56" fmla="*/ 200 w 228"/>
                <a:gd name="T57" fmla="*/ 184 h 256"/>
                <a:gd name="T58" fmla="*/ 185 w 228"/>
                <a:gd name="T59" fmla="*/ 163 h 256"/>
                <a:gd name="T60" fmla="*/ 170 w 228"/>
                <a:gd name="T61" fmla="*/ 143 h 256"/>
                <a:gd name="T62" fmla="*/ 154 w 228"/>
                <a:gd name="T63" fmla="*/ 123 h 256"/>
                <a:gd name="T64" fmla="*/ 138 w 228"/>
                <a:gd name="T65" fmla="*/ 104 h 256"/>
                <a:gd name="T66" fmla="*/ 121 w 228"/>
                <a:gd name="T67" fmla="*/ 84 h 256"/>
                <a:gd name="T68" fmla="*/ 103 w 228"/>
                <a:gd name="T69" fmla="*/ 6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8" h="256">
                  <a:moveTo>
                    <a:pt x="103" y="66"/>
                  </a:moveTo>
                  <a:lnTo>
                    <a:pt x="84" y="47"/>
                  </a:lnTo>
                  <a:lnTo>
                    <a:pt x="67" y="30"/>
                  </a:lnTo>
                  <a:lnTo>
                    <a:pt x="50" y="18"/>
                  </a:lnTo>
                  <a:lnTo>
                    <a:pt x="38" y="8"/>
                  </a:lnTo>
                  <a:lnTo>
                    <a:pt x="30" y="1"/>
                  </a:lnTo>
                  <a:lnTo>
                    <a:pt x="25" y="0"/>
                  </a:lnTo>
                  <a:lnTo>
                    <a:pt x="27" y="4"/>
                  </a:lnTo>
                  <a:lnTo>
                    <a:pt x="35" y="12"/>
                  </a:lnTo>
                  <a:lnTo>
                    <a:pt x="0" y="51"/>
                  </a:lnTo>
                  <a:lnTo>
                    <a:pt x="13" y="62"/>
                  </a:lnTo>
                  <a:lnTo>
                    <a:pt x="25" y="72"/>
                  </a:lnTo>
                  <a:lnTo>
                    <a:pt x="37" y="83"/>
                  </a:lnTo>
                  <a:lnTo>
                    <a:pt x="49" y="94"/>
                  </a:lnTo>
                  <a:lnTo>
                    <a:pt x="60" y="105"/>
                  </a:lnTo>
                  <a:lnTo>
                    <a:pt x="71" y="116"/>
                  </a:lnTo>
                  <a:lnTo>
                    <a:pt x="81" y="127"/>
                  </a:lnTo>
                  <a:lnTo>
                    <a:pt x="92" y="140"/>
                  </a:lnTo>
                  <a:lnTo>
                    <a:pt x="103" y="154"/>
                  </a:lnTo>
                  <a:lnTo>
                    <a:pt x="114" y="168"/>
                  </a:lnTo>
                  <a:lnTo>
                    <a:pt x="125" y="183"/>
                  </a:lnTo>
                  <a:lnTo>
                    <a:pt x="136" y="197"/>
                  </a:lnTo>
                  <a:lnTo>
                    <a:pt x="146" y="212"/>
                  </a:lnTo>
                  <a:lnTo>
                    <a:pt x="156" y="226"/>
                  </a:lnTo>
                  <a:lnTo>
                    <a:pt x="166" y="241"/>
                  </a:lnTo>
                  <a:lnTo>
                    <a:pt x="175" y="256"/>
                  </a:lnTo>
                  <a:lnTo>
                    <a:pt x="228" y="227"/>
                  </a:lnTo>
                  <a:lnTo>
                    <a:pt x="214" y="205"/>
                  </a:lnTo>
                  <a:lnTo>
                    <a:pt x="200" y="184"/>
                  </a:lnTo>
                  <a:lnTo>
                    <a:pt x="185" y="163"/>
                  </a:lnTo>
                  <a:lnTo>
                    <a:pt x="170" y="143"/>
                  </a:lnTo>
                  <a:lnTo>
                    <a:pt x="154" y="123"/>
                  </a:lnTo>
                  <a:lnTo>
                    <a:pt x="138" y="104"/>
                  </a:lnTo>
                  <a:lnTo>
                    <a:pt x="121" y="84"/>
                  </a:lnTo>
                  <a:lnTo>
                    <a:pt x="103" y="66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1744" y="697"/>
              <a:ext cx="273" cy="124"/>
            </a:xfrm>
            <a:custGeom>
              <a:avLst/>
              <a:gdLst>
                <a:gd name="T0" fmla="*/ 248 w 273"/>
                <a:gd name="T1" fmla="*/ 124 h 124"/>
                <a:gd name="T2" fmla="*/ 273 w 273"/>
                <a:gd name="T3" fmla="*/ 71 h 124"/>
                <a:gd name="T4" fmla="*/ 258 w 273"/>
                <a:gd name="T5" fmla="*/ 64 h 124"/>
                <a:gd name="T6" fmla="*/ 241 w 273"/>
                <a:gd name="T7" fmla="*/ 58 h 124"/>
                <a:gd name="T8" fmla="*/ 226 w 273"/>
                <a:gd name="T9" fmla="*/ 53 h 124"/>
                <a:gd name="T10" fmla="*/ 209 w 273"/>
                <a:gd name="T11" fmla="*/ 47 h 124"/>
                <a:gd name="T12" fmla="*/ 194 w 273"/>
                <a:gd name="T13" fmla="*/ 42 h 124"/>
                <a:gd name="T14" fmla="*/ 178 w 273"/>
                <a:gd name="T15" fmla="*/ 36 h 124"/>
                <a:gd name="T16" fmla="*/ 161 w 273"/>
                <a:gd name="T17" fmla="*/ 31 h 124"/>
                <a:gd name="T18" fmla="*/ 144 w 273"/>
                <a:gd name="T19" fmla="*/ 26 h 124"/>
                <a:gd name="T20" fmla="*/ 128 w 273"/>
                <a:gd name="T21" fmla="*/ 22 h 124"/>
                <a:gd name="T22" fmla="*/ 111 w 273"/>
                <a:gd name="T23" fmla="*/ 18 h 124"/>
                <a:gd name="T24" fmla="*/ 94 w 273"/>
                <a:gd name="T25" fmla="*/ 14 h 124"/>
                <a:gd name="T26" fmla="*/ 78 w 273"/>
                <a:gd name="T27" fmla="*/ 11 h 124"/>
                <a:gd name="T28" fmla="*/ 60 w 273"/>
                <a:gd name="T29" fmla="*/ 8 h 124"/>
                <a:gd name="T30" fmla="*/ 43 w 273"/>
                <a:gd name="T31" fmla="*/ 4 h 124"/>
                <a:gd name="T32" fmla="*/ 26 w 273"/>
                <a:gd name="T33" fmla="*/ 3 h 124"/>
                <a:gd name="T34" fmla="*/ 8 w 273"/>
                <a:gd name="T35" fmla="*/ 0 h 124"/>
                <a:gd name="T36" fmla="*/ 0 w 273"/>
                <a:gd name="T37" fmla="*/ 57 h 124"/>
                <a:gd name="T38" fmla="*/ 17 w 273"/>
                <a:gd name="T39" fmla="*/ 60 h 124"/>
                <a:gd name="T40" fmla="*/ 32 w 273"/>
                <a:gd name="T41" fmla="*/ 61 h 124"/>
                <a:gd name="T42" fmla="*/ 49 w 273"/>
                <a:gd name="T43" fmla="*/ 64 h 124"/>
                <a:gd name="T44" fmla="*/ 65 w 273"/>
                <a:gd name="T45" fmla="*/ 67 h 124"/>
                <a:gd name="T46" fmla="*/ 80 w 273"/>
                <a:gd name="T47" fmla="*/ 71 h 124"/>
                <a:gd name="T48" fmla="*/ 97 w 273"/>
                <a:gd name="T49" fmla="*/ 74 h 124"/>
                <a:gd name="T50" fmla="*/ 112 w 273"/>
                <a:gd name="T51" fmla="*/ 78 h 124"/>
                <a:gd name="T52" fmla="*/ 128 w 273"/>
                <a:gd name="T53" fmla="*/ 82 h 124"/>
                <a:gd name="T54" fmla="*/ 143 w 273"/>
                <a:gd name="T55" fmla="*/ 86 h 124"/>
                <a:gd name="T56" fmla="*/ 158 w 273"/>
                <a:gd name="T57" fmla="*/ 90 h 124"/>
                <a:gd name="T58" fmla="*/ 173 w 273"/>
                <a:gd name="T59" fmla="*/ 96 h 124"/>
                <a:gd name="T60" fmla="*/ 189 w 273"/>
                <a:gd name="T61" fmla="*/ 100 h 124"/>
                <a:gd name="T62" fmla="*/ 204 w 273"/>
                <a:gd name="T63" fmla="*/ 105 h 124"/>
                <a:gd name="T64" fmla="*/ 219 w 273"/>
                <a:gd name="T65" fmla="*/ 111 h 124"/>
                <a:gd name="T66" fmla="*/ 233 w 273"/>
                <a:gd name="T67" fmla="*/ 118 h 124"/>
                <a:gd name="T68" fmla="*/ 248 w 273"/>
                <a:gd name="T6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3" h="124">
                  <a:moveTo>
                    <a:pt x="248" y="124"/>
                  </a:moveTo>
                  <a:lnTo>
                    <a:pt x="273" y="71"/>
                  </a:lnTo>
                  <a:lnTo>
                    <a:pt x="258" y="64"/>
                  </a:lnTo>
                  <a:lnTo>
                    <a:pt x="241" y="58"/>
                  </a:lnTo>
                  <a:lnTo>
                    <a:pt x="226" y="53"/>
                  </a:lnTo>
                  <a:lnTo>
                    <a:pt x="209" y="47"/>
                  </a:lnTo>
                  <a:lnTo>
                    <a:pt x="194" y="42"/>
                  </a:lnTo>
                  <a:lnTo>
                    <a:pt x="178" y="36"/>
                  </a:lnTo>
                  <a:lnTo>
                    <a:pt x="161" y="31"/>
                  </a:lnTo>
                  <a:lnTo>
                    <a:pt x="144" y="26"/>
                  </a:lnTo>
                  <a:lnTo>
                    <a:pt x="128" y="22"/>
                  </a:lnTo>
                  <a:lnTo>
                    <a:pt x="111" y="18"/>
                  </a:lnTo>
                  <a:lnTo>
                    <a:pt x="94" y="14"/>
                  </a:lnTo>
                  <a:lnTo>
                    <a:pt x="78" y="11"/>
                  </a:lnTo>
                  <a:lnTo>
                    <a:pt x="60" y="8"/>
                  </a:lnTo>
                  <a:lnTo>
                    <a:pt x="43" y="4"/>
                  </a:lnTo>
                  <a:lnTo>
                    <a:pt x="26" y="3"/>
                  </a:lnTo>
                  <a:lnTo>
                    <a:pt x="8" y="0"/>
                  </a:lnTo>
                  <a:lnTo>
                    <a:pt x="0" y="57"/>
                  </a:lnTo>
                  <a:lnTo>
                    <a:pt x="17" y="60"/>
                  </a:lnTo>
                  <a:lnTo>
                    <a:pt x="32" y="61"/>
                  </a:lnTo>
                  <a:lnTo>
                    <a:pt x="49" y="64"/>
                  </a:lnTo>
                  <a:lnTo>
                    <a:pt x="65" y="67"/>
                  </a:lnTo>
                  <a:lnTo>
                    <a:pt x="80" y="71"/>
                  </a:lnTo>
                  <a:lnTo>
                    <a:pt x="97" y="74"/>
                  </a:lnTo>
                  <a:lnTo>
                    <a:pt x="112" y="78"/>
                  </a:lnTo>
                  <a:lnTo>
                    <a:pt x="128" y="82"/>
                  </a:lnTo>
                  <a:lnTo>
                    <a:pt x="143" y="86"/>
                  </a:lnTo>
                  <a:lnTo>
                    <a:pt x="158" y="90"/>
                  </a:lnTo>
                  <a:lnTo>
                    <a:pt x="173" y="96"/>
                  </a:lnTo>
                  <a:lnTo>
                    <a:pt x="189" y="100"/>
                  </a:lnTo>
                  <a:lnTo>
                    <a:pt x="204" y="105"/>
                  </a:lnTo>
                  <a:lnTo>
                    <a:pt x="219" y="111"/>
                  </a:lnTo>
                  <a:lnTo>
                    <a:pt x="233" y="118"/>
                  </a:lnTo>
                  <a:lnTo>
                    <a:pt x="248" y="124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1203" y="700"/>
              <a:ext cx="277" cy="133"/>
            </a:xfrm>
            <a:custGeom>
              <a:avLst/>
              <a:gdLst>
                <a:gd name="T0" fmla="*/ 277 w 277"/>
                <a:gd name="T1" fmla="*/ 57 h 133"/>
                <a:gd name="T2" fmla="*/ 269 w 277"/>
                <a:gd name="T3" fmla="*/ 0 h 133"/>
                <a:gd name="T4" fmla="*/ 251 w 277"/>
                <a:gd name="T5" fmla="*/ 3 h 133"/>
                <a:gd name="T6" fmla="*/ 233 w 277"/>
                <a:gd name="T7" fmla="*/ 5 h 133"/>
                <a:gd name="T8" fmla="*/ 216 w 277"/>
                <a:gd name="T9" fmla="*/ 10 h 133"/>
                <a:gd name="T10" fmla="*/ 198 w 277"/>
                <a:gd name="T11" fmla="*/ 12 h 133"/>
                <a:gd name="T12" fmla="*/ 182 w 277"/>
                <a:gd name="T13" fmla="*/ 16 h 133"/>
                <a:gd name="T14" fmla="*/ 164 w 277"/>
                <a:gd name="T15" fmla="*/ 22 h 133"/>
                <a:gd name="T16" fmla="*/ 147 w 277"/>
                <a:gd name="T17" fmla="*/ 26 h 133"/>
                <a:gd name="T18" fmla="*/ 130 w 277"/>
                <a:gd name="T19" fmla="*/ 32 h 133"/>
                <a:gd name="T20" fmla="*/ 114 w 277"/>
                <a:gd name="T21" fmla="*/ 37 h 133"/>
                <a:gd name="T22" fmla="*/ 97 w 277"/>
                <a:gd name="T23" fmla="*/ 43 h 133"/>
                <a:gd name="T24" fmla="*/ 80 w 277"/>
                <a:gd name="T25" fmla="*/ 48 h 133"/>
                <a:gd name="T26" fmla="*/ 64 w 277"/>
                <a:gd name="T27" fmla="*/ 54 h 133"/>
                <a:gd name="T28" fmla="*/ 47 w 277"/>
                <a:gd name="T29" fmla="*/ 61 h 133"/>
                <a:gd name="T30" fmla="*/ 32 w 277"/>
                <a:gd name="T31" fmla="*/ 68 h 133"/>
                <a:gd name="T32" fmla="*/ 15 w 277"/>
                <a:gd name="T33" fmla="*/ 75 h 133"/>
                <a:gd name="T34" fmla="*/ 0 w 277"/>
                <a:gd name="T35" fmla="*/ 82 h 133"/>
                <a:gd name="T36" fmla="*/ 25 w 277"/>
                <a:gd name="T37" fmla="*/ 133 h 133"/>
                <a:gd name="T38" fmla="*/ 40 w 277"/>
                <a:gd name="T39" fmla="*/ 126 h 133"/>
                <a:gd name="T40" fmla="*/ 55 w 277"/>
                <a:gd name="T41" fmla="*/ 121 h 133"/>
                <a:gd name="T42" fmla="*/ 69 w 277"/>
                <a:gd name="T43" fmla="*/ 114 h 133"/>
                <a:gd name="T44" fmla="*/ 85 w 277"/>
                <a:gd name="T45" fmla="*/ 108 h 133"/>
                <a:gd name="T46" fmla="*/ 101 w 277"/>
                <a:gd name="T47" fmla="*/ 102 h 133"/>
                <a:gd name="T48" fmla="*/ 116 w 277"/>
                <a:gd name="T49" fmla="*/ 97 h 133"/>
                <a:gd name="T50" fmla="*/ 132 w 277"/>
                <a:gd name="T51" fmla="*/ 91 h 133"/>
                <a:gd name="T52" fmla="*/ 147 w 277"/>
                <a:gd name="T53" fmla="*/ 86 h 133"/>
                <a:gd name="T54" fmla="*/ 164 w 277"/>
                <a:gd name="T55" fmla="*/ 82 h 133"/>
                <a:gd name="T56" fmla="*/ 179 w 277"/>
                <a:gd name="T57" fmla="*/ 78 h 133"/>
                <a:gd name="T58" fmla="*/ 196 w 277"/>
                <a:gd name="T59" fmla="*/ 73 h 133"/>
                <a:gd name="T60" fmla="*/ 212 w 277"/>
                <a:gd name="T61" fmla="*/ 69 h 133"/>
                <a:gd name="T62" fmla="*/ 227 w 277"/>
                <a:gd name="T63" fmla="*/ 66 h 133"/>
                <a:gd name="T64" fmla="*/ 244 w 277"/>
                <a:gd name="T65" fmla="*/ 62 h 133"/>
                <a:gd name="T66" fmla="*/ 261 w 277"/>
                <a:gd name="T67" fmla="*/ 59 h 133"/>
                <a:gd name="T68" fmla="*/ 277 w 277"/>
                <a:gd name="T69" fmla="*/ 5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7" h="133">
                  <a:moveTo>
                    <a:pt x="277" y="57"/>
                  </a:moveTo>
                  <a:lnTo>
                    <a:pt x="269" y="0"/>
                  </a:lnTo>
                  <a:lnTo>
                    <a:pt x="251" y="3"/>
                  </a:lnTo>
                  <a:lnTo>
                    <a:pt x="233" y="5"/>
                  </a:lnTo>
                  <a:lnTo>
                    <a:pt x="216" y="10"/>
                  </a:lnTo>
                  <a:lnTo>
                    <a:pt x="198" y="12"/>
                  </a:lnTo>
                  <a:lnTo>
                    <a:pt x="182" y="16"/>
                  </a:lnTo>
                  <a:lnTo>
                    <a:pt x="164" y="22"/>
                  </a:lnTo>
                  <a:lnTo>
                    <a:pt x="147" y="26"/>
                  </a:lnTo>
                  <a:lnTo>
                    <a:pt x="130" y="32"/>
                  </a:lnTo>
                  <a:lnTo>
                    <a:pt x="114" y="37"/>
                  </a:lnTo>
                  <a:lnTo>
                    <a:pt x="97" y="43"/>
                  </a:lnTo>
                  <a:lnTo>
                    <a:pt x="80" y="48"/>
                  </a:lnTo>
                  <a:lnTo>
                    <a:pt x="64" y="54"/>
                  </a:lnTo>
                  <a:lnTo>
                    <a:pt x="47" y="61"/>
                  </a:lnTo>
                  <a:lnTo>
                    <a:pt x="32" y="68"/>
                  </a:lnTo>
                  <a:lnTo>
                    <a:pt x="15" y="75"/>
                  </a:lnTo>
                  <a:lnTo>
                    <a:pt x="0" y="82"/>
                  </a:lnTo>
                  <a:lnTo>
                    <a:pt x="25" y="133"/>
                  </a:lnTo>
                  <a:lnTo>
                    <a:pt x="40" y="126"/>
                  </a:lnTo>
                  <a:lnTo>
                    <a:pt x="55" y="121"/>
                  </a:lnTo>
                  <a:lnTo>
                    <a:pt x="69" y="114"/>
                  </a:lnTo>
                  <a:lnTo>
                    <a:pt x="85" y="108"/>
                  </a:lnTo>
                  <a:lnTo>
                    <a:pt x="101" y="102"/>
                  </a:lnTo>
                  <a:lnTo>
                    <a:pt x="116" y="97"/>
                  </a:lnTo>
                  <a:lnTo>
                    <a:pt x="132" y="91"/>
                  </a:lnTo>
                  <a:lnTo>
                    <a:pt x="147" y="86"/>
                  </a:lnTo>
                  <a:lnTo>
                    <a:pt x="164" y="82"/>
                  </a:lnTo>
                  <a:lnTo>
                    <a:pt x="179" y="78"/>
                  </a:lnTo>
                  <a:lnTo>
                    <a:pt x="196" y="73"/>
                  </a:lnTo>
                  <a:lnTo>
                    <a:pt x="212" y="69"/>
                  </a:lnTo>
                  <a:lnTo>
                    <a:pt x="227" y="66"/>
                  </a:lnTo>
                  <a:lnTo>
                    <a:pt x="244" y="62"/>
                  </a:lnTo>
                  <a:lnTo>
                    <a:pt x="261" y="59"/>
                  </a:lnTo>
                  <a:lnTo>
                    <a:pt x="277" y="57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5" name="Freeform 46"/>
            <p:cNvSpPr>
              <a:spLocks/>
            </p:cNvSpPr>
            <p:nvPr/>
          </p:nvSpPr>
          <p:spPr bwMode="auto">
            <a:xfrm>
              <a:off x="1128" y="1799"/>
              <a:ext cx="146" cy="158"/>
            </a:xfrm>
            <a:custGeom>
              <a:avLst/>
              <a:gdLst>
                <a:gd name="T0" fmla="*/ 54 w 146"/>
                <a:gd name="T1" fmla="*/ 0 h 158"/>
                <a:gd name="T2" fmla="*/ 0 w 146"/>
                <a:gd name="T3" fmla="*/ 26 h 158"/>
                <a:gd name="T4" fmla="*/ 11 w 146"/>
                <a:gd name="T5" fmla="*/ 44 h 158"/>
                <a:gd name="T6" fmla="*/ 22 w 146"/>
                <a:gd name="T7" fmla="*/ 62 h 158"/>
                <a:gd name="T8" fmla="*/ 35 w 146"/>
                <a:gd name="T9" fmla="*/ 79 h 158"/>
                <a:gd name="T10" fmla="*/ 47 w 146"/>
                <a:gd name="T11" fmla="*/ 95 h 158"/>
                <a:gd name="T12" fmla="*/ 60 w 146"/>
                <a:gd name="T13" fmla="*/ 112 h 158"/>
                <a:gd name="T14" fmla="*/ 74 w 146"/>
                <a:gd name="T15" fmla="*/ 129 h 158"/>
                <a:gd name="T16" fmla="*/ 87 w 146"/>
                <a:gd name="T17" fmla="*/ 144 h 158"/>
                <a:gd name="T18" fmla="*/ 103 w 146"/>
                <a:gd name="T19" fmla="*/ 158 h 158"/>
                <a:gd name="T20" fmla="*/ 146 w 146"/>
                <a:gd name="T21" fmla="*/ 117 h 158"/>
                <a:gd name="T22" fmla="*/ 132 w 146"/>
                <a:gd name="T23" fmla="*/ 104 h 158"/>
                <a:gd name="T24" fmla="*/ 119 w 146"/>
                <a:gd name="T25" fmla="*/ 91 h 158"/>
                <a:gd name="T26" fmla="*/ 107 w 146"/>
                <a:gd name="T27" fmla="*/ 77 h 158"/>
                <a:gd name="T28" fmla="*/ 96 w 146"/>
                <a:gd name="T29" fmla="*/ 62 h 158"/>
                <a:gd name="T30" fmla="*/ 83 w 146"/>
                <a:gd name="T31" fmla="*/ 47 h 158"/>
                <a:gd name="T32" fmla="*/ 74 w 146"/>
                <a:gd name="T33" fmla="*/ 31 h 158"/>
                <a:gd name="T34" fmla="*/ 64 w 146"/>
                <a:gd name="T35" fmla="*/ 16 h 158"/>
                <a:gd name="T36" fmla="*/ 54 w 146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158">
                  <a:moveTo>
                    <a:pt x="54" y="0"/>
                  </a:moveTo>
                  <a:lnTo>
                    <a:pt x="0" y="26"/>
                  </a:lnTo>
                  <a:lnTo>
                    <a:pt x="11" y="44"/>
                  </a:lnTo>
                  <a:lnTo>
                    <a:pt x="22" y="62"/>
                  </a:lnTo>
                  <a:lnTo>
                    <a:pt x="35" y="79"/>
                  </a:lnTo>
                  <a:lnTo>
                    <a:pt x="47" y="95"/>
                  </a:lnTo>
                  <a:lnTo>
                    <a:pt x="60" y="112"/>
                  </a:lnTo>
                  <a:lnTo>
                    <a:pt x="74" y="129"/>
                  </a:lnTo>
                  <a:lnTo>
                    <a:pt x="87" y="144"/>
                  </a:lnTo>
                  <a:lnTo>
                    <a:pt x="103" y="158"/>
                  </a:lnTo>
                  <a:lnTo>
                    <a:pt x="146" y="117"/>
                  </a:lnTo>
                  <a:lnTo>
                    <a:pt x="132" y="104"/>
                  </a:lnTo>
                  <a:lnTo>
                    <a:pt x="119" y="91"/>
                  </a:lnTo>
                  <a:lnTo>
                    <a:pt x="107" y="77"/>
                  </a:lnTo>
                  <a:lnTo>
                    <a:pt x="96" y="62"/>
                  </a:lnTo>
                  <a:lnTo>
                    <a:pt x="83" y="47"/>
                  </a:lnTo>
                  <a:lnTo>
                    <a:pt x="74" y="31"/>
                  </a:lnTo>
                  <a:lnTo>
                    <a:pt x="64" y="1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6" name="Freeform 47"/>
            <p:cNvSpPr>
              <a:spLocks/>
            </p:cNvSpPr>
            <p:nvPr/>
          </p:nvSpPr>
          <p:spPr bwMode="auto">
            <a:xfrm>
              <a:off x="1067" y="1502"/>
              <a:ext cx="68" cy="170"/>
            </a:xfrm>
            <a:custGeom>
              <a:avLst/>
              <a:gdLst>
                <a:gd name="T0" fmla="*/ 68 w 68"/>
                <a:gd name="T1" fmla="*/ 9 h 170"/>
                <a:gd name="T2" fmla="*/ 8 w 68"/>
                <a:gd name="T3" fmla="*/ 0 h 170"/>
                <a:gd name="T4" fmla="*/ 4 w 68"/>
                <a:gd name="T5" fmla="*/ 20 h 170"/>
                <a:gd name="T6" fmla="*/ 3 w 68"/>
                <a:gd name="T7" fmla="*/ 41 h 170"/>
                <a:gd name="T8" fmla="*/ 0 w 68"/>
                <a:gd name="T9" fmla="*/ 62 h 170"/>
                <a:gd name="T10" fmla="*/ 0 w 68"/>
                <a:gd name="T11" fmla="*/ 83 h 170"/>
                <a:gd name="T12" fmla="*/ 0 w 68"/>
                <a:gd name="T13" fmla="*/ 105 h 170"/>
                <a:gd name="T14" fmla="*/ 3 w 68"/>
                <a:gd name="T15" fmla="*/ 127 h 170"/>
                <a:gd name="T16" fmla="*/ 4 w 68"/>
                <a:gd name="T17" fmla="*/ 148 h 170"/>
                <a:gd name="T18" fmla="*/ 8 w 68"/>
                <a:gd name="T19" fmla="*/ 170 h 170"/>
                <a:gd name="T20" fmla="*/ 68 w 68"/>
                <a:gd name="T21" fmla="*/ 161 h 170"/>
                <a:gd name="T22" fmla="*/ 65 w 68"/>
                <a:gd name="T23" fmla="*/ 141 h 170"/>
                <a:gd name="T24" fmla="*/ 62 w 68"/>
                <a:gd name="T25" fmla="*/ 122 h 170"/>
                <a:gd name="T26" fmla="*/ 61 w 68"/>
                <a:gd name="T27" fmla="*/ 102 h 170"/>
                <a:gd name="T28" fmla="*/ 61 w 68"/>
                <a:gd name="T29" fmla="*/ 83 h 170"/>
                <a:gd name="T30" fmla="*/ 61 w 68"/>
                <a:gd name="T31" fmla="*/ 65 h 170"/>
                <a:gd name="T32" fmla="*/ 62 w 68"/>
                <a:gd name="T33" fmla="*/ 45 h 170"/>
                <a:gd name="T34" fmla="*/ 65 w 68"/>
                <a:gd name="T35" fmla="*/ 27 h 170"/>
                <a:gd name="T36" fmla="*/ 68 w 68"/>
                <a:gd name="T37" fmla="*/ 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170">
                  <a:moveTo>
                    <a:pt x="68" y="9"/>
                  </a:moveTo>
                  <a:lnTo>
                    <a:pt x="8" y="0"/>
                  </a:lnTo>
                  <a:lnTo>
                    <a:pt x="4" y="20"/>
                  </a:lnTo>
                  <a:lnTo>
                    <a:pt x="3" y="41"/>
                  </a:lnTo>
                  <a:lnTo>
                    <a:pt x="0" y="62"/>
                  </a:lnTo>
                  <a:lnTo>
                    <a:pt x="0" y="83"/>
                  </a:lnTo>
                  <a:lnTo>
                    <a:pt x="0" y="105"/>
                  </a:lnTo>
                  <a:lnTo>
                    <a:pt x="3" y="127"/>
                  </a:lnTo>
                  <a:lnTo>
                    <a:pt x="4" y="148"/>
                  </a:lnTo>
                  <a:lnTo>
                    <a:pt x="8" y="170"/>
                  </a:lnTo>
                  <a:lnTo>
                    <a:pt x="68" y="161"/>
                  </a:lnTo>
                  <a:lnTo>
                    <a:pt x="65" y="141"/>
                  </a:lnTo>
                  <a:lnTo>
                    <a:pt x="62" y="122"/>
                  </a:lnTo>
                  <a:lnTo>
                    <a:pt x="61" y="102"/>
                  </a:lnTo>
                  <a:lnTo>
                    <a:pt x="61" y="83"/>
                  </a:lnTo>
                  <a:lnTo>
                    <a:pt x="61" y="65"/>
                  </a:lnTo>
                  <a:lnTo>
                    <a:pt x="62" y="45"/>
                  </a:lnTo>
                  <a:lnTo>
                    <a:pt x="65" y="27"/>
                  </a:lnTo>
                  <a:lnTo>
                    <a:pt x="68" y="9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1691" y="1065"/>
              <a:ext cx="168" cy="97"/>
            </a:xfrm>
            <a:custGeom>
              <a:avLst/>
              <a:gdLst>
                <a:gd name="T0" fmla="*/ 143 w 168"/>
                <a:gd name="T1" fmla="*/ 97 h 97"/>
                <a:gd name="T2" fmla="*/ 168 w 168"/>
                <a:gd name="T3" fmla="*/ 44 h 97"/>
                <a:gd name="T4" fmla="*/ 149 w 168"/>
                <a:gd name="T5" fmla="*/ 36 h 97"/>
                <a:gd name="T6" fmla="*/ 129 w 168"/>
                <a:gd name="T7" fmla="*/ 29 h 97"/>
                <a:gd name="T8" fmla="*/ 110 w 168"/>
                <a:gd name="T9" fmla="*/ 22 h 97"/>
                <a:gd name="T10" fmla="*/ 90 w 168"/>
                <a:gd name="T11" fmla="*/ 16 h 97"/>
                <a:gd name="T12" fmla="*/ 70 w 168"/>
                <a:gd name="T13" fmla="*/ 11 h 97"/>
                <a:gd name="T14" fmla="*/ 50 w 168"/>
                <a:gd name="T15" fmla="*/ 7 h 97"/>
                <a:gd name="T16" fmla="*/ 29 w 168"/>
                <a:gd name="T17" fmla="*/ 2 h 97"/>
                <a:gd name="T18" fmla="*/ 9 w 168"/>
                <a:gd name="T19" fmla="*/ 0 h 97"/>
                <a:gd name="T20" fmla="*/ 0 w 168"/>
                <a:gd name="T21" fmla="*/ 57 h 97"/>
                <a:gd name="T22" fmla="*/ 18 w 168"/>
                <a:gd name="T23" fmla="*/ 59 h 97"/>
                <a:gd name="T24" fmla="*/ 38 w 168"/>
                <a:gd name="T25" fmla="*/ 63 h 97"/>
                <a:gd name="T26" fmla="*/ 56 w 168"/>
                <a:gd name="T27" fmla="*/ 66 h 97"/>
                <a:gd name="T28" fmla="*/ 74 w 168"/>
                <a:gd name="T29" fmla="*/ 72 h 97"/>
                <a:gd name="T30" fmla="*/ 92 w 168"/>
                <a:gd name="T31" fmla="*/ 77 h 97"/>
                <a:gd name="T32" fmla="*/ 108 w 168"/>
                <a:gd name="T33" fmla="*/ 83 h 97"/>
                <a:gd name="T34" fmla="*/ 127 w 168"/>
                <a:gd name="T35" fmla="*/ 90 h 97"/>
                <a:gd name="T36" fmla="*/ 143 w 168"/>
                <a:gd name="T3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97">
                  <a:moveTo>
                    <a:pt x="143" y="97"/>
                  </a:moveTo>
                  <a:lnTo>
                    <a:pt x="168" y="44"/>
                  </a:lnTo>
                  <a:lnTo>
                    <a:pt x="149" y="36"/>
                  </a:lnTo>
                  <a:lnTo>
                    <a:pt x="129" y="29"/>
                  </a:lnTo>
                  <a:lnTo>
                    <a:pt x="110" y="22"/>
                  </a:lnTo>
                  <a:lnTo>
                    <a:pt x="90" y="16"/>
                  </a:lnTo>
                  <a:lnTo>
                    <a:pt x="70" y="11"/>
                  </a:lnTo>
                  <a:lnTo>
                    <a:pt x="50" y="7"/>
                  </a:lnTo>
                  <a:lnTo>
                    <a:pt x="29" y="2"/>
                  </a:lnTo>
                  <a:lnTo>
                    <a:pt x="9" y="0"/>
                  </a:lnTo>
                  <a:lnTo>
                    <a:pt x="0" y="57"/>
                  </a:lnTo>
                  <a:lnTo>
                    <a:pt x="18" y="59"/>
                  </a:lnTo>
                  <a:lnTo>
                    <a:pt x="38" y="63"/>
                  </a:lnTo>
                  <a:lnTo>
                    <a:pt x="56" y="66"/>
                  </a:lnTo>
                  <a:lnTo>
                    <a:pt x="74" y="72"/>
                  </a:lnTo>
                  <a:lnTo>
                    <a:pt x="92" y="77"/>
                  </a:lnTo>
                  <a:lnTo>
                    <a:pt x="108" y="83"/>
                  </a:lnTo>
                  <a:lnTo>
                    <a:pt x="127" y="90"/>
                  </a:lnTo>
                  <a:lnTo>
                    <a:pt x="143" y="97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1963" y="1201"/>
              <a:ext cx="147" cy="158"/>
            </a:xfrm>
            <a:custGeom>
              <a:avLst/>
              <a:gdLst>
                <a:gd name="T0" fmla="*/ 95 w 147"/>
                <a:gd name="T1" fmla="*/ 158 h 158"/>
                <a:gd name="T2" fmla="*/ 147 w 147"/>
                <a:gd name="T3" fmla="*/ 129 h 158"/>
                <a:gd name="T4" fmla="*/ 136 w 147"/>
                <a:gd name="T5" fmla="*/ 111 h 158"/>
                <a:gd name="T6" fmla="*/ 124 w 147"/>
                <a:gd name="T7" fmla="*/ 93 h 158"/>
                <a:gd name="T8" fmla="*/ 111 w 147"/>
                <a:gd name="T9" fmla="*/ 76 h 158"/>
                <a:gd name="T10" fmla="*/ 99 w 147"/>
                <a:gd name="T11" fmla="*/ 59 h 158"/>
                <a:gd name="T12" fmla="*/ 85 w 147"/>
                <a:gd name="T13" fmla="*/ 44 h 158"/>
                <a:gd name="T14" fmla="*/ 70 w 147"/>
                <a:gd name="T15" fmla="*/ 29 h 158"/>
                <a:gd name="T16" fmla="*/ 54 w 147"/>
                <a:gd name="T17" fmla="*/ 14 h 158"/>
                <a:gd name="T18" fmla="*/ 39 w 147"/>
                <a:gd name="T19" fmla="*/ 0 h 158"/>
                <a:gd name="T20" fmla="*/ 0 w 147"/>
                <a:gd name="T21" fmla="*/ 43 h 158"/>
                <a:gd name="T22" fmla="*/ 14 w 147"/>
                <a:gd name="T23" fmla="*/ 55 h 158"/>
                <a:gd name="T24" fmla="*/ 27 w 147"/>
                <a:gd name="T25" fmla="*/ 69 h 158"/>
                <a:gd name="T26" fmla="*/ 40 w 147"/>
                <a:gd name="T27" fmla="*/ 83 h 158"/>
                <a:gd name="T28" fmla="*/ 52 w 147"/>
                <a:gd name="T29" fmla="*/ 97 h 158"/>
                <a:gd name="T30" fmla="*/ 64 w 147"/>
                <a:gd name="T31" fmla="*/ 111 h 158"/>
                <a:gd name="T32" fmla="*/ 75 w 147"/>
                <a:gd name="T33" fmla="*/ 126 h 158"/>
                <a:gd name="T34" fmla="*/ 85 w 147"/>
                <a:gd name="T35" fmla="*/ 143 h 158"/>
                <a:gd name="T36" fmla="*/ 95 w 147"/>
                <a:gd name="T3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" h="158">
                  <a:moveTo>
                    <a:pt x="95" y="158"/>
                  </a:moveTo>
                  <a:lnTo>
                    <a:pt x="147" y="129"/>
                  </a:lnTo>
                  <a:lnTo>
                    <a:pt x="136" y="111"/>
                  </a:lnTo>
                  <a:lnTo>
                    <a:pt x="124" y="93"/>
                  </a:lnTo>
                  <a:lnTo>
                    <a:pt x="111" y="76"/>
                  </a:lnTo>
                  <a:lnTo>
                    <a:pt x="99" y="59"/>
                  </a:lnTo>
                  <a:lnTo>
                    <a:pt x="85" y="44"/>
                  </a:lnTo>
                  <a:lnTo>
                    <a:pt x="70" y="29"/>
                  </a:lnTo>
                  <a:lnTo>
                    <a:pt x="54" y="14"/>
                  </a:lnTo>
                  <a:lnTo>
                    <a:pt x="39" y="0"/>
                  </a:lnTo>
                  <a:lnTo>
                    <a:pt x="0" y="43"/>
                  </a:lnTo>
                  <a:lnTo>
                    <a:pt x="14" y="55"/>
                  </a:lnTo>
                  <a:lnTo>
                    <a:pt x="27" y="69"/>
                  </a:lnTo>
                  <a:lnTo>
                    <a:pt x="40" y="83"/>
                  </a:lnTo>
                  <a:lnTo>
                    <a:pt x="52" y="97"/>
                  </a:lnTo>
                  <a:lnTo>
                    <a:pt x="64" y="111"/>
                  </a:lnTo>
                  <a:lnTo>
                    <a:pt x="75" y="126"/>
                  </a:lnTo>
                  <a:lnTo>
                    <a:pt x="85" y="143"/>
                  </a:lnTo>
                  <a:lnTo>
                    <a:pt x="95" y="158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1371" y="1067"/>
              <a:ext cx="168" cy="103"/>
            </a:xfrm>
            <a:custGeom>
              <a:avLst/>
              <a:gdLst>
                <a:gd name="T0" fmla="*/ 168 w 168"/>
                <a:gd name="T1" fmla="*/ 57 h 103"/>
                <a:gd name="T2" fmla="*/ 159 w 168"/>
                <a:gd name="T3" fmla="*/ 0 h 103"/>
                <a:gd name="T4" fmla="*/ 139 w 168"/>
                <a:gd name="T5" fmla="*/ 5 h 103"/>
                <a:gd name="T6" fmla="*/ 118 w 168"/>
                <a:gd name="T7" fmla="*/ 9 h 103"/>
                <a:gd name="T8" fmla="*/ 97 w 168"/>
                <a:gd name="T9" fmla="*/ 14 h 103"/>
                <a:gd name="T10" fmla="*/ 76 w 168"/>
                <a:gd name="T11" fmla="*/ 20 h 103"/>
                <a:gd name="T12" fmla="*/ 57 w 168"/>
                <a:gd name="T13" fmla="*/ 27 h 103"/>
                <a:gd name="T14" fmla="*/ 37 w 168"/>
                <a:gd name="T15" fmla="*/ 34 h 103"/>
                <a:gd name="T16" fmla="*/ 18 w 168"/>
                <a:gd name="T17" fmla="*/ 42 h 103"/>
                <a:gd name="T18" fmla="*/ 0 w 168"/>
                <a:gd name="T19" fmla="*/ 50 h 103"/>
                <a:gd name="T20" fmla="*/ 25 w 168"/>
                <a:gd name="T21" fmla="*/ 103 h 103"/>
                <a:gd name="T22" fmla="*/ 41 w 168"/>
                <a:gd name="T23" fmla="*/ 95 h 103"/>
                <a:gd name="T24" fmla="*/ 59 w 168"/>
                <a:gd name="T25" fmla="*/ 88 h 103"/>
                <a:gd name="T26" fmla="*/ 76 w 168"/>
                <a:gd name="T27" fmla="*/ 81 h 103"/>
                <a:gd name="T28" fmla="*/ 94 w 168"/>
                <a:gd name="T29" fmla="*/ 75 h 103"/>
                <a:gd name="T30" fmla="*/ 112 w 168"/>
                <a:gd name="T31" fmla="*/ 70 h 103"/>
                <a:gd name="T32" fmla="*/ 130 w 168"/>
                <a:gd name="T33" fmla="*/ 64 h 103"/>
                <a:gd name="T34" fmla="*/ 150 w 168"/>
                <a:gd name="T35" fmla="*/ 60 h 103"/>
                <a:gd name="T36" fmla="*/ 168 w 168"/>
                <a:gd name="T37" fmla="*/ 5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103">
                  <a:moveTo>
                    <a:pt x="168" y="57"/>
                  </a:moveTo>
                  <a:lnTo>
                    <a:pt x="159" y="0"/>
                  </a:lnTo>
                  <a:lnTo>
                    <a:pt x="139" y="5"/>
                  </a:lnTo>
                  <a:lnTo>
                    <a:pt x="118" y="9"/>
                  </a:lnTo>
                  <a:lnTo>
                    <a:pt x="97" y="14"/>
                  </a:lnTo>
                  <a:lnTo>
                    <a:pt x="76" y="20"/>
                  </a:lnTo>
                  <a:lnTo>
                    <a:pt x="57" y="27"/>
                  </a:lnTo>
                  <a:lnTo>
                    <a:pt x="37" y="34"/>
                  </a:lnTo>
                  <a:lnTo>
                    <a:pt x="18" y="42"/>
                  </a:lnTo>
                  <a:lnTo>
                    <a:pt x="0" y="50"/>
                  </a:lnTo>
                  <a:lnTo>
                    <a:pt x="25" y="103"/>
                  </a:lnTo>
                  <a:lnTo>
                    <a:pt x="41" y="95"/>
                  </a:lnTo>
                  <a:lnTo>
                    <a:pt x="59" y="88"/>
                  </a:lnTo>
                  <a:lnTo>
                    <a:pt x="76" y="81"/>
                  </a:lnTo>
                  <a:lnTo>
                    <a:pt x="94" y="75"/>
                  </a:lnTo>
                  <a:lnTo>
                    <a:pt x="112" y="70"/>
                  </a:lnTo>
                  <a:lnTo>
                    <a:pt x="130" y="64"/>
                  </a:lnTo>
                  <a:lnTo>
                    <a:pt x="150" y="60"/>
                  </a:lnTo>
                  <a:lnTo>
                    <a:pt x="168" y="57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1129" y="1212"/>
              <a:ext cx="143" cy="159"/>
            </a:xfrm>
            <a:custGeom>
              <a:avLst/>
              <a:gdLst>
                <a:gd name="T0" fmla="*/ 143 w 143"/>
                <a:gd name="T1" fmla="*/ 43 h 159"/>
                <a:gd name="T2" fmla="*/ 103 w 143"/>
                <a:gd name="T3" fmla="*/ 0 h 159"/>
                <a:gd name="T4" fmla="*/ 88 w 143"/>
                <a:gd name="T5" fmla="*/ 15 h 159"/>
                <a:gd name="T6" fmla="*/ 73 w 143"/>
                <a:gd name="T7" fmla="*/ 30 h 159"/>
                <a:gd name="T8" fmla="*/ 59 w 143"/>
                <a:gd name="T9" fmla="*/ 46 h 159"/>
                <a:gd name="T10" fmla="*/ 46 w 143"/>
                <a:gd name="T11" fmla="*/ 62 h 159"/>
                <a:gd name="T12" fmla="*/ 34 w 143"/>
                <a:gd name="T13" fmla="*/ 79 h 159"/>
                <a:gd name="T14" fmla="*/ 21 w 143"/>
                <a:gd name="T15" fmla="*/ 97 h 159"/>
                <a:gd name="T16" fmla="*/ 10 w 143"/>
                <a:gd name="T17" fmla="*/ 115 h 159"/>
                <a:gd name="T18" fmla="*/ 0 w 143"/>
                <a:gd name="T19" fmla="*/ 133 h 159"/>
                <a:gd name="T20" fmla="*/ 54 w 143"/>
                <a:gd name="T21" fmla="*/ 159 h 159"/>
                <a:gd name="T22" fmla="*/ 64 w 143"/>
                <a:gd name="T23" fmla="*/ 144 h 159"/>
                <a:gd name="T24" fmla="*/ 74 w 143"/>
                <a:gd name="T25" fmla="*/ 127 h 159"/>
                <a:gd name="T26" fmla="*/ 84 w 143"/>
                <a:gd name="T27" fmla="*/ 112 h 159"/>
                <a:gd name="T28" fmla="*/ 95 w 143"/>
                <a:gd name="T29" fmla="*/ 98 h 159"/>
                <a:gd name="T30" fmla="*/ 106 w 143"/>
                <a:gd name="T31" fmla="*/ 83 h 159"/>
                <a:gd name="T32" fmla="*/ 117 w 143"/>
                <a:gd name="T33" fmla="*/ 69 h 159"/>
                <a:gd name="T34" fmla="*/ 129 w 143"/>
                <a:gd name="T35" fmla="*/ 57 h 159"/>
                <a:gd name="T36" fmla="*/ 143 w 143"/>
                <a:gd name="T37" fmla="*/ 4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3" h="159">
                  <a:moveTo>
                    <a:pt x="143" y="43"/>
                  </a:moveTo>
                  <a:lnTo>
                    <a:pt x="103" y="0"/>
                  </a:lnTo>
                  <a:lnTo>
                    <a:pt x="88" y="15"/>
                  </a:lnTo>
                  <a:lnTo>
                    <a:pt x="73" y="30"/>
                  </a:lnTo>
                  <a:lnTo>
                    <a:pt x="59" y="46"/>
                  </a:lnTo>
                  <a:lnTo>
                    <a:pt x="46" y="62"/>
                  </a:lnTo>
                  <a:lnTo>
                    <a:pt x="34" y="79"/>
                  </a:lnTo>
                  <a:lnTo>
                    <a:pt x="21" y="97"/>
                  </a:lnTo>
                  <a:lnTo>
                    <a:pt x="10" y="115"/>
                  </a:lnTo>
                  <a:lnTo>
                    <a:pt x="0" y="133"/>
                  </a:lnTo>
                  <a:lnTo>
                    <a:pt x="54" y="159"/>
                  </a:lnTo>
                  <a:lnTo>
                    <a:pt x="64" y="144"/>
                  </a:lnTo>
                  <a:lnTo>
                    <a:pt x="74" y="127"/>
                  </a:lnTo>
                  <a:lnTo>
                    <a:pt x="84" y="112"/>
                  </a:lnTo>
                  <a:lnTo>
                    <a:pt x="95" y="98"/>
                  </a:lnTo>
                  <a:lnTo>
                    <a:pt x="106" y="83"/>
                  </a:lnTo>
                  <a:lnTo>
                    <a:pt x="117" y="69"/>
                  </a:lnTo>
                  <a:lnTo>
                    <a:pt x="129" y="57"/>
                  </a:lnTo>
                  <a:lnTo>
                    <a:pt x="143" y="43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1972" y="1793"/>
              <a:ext cx="151" cy="166"/>
            </a:xfrm>
            <a:custGeom>
              <a:avLst/>
              <a:gdLst>
                <a:gd name="T0" fmla="*/ 151 w 151"/>
                <a:gd name="T1" fmla="*/ 25 h 166"/>
                <a:gd name="T2" fmla="*/ 97 w 151"/>
                <a:gd name="T3" fmla="*/ 0 h 166"/>
                <a:gd name="T4" fmla="*/ 87 w 151"/>
                <a:gd name="T5" fmla="*/ 18 h 166"/>
                <a:gd name="T6" fmla="*/ 76 w 151"/>
                <a:gd name="T7" fmla="*/ 35 h 166"/>
                <a:gd name="T8" fmla="*/ 65 w 151"/>
                <a:gd name="T9" fmla="*/ 51 h 166"/>
                <a:gd name="T10" fmla="*/ 54 w 151"/>
                <a:gd name="T11" fmla="*/ 67 h 166"/>
                <a:gd name="T12" fmla="*/ 41 w 151"/>
                <a:gd name="T13" fmla="*/ 82 h 166"/>
                <a:gd name="T14" fmla="*/ 27 w 151"/>
                <a:gd name="T15" fmla="*/ 97 h 166"/>
                <a:gd name="T16" fmla="*/ 13 w 151"/>
                <a:gd name="T17" fmla="*/ 112 h 166"/>
                <a:gd name="T18" fmla="*/ 0 w 151"/>
                <a:gd name="T19" fmla="*/ 126 h 166"/>
                <a:gd name="T20" fmla="*/ 43 w 151"/>
                <a:gd name="T21" fmla="*/ 166 h 166"/>
                <a:gd name="T22" fmla="*/ 59 w 151"/>
                <a:gd name="T23" fmla="*/ 151 h 166"/>
                <a:gd name="T24" fmla="*/ 74 w 151"/>
                <a:gd name="T25" fmla="*/ 135 h 166"/>
                <a:gd name="T26" fmla="*/ 88 w 151"/>
                <a:gd name="T27" fmla="*/ 118 h 166"/>
                <a:gd name="T28" fmla="*/ 104 w 151"/>
                <a:gd name="T29" fmla="*/ 100 h 166"/>
                <a:gd name="T30" fmla="*/ 116 w 151"/>
                <a:gd name="T31" fmla="*/ 82 h 166"/>
                <a:gd name="T32" fmla="*/ 129 w 151"/>
                <a:gd name="T33" fmla="*/ 64 h 166"/>
                <a:gd name="T34" fmla="*/ 140 w 151"/>
                <a:gd name="T35" fmla="*/ 44 h 166"/>
                <a:gd name="T36" fmla="*/ 151 w 151"/>
                <a:gd name="T37" fmla="*/ 2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166">
                  <a:moveTo>
                    <a:pt x="151" y="25"/>
                  </a:moveTo>
                  <a:lnTo>
                    <a:pt x="97" y="0"/>
                  </a:lnTo>
                  <a:lnTo>
                    <a:pt x="87" y="18"/>
                  </a:lnTo>
                  <a:lnTo>
                    <a:pt x="76" y="35"/>
                  </a:lnTo>
                  <a:lnTo>
                    <a:pt x="65" y="51"/>
                  </a:lnTo>
                  <a:lnTo>
                    <a:pt x="54" y="67"/>
                  </a:lnTo>
                  <a:lnTo>
                    <a:pt x="41" y="82"/>
                  </a:lnTo>
                  <a:lnTo>
                    <a:pt x="27" y="97"/>
                  </a:lnTo>
                  <a:lnTo>
                    <a:pt x="13" y="112"/>
                  </a:lnTo>
                  <a:lnTo>
                    <a:pt x="0" y="126"/>
                  </a:lnTo>
                  <a:lnTo>
                    <a:pt x="43" y="166"/>
                  </a:lnTo>
                  <a:lnTo>
                    <a:pt x="59" y="151"/>
                  </a:lnTo>
                  <a:lnTo>
                    <a:pt x="74" y="135"/>
                  </a:lnTo>
                  <a:lnTo>
                    <a:pt x="88" y="118"/>
                  </a:lnTo>
                  <a:lnTo>
                    <a:pt x="104" y="100"/>
                  </a:lnTo>
                  <a:lnTo>
                    <a:pt x="116" y="82"/>
                  </a:lnTo>
                  <a:lnTo>
                    <a:pt x="129" y="64"/>
                  </a:lnTo>
                  <a:lnTo>
                    <a:pt x="140" y="44"/>
                  </a:lnTo>
                  <a:lnTo>
                    <a:pt x="151" y="25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1371" y="2002"/>
              <a:ext cx="182" cy="103"/>
            </a:xfrm>
            <a:custGeom>
              <a:avLst/>
              <a:gdLst>
                <a:gd name="T0" fmla="*/ 29 w 182"/>
                <a:gd name="T1" fmla="*/ 0 h 103"/>
                <a:gd name="T2" fmla="*/ 0 w 182"/>
                <a:gd name="T3" fmla="*/ 52 h 103"/>
                <a:gd name="T4" fmla="*/ 21 w 182"/>
                <a:gd name="T5" fmla="*/ 62 h 103"/>
                <a:gd name="T6" fmla="*/ 41 w 182"/>
                <a:gd name="T7" fmla="*/ 70 h 103"/>
                <a:gd name="T8" fmla="*/ 62 w 182"/>
                <a:gd name="T9" fmla="*/ 77 h 103"/>
                <a:gd name="T10" fmla="*/ 84 w 182"/>
                <a:gd name="T11" fmla="*/ 84 h 103"/>
                <a:gd name="T12" fmla="*/ 107 w 182"/>
                <a:gd name="T13" fmla="*/ 89 h 103"/>
                <a:gd name="T14" fmla="*/ 129 w 182"/>
                <a:gd name="T15" fmla="*/ 95 h 103"/>
                <a:gd name="T16" fmla="*/ 151 w 182"/>
                <a:gd name="T17" fmla="*/ 99 h 103"/>
                <a:gd name="T18" fmla="*/ 175 w 182"/>
                <a:gd name="T19" fmla="*/ 103 h 103"/>
                <a:gd name="T20" fmla="*/ 182 w 182"/>
                <a:gd name="T21" fmla="*/ 46 h 103"/>
                <a:gd name="T22" fmla="*/ 161 w 182"/>
                <a:gd name="T23" fmla="*/ 44 h 103"/>
                <a:gd name="T24" fmla="*/ 141 w 182"/>
                <a:gd name="T25" fmla="*/ 39 h 103"/>
                <a:gd name="T26" fmla="*/ 122 w 182"/>
                <a:gd name="T27" fmla="*/ 35 h 103"/>
                <a:gd name="T28" fmla="*/ 102 w 182"/>
                <a:gd name="T29" fmla="*/ 30 h 103"/>
                <a:gd name="T30" fmla="*/ 83 w 182"/>
                <a:gd name="T31" fmla="*/ 24 h 103"/>
                <a:gd name="T32" fmla="*/ 65 w 182"/>
                <a:gd name="T33" fmla="*/ 17 h 103"/>
                <a:gd name="T34" fmla="*/ 47 w 182"/>
                <a:gd name="T35" fmla="*/ 9 h 103"/>
                <a:gd name="T36" fmla="*/ 29 w 182"/>
                <a:gd name="T3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2" h="103">
                  <a:moveTo>
                    <a:pt x="29" y="0"/>
                  </a:moveTo>
                  <a:lnTo>
                    <a:pt x="0" y="52"/>
                  </a:lnTo>
                  <a:lnTo>
                    <a:pt x="21" y="62"/>
                  </a:lnTo>
                  <a:lnTo>
                    <a:pt x="41" y="70"/>
                  </a:lnTo>
                  <a:lnTo>
                    <a:pt x="62" y="77"/>
                  </a:lnTo>
                  <a:lnTo>
                    <a:pt x="84" y="84"/>
                  </a:lnTo>
                  <a:lnTo>
                    <a:pt x="107" y="89"/>
                  </a:lnTo>
                  <a:lnTo>
                    <a:pt x="129" y="95"/>
                  </a:lnTo>
                  <a:lnTo>
                    <a:pt x="151" y="99"/>
                  </a:lnTo>
                  <a:lnTo>
                    <a:pt x="175" y="103"/>
                  </a:lnTo>
                  <a:lnTo>
                    <a:pt x="182" y="46"/>
                  </a:lnTo>
                  <a:lnTo>
                    <a:pt x="161" y="44"/>
                  </a:lnTo>
                  <a:lnTo>
                    <a:pt x="141" y="39"/>
                  </a:lnTo>
                  <a:lnTo>
                    <a:pt x="122" y="35"/>
                  </a:lnTo>
                  <a:lnTo>
                    <a:pt x="102" y="30"/>
                  </a:lnTo>
                  <a:lnTo>
                    <a:pt x="83" y="24"/>
                  </a:lnTo>
                  <a:lnTo>
                    <a:pt x="65" y="17"/>
                  </a:lnTo>
                  <a:lnTo>
                    <a:pt x="47" y="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1707" y="2004"/>
              <a:ext cx="169" cy="100"/>
            </a:xfrm>
            <a:custGeom>
              <a:avLst/>
              <a:gdLst>
                <a:gd name="T0" fmla="*/ 0 w 169"/>
                <a:gd name="T1" fmla="*/ 43 h 100"/>
                <a:gd name="T2" fmla="*/ 9 w 169"/>
                <a:gd name="T3" fmla="*/ 100 h 100"/>
                <a:gd name="T4" fmla="*/ 30 w 169"/>
                <a:gd name="T5" fmla="*/ 96 h 100"/>
                <a:gd name="T6" fmla="*/ 51 w 169"/>
                <a:gd name="T7" fmla="*/ 91 h 100"/>
                <a:gd name="T8" fmla="*/ 70 w 169"/>
                <a:gd name="T9" fmla="*/ 86 h 100"/>
                <a:gd name="T10" fmla="*/ 91 w 169"/>
                <a:gd name="T11" fmla="*/ 80 h 100"/>
                <a:gd name="T12" fmla="*/ 111 w 169"/>
                <a:gd name="T13" fmla="*/ 73 h 100"/>
                <a:gd name="T14" fmla="*/ 130 w 169"/>
                <a:gd name="T15" fmla="*/ 66 h 100"/>
                <a:gd name="T16" fmla="*/ 149 w 169"/>
                <a:gd name="T17" fmla="*/ 58 h 100"/>
                <a:gd name="T18" fmla="*/ 169 w 169"/>
                <a:gd name="T19" fmla="*/ 50 h 100"/>
                <a:gd name="T20" fmla="*/ 140 w 169"/>
                <a:gd name="T21" fmla="*/ 0 h 100"/>
                <a:gd name="T22" fmla="*/ 123 w 169"/>
                <a:gd name="T23" fmla="*/ 7 h 100"/>
                <a:gd name="T24" fmla="*/ 106 w 169"/>
                <a:gd name="T25" fmla="*/ 14 h 100"/>
                <a:gd name="T26" fmla="*/ 90 w 169"/>
                <a:gd name="T27" fmla="*/ 21 h 100"/>
                <a:gd name="T28" fmla="*/ 72 w 169"/>
                <a:gd name="T29" fmla="*/ 26 h 100"/>
                <a:gd name="T30" fmla="*/ 55 w 169"/>
                <a:gd name="T31" fmla="*/ 32 h 100"/>
                <a:gd name="T32" fmla="*/ 37 w 169"/>
                <a:gd name="T33" fmla="*/ 36 h 100"/>
                <a:gd name="T34" fmla="*/ 18 w 169"/>
                <a:gd name="T35" fmla="*/ 40 h 100"/>
                <a:gd name="T36" fmla="*/ 0 w 169"/>
                <a:gd name="T37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" h="100">
                  <a:moveTo>
                    <a:pt x="0" y="43"/>
                  </a:moveTo>
                  <a:lnTo>
                    <a:pt x="9" y="100"/>
                  </a:lnTo>
                  <a:lnTo>
                    <a:pt x="30" y="96"/>
                  </a:lnTo>
                  <a:lnTo>
                    <a:pt x="51" y="91"/>
                  </a:lnTo>
                  <a:lnTo>
                    <a:pt x="70" y="86"/>
                  </a:lnTo>
                  <a:lnTo>
                    <a:pt x="91" y="80"/>
                  </a:lnTo>
                  <a:lnTo>
                    <a:pt x="111" y="73"/>
                  </a:lnTo>
                  <a:lnTo>
                    <a:pt x="130" y="66"/>
                  </a:lnTo>
                  <a:lnTo>
                    <a:pt x="149" y="58"/>
                  </a:lnTo>
                  <a:lnTo>
                    <a:pt x="169" y="50"/>
                  </a:lnTo>
                  <a:lnTo>
                    <a:pt x="140" y="0"/>
                  </a:lnTo>
                  <a:lnTo>
                    <a:pt x="123" y="7"/>
                  </a:lnTo>
                  <a:lnTo>
                    <a:pt x="106" y="14"/>
                  </a:lnTo>
                  <a:lnTo>
                    <a:pt x="90" y="21"/>
                  </a:lnTo>
                  <a:lnTo>
                    <a:pt x="72" y="26"/>
                  </a:lnTo>
                  <a:lnTo>
                    <a:pt x="55" y="32"/>
                  </a:lnTo>
                  <a:lnTo>
                    <a:pt x="37" y="36"/>
                  </a:lnTo>
                  <a:lnTo>
                    <a:pt x="18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2110" y="1484"/>
              <a:ext cx="71" cy="176"/>
            </a:xfrm>
            <a:custGeom>
              <a:avLst/>
              <a:gdLst>
                <a:gd name="T0" fmla="*/ 4 w 71"/>
                <a:gd name="T1" fmla="*/ 168 h 176"/>
                <a:gd name="T2" fmla="*/ 65 w 71"/>
                <a:gd name="T3" fmla="*/ 176 h 176"/>
                <a:gd name="T4" fmla="*/ 67 w 71"/>
                <a:gd name="T5" fmla="*/ 156 h 176"/>
                <a:gd name="T6" fmla="*/ 70 w 71"/>
                <a:gd name="T7" fmla="*/ 138 h 176"/>
                <a:gd name="T8" fmla="*/ 71 w 71"/>
                <a:gd name="T9" fmla="*/ 119 h 176"/>
                <a:gd name="T10" fmla="*/ 71 w 71"/>
                <a:gd name="T11" fmla="*/ 101 h 176"/>
                <a:gd name="T12" fmla="*/ 70 w 71"/>
                <a:gd name="T13" fmla="*/ 75 h 176"/>
                <a:gd name="T14" fmla="*/ 68 w 71"/>
                <a:gd name="T15" fmla="*/ 50 h 176"/>
                <a:gd name="T16" fmla="*/ 64 w 71"/>
                <a:gd name="T17" fmla="*/ 25 h 176"/>
                <a:gd name="T18" fmla="*/ 60 w 71"/>
                <a:gd name="T19" fmla="*/ 0 h 176"/>
                <a:gd name="T20" fmla="*/ 0 w 71"/>
                <a:gd name="T21" fmla="*/ 12 h 176"/>
                <a:gd name="T22" fmla="*/ 4 w 71"/>
                <a:gd name="T23" fmla="*/ 34 h 176"/>
                <a:gd name="T24" fmla="*/ 7 w 71"/>
                <a:gd name="T25" fmla="*/ 57 h 176"/>
                <a:gd name="T26" fmla="*/ 10 w 71"/>
                <a:gd name="T27" fmla="*/ 79 h 176"/>
                <a:gd name="T28" fmla="*/ 10 w 71"/>
                <a:gd name="T29" fmla="*/ 101 h 176"/>
                <a:gd name="T30" fmla="*/ 10 w 71"/>
                <a:gd name="T31" fmla="*/ 119 h 176"/>
                <a:gd name="T32" fmla="*/ 9 w 71"/>
                <a:gd name="T33" fmla="*/ 136 h 176"/>
                <a:gd name="T34" fmla="*/ 7 w 71"/>
                <a:gd name="T35" fmla="*/ 152 h 176"/>
                <a:gd name="T36" fmla="*/ 4 w 71"/>
                <a:gd name="T37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176">
                  <a:moveTo>
                    <a:pt x="4" y="168"/>
                  </a:moveTo>
                  <a:lnTo>
                    <a:pt x="65" y="176"/>
                  </a:lnTo>
                  <a:lnTo>
                    <a:pt x="67" y="156"/>
                  </a:lnTo>
                  <a:lnTo>
                    <a:pt x="70" y="138"/>
                  </a:lnTo>
                  <a:lnTo>
                    <a:pt x="71" y="119"/>
                  </a:lnTo>
                  <a:lnTo>
                    <a:pt x="71" y="101"/>
                  </a:lnTo>
                  <a:lnTo>
                    <a:pt x="70" y="75"/>
                  </a:lnTo>
                  <a:lnTo>
                    <a:pt x="68" y="50"/>
                  </a:lnTo>
                  <a:lnTo>
                    <a:pt x="64" y="25"/>
                  </a:lnTo>
                  <a:lnTo>
                    <a:pt x="60" y="0"/>
                  </a:lnTo>
                  <a:lnTo>
                    <a:pt x="0" y="12"/>
                  </a:lnTo>
                  <a:lnTo>
                    <a:pt x="4" y="34"/>
                  </a:lnTo>
                  <a:lnTo>
                    <a:pt x="7" y="57"/>
                  </a:lnTo>
                  <a:lnTo>
                    <a:pt x="10" y="79"/>
                  </a:lnTo>
                  <a:lnTo>
                    <a:pt x="10" y="101"/>
                  </a:lnTo>
                  <a:lnTo>
                    <a:pt x="10" y="119"/>
                  </a:lnTo>
                  <a:lnTo>
                    <a:pt x="9" y="136"/>
                  </a:lnTo>
                  <a:lnTo>
                    <a:pt x="7" y="152"/>
                  </a:lnTo>
                  <a:lnTo>
                    <a:pt x="4" y="168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2477" y="1914"/>
              <a:ext cx="30" cy="65"/>
            </a:xfrm>
            <a:custGeom>
              <a:avLst/>
              <a:gdLst>
                <a:gd name="T0" fmla="*/ 1 w 30"/>
                <a:gd name="T1" fmla="*/ 65 h 65"/>
                <a:gd name="T2" fmla="*/ 8 w 30"/>
                <a:gd name="T3" fmla="*/ 50 h 65"/>
                <a:gd name="T4" fmla="*/ 16 w 30"/>
                <a:gd name="T5" fmla="*/ 33 h 65"/>
                <a:gd name="T6" fmla="*/ 23 w 30"/>
                <a:gd name="T7" fmla="*/ 16 h 65"/>
                <a:gd name="T8" fmla="*/ 30 w 30"/>
                <a:gd name="T9" fmla="*/ 0 h 65"/>
                <a:gd name="T10" fmla="*/ 23 w 30"/>
                <a:gd name="T11" fmla="*/ 16 h 65"/>
                <a:gd name="T12" fmla="*/ 15 w 30"/>
                <a:gd name="T13" fmla="*/ 33 h 65"/>
                <a:gd name="T14" fmla="*/ 8 w 30"/>
                <a:gd name="T15" fmla="*/ 50 h 65"/>
                <a:gd name="T16" fmla="*/ 0 w 30"/>
                <a:gd name="T17" fmla="*/ 65 h 65"/>
                <a:gd name="T18" fmla="*/ 1 w 30"/>
                <a:gd name="T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5">
                  <a:moveTo>
                    <a:pt x="1" y="65"/>
                  </a:moveTo>
                  <a:lnTo>
                    <a:pt x="8" y="50"/>
                  </a:lnTo>
                  <a:lnTo>
                    <a:pt x="16" y="33"/>
                  </a:lnTo>
                  <a:lnTo>
                    <a:pt x="23" y="16"/>
                  </a:lnTo>
                  <a:lnTo>
                    <a:pt x="30" y="0"/>
                  </a:lnTo>
                  <a:lnTo>
                    <a:pt x="23" y="16"/>
                  </a:lnTo>
                  <a:lnTo>
                    <a:pt x="15" y="33"/>
                  </a:lnTo>
                  <a:lnTo>
                    <a:pt x="8" y="50"/>
                  </a:lnTo>
                  <a:lnTo>
                    <a:pt x="0" y="65"/>
                  </a:lnTo>
                  <a:lnTo>
                    <a:pt x="1" y="65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2393" y="1138"/>
              <a:ext cx="158" cy="275"/>
            </a:xfrm>
            <a:custGeom>
              <a:avLst/>
              <a:gdLst>
                <a:gd name="T0" fmla="*/ 100 w 158"/>
                <a:gd name="T1" fmla="*/ 275 h 275"/>
                <a:gd name="T2" fmla="*/ 158 w 158"/>
                <a:gd name="T3" fmla="*/ 261 h 275"/>
                <a:gd name="T4" fmla="*/ 158 w 158"/>
                <a:gd name="T5" fmla="*/ 260 h 275"/>
                <a:gd name="T6" fmla="*/ 158 w 158"/>
                <a:gd name="T7" fmla="*/ 258 h 275"/>
                <a:gd name="T8" fmla="*/ 158 w 158"/>
                <a:gd name="T9" fmla="*/ 258 h 275"/>
                <a:gd name="T10" fmla="*/ 157 w 158"/>
                <a:gd name="T11" fmla="*/ 257 h 275"/>
                <a:gd name="T12" fmla="*/ 149 w 158"/>
                <a:gd name="T13" fmla="*/ 222 h 275"/>
                <a:gd name="T14" fmla="*/ 139 w 158"/>
                <a:gd name="T15" fmla="*/ 189 h 275"/>
                <a:gd name="T16" fmla="*/ 128 w 158"/>
                <a:gd name="T17" fmla="*/ 156 h 275"/>
                <a:gd name="T18" fmla="*/ 115 w 158"/>
                <a:gd name="T19" fmla="*/ 124 h 275"/>
                <a:gd name="T20" fmla="*/ 102 w 158"/>
                <a:gd name="T21" fmla="*/ 92 h 275"/>
                <a:gd name="T22" fmla="*/ 86 w 158"/>
                <a:gd name="T23" fmla="*/ 60 h 275"/>
                <a:gd name="T24" fmla="*/ 71 w 158"/>
                <a:gd name="T25" fmla="*/ 29 h 275"/>
                <a:gd name="T26" fmla="*/ 53 w 158"/>
                <a:gd name="T27" fmla="*/ 0 h 275"/>
                <a:gd name="T28" fmla="*/ 0 w 158"/>
                <a:gd name="T29" fmla="*/ 29 h 275"/>
                <a:gd name="T30" fmla="*/ 17 w 158"/>
                <a:gd name="T31" fmla="*/ 58 h 275"/>
                <a:gd name="T32" fmla="*/ 32 w 158"/>
                <a:gd name="T33" fmla="*/ 88 h 275"/>
                <a:gd name="T34" fmla="*/ 47 w 158"/>
                <a:gd name="T35" fmla="*/ 117 h 275"/>
                <a:gd name="T36" fmla="*/ 60 w 158"/>
                <a:gd name="T37" fmla="*/ 147 h 275"/>
                <a:gd name="T38" fmla="*/ 72 w 158"/>
                <a:gd name="T39" fmla="*/ 179 h 275"/>
                <a:gd name="T40" fmla="*/ 82 w 158"/>
                <a:gd name="T41" fmla="*/ 210 h 275"/>
                <a:gd name="T42" fmla="*/ 92 w 158"/>
                <a:gd name="T43" fmla="*/ 243 h 275"/>
                <a:gd name="T44" fmla="*/ 100 w 158"/>
                <a:gd name="T45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8" h="275">
                  <a:moveTo>
                    <a:pt x="100" y="275"/>
                  </a:moveTo>
                  <a:lnTo>
                    <a:pt x="158" y="261"/>
                  </a:lnTo>
                  <a:lnTo>
                    <a:pt x="158" y="260"/>
                  </a:lnTo>
                  <a:lnTo>
                    <a:pt x="158" y="258"/>
                  </a:lnTo>
                  <a:lnTo>
                    <a:pt x="158" y="258"/>
                  </a:lnTo>
                  <a:lnTo>
                    <a:pt x="157" y="257"/>
                  </a:lnTo>
                  <a:lnTo>
                    <a:pt x="149" y="222"/>
                  </a:lnTo>
                  <a:lnTo>
                    <a:pt x="139" y="189"/>
                  </a:lnTo>
                  <a:lnTo>
                    <a:pt x="128" y="156"/>
                  </a:lnTo>
                  <a:lnTo>
                    <a:pt x="115" y="124"/>
                  </a:lnTo>
                  <a:lnTo>
                    <a:pt x="102" y="92"/>
                  </a:lnTo>
                  <a:lnTo>
                    <a:pt x="86" y="60"/>
                  </a:lnTo>
                  <a:lnTo>
                    <a:pt x="71" y="29"/>
                  </a:lnTo>
                  <a:lnTo>
                    <a:pt x="53" y="0"/>
                  </a:lnTo>
                  <a:lnTo>
                    <a:pt x="0" y="29"/>
                  </a:lnTo>
                  <a:lnTo>
                    <a:pt x="17" y="58"/>
                  </a:lnTo>
                  <a:lnTo>
                    <a:pt x="32" y="88"/>
                  </a:lnTo>
                  <a:lnTo>
                    <a:pt x="47" y="117"/>
                  </a:lnTo>
                  <a:lnTo>
                    <a:pt x="60" y="147"/>
                  </a:lnTo>
                  <a:lnTo>
                    <a:pt x="72" y="179"/>
                  </a:lnTo>
                  <a:lnTo>
                    <a:pt x="82" y="210"/>
                  </a:lnTo>
                  <a:lnTo>
                    <a:pt x="92" y="243"/>
                  </a:lnTo>
                  <a:lnTo>
                    <a:pt x="100" y="275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2421" y="1700"/>
              <a:ext cx="146" cy="279"/>
            </a:xfrm>
            <a:custGeom>
              <a:avLst/>
              <a:gdLst>
                <a:gd name="T0" fmla="*/ 82 w 146"/>
                <a:gd name="T1" fmla="*/ 0 h 279"/>
                <a:gd name="T2" fmla="*/ 76 w 146"/>
                <a:gd name="T3" fmla="*/ 33 h 279"/>
                <a:gd name="T4" fmla="*/ 69 w 146"/>
                <a:gd name="T5" fmla="*/ 67 h 279"/>
                <a:gd name="T6" fmla="*/ 61 w 146"/>
                <a:gd name="T7" fmla="*/ 99 h 279"/>
                <a:gd name="T8" fmla="*/ 51 w 146"/>
                <a:gd name="T9" fmla="*/ 130 h 279"/>
                <a:gd name="T10" fmla="*/ 40 w 146"/>
                <a:gd name="T11" fmla="*/ 162 h 279"/>
                <a:gd name="T12" fmla="*/ 29 w 146"/>
                <a:gd name="T13" fmla="*/ 193 h 279"/>
                <a:gd name="T14" fmla="*/ 15 w 146"/>
                <a:gd name="T15" fmla="*/ 223 h 279"/>
                <a:gd name="T16" fmla="*/ 0 w 146"/>
                <a:gd name="T17" fmla="*/ 254 h 279"/>
                <a:gd name="T18" fmla="*/ 56 w 146"/>
                <a:gd name="T19" fmla="*/ 279 h 279"/>
                <a:gd name="T20" fmla="*/ 64 w 146"/>
                <a:gd name="T21" fmla="*/ 264 h 279"/>
                <a:gd name="T22" fmla="*/ 71 w 146"/>
                <a:gd name="T23" fmla="*/ 247 h 279"/>
                <a:gd name="T24" fmla="*/ 78 w 146"/>
                <a:gd name="T25" fmla="*/ 230 h 279"/>
                <a:gd name="T26" fmla="*/ 86 w 146"/>
                <a:gd name="T27" fmla="*/ 214 h 279"/>
                <a:gd name="T28" fmla="*/ 99 w 146"/>
                <a:gd name="T29" fmla="*/ 186 h 279"/>
                <a:gd name="T30" fmla="*/ 108 w 146"/>
                <a:gd name="T31" fmla="*/ 160 h 279"/>
                <a:gd name="T32" fmla="*/ 118 w 146"/>
                <a:gd name="T33" fmla="*/ 133 h 279"/>
                <a:gd name="T34" fmla="*/ 126 w 146"/>
                <a:gd name="T35" fmla="*/ 107 h 279"/>
                <a:gd name="T36" fmla="*/ 132 w 146"/>
                <a:gd name="T37" fmla="*/ 82 h 279"/>
                <a:gd name="T38" fmla="*/ 137 w 146"/>
                <a:gd name="T39" fmla="*/ 56 h 279"/>
                <a:gd name="T40" fmla="*/ 142 w 146"/>
                <a:gd name="T41" fmla="*/ 29 h 279"/>
                <a:gd name="T42" fmla="*/ 146 w 146"/>
                <a:gd name="T43" fmla="*/ 3 h 279"/>
                <a:gd name="T44" fmla="*/ 82 w 146"/>
                <a:gd name="T45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" h="279">
                  <a:moveTo>
                    <a:pt x="82" y="0"/>
                  </a:moveTo>
                  <a:lnTo>
                    <a:pt x="76" y="33"/>
                  </a:lnTo>
                  <a:lnTo>
                    <a:pt x="69" y="67"/>
                  </a:lnTo>
                  <a:lnTo>
                    <a:pt x="61" y="99"/>
                  </a:lnTo>
                  <a:lnTo>
                    <a:pt x="51" y="130"/>
                  </a:lnTo>
                  <a:lnTo>
                    <a:pt x="40" y="162"/>
                  </a:lnTo>
                  <a:lnTo>
                    <a:pt x="29" y="193"/>
                  </a:lnTo>
                  <a:lnTo>
                    <a:pt x="15" y="223"/>
                  </a:lnTo>
                  <a:lnTo>
                    <a:pt x="0" y="254"/>
                  </a:lnTo>
                  <a:lnTo>
                    <a:pt x="56" y="279"/>
                  </a:lnTo>
                  <a:lnTo>
                    <a:pt x="64" y="264"/>
                  </a:lnTo>
                  <a:lnTo>
                    <a:pt x="71" y="247"/>
                  </a:lnTo>
                  <a:lnTo>
                    <a:pt x="78" y="230"/>
                  </a:lnTo>
                  <a:lnTo>
                    <a:pt x="86" y="214"/>
                  </a:lnTo>
                  <a:lnTo>
                    <a:pt x="99" y="186"/>
                  </a:lnTo>
                  <a:lnTo>
                    <a:pt x="108" y="160"/>
                  </a:lnTo>
                  <a:lnTo>
                    <a:pt x="118" y="133"/>
                  </a:lnTo>
                  <a:lnTo>
                    <a:pt x="126" y="107"/>
                  </a:lnTo>
                  <a:lnTo>
                    <a:pt x="132" y="82"/>
                  </a:lnTo>
                  <a:lnTo>
                    <a:pt x="137" y="56"/>
                  </a:lnTo>
                  <a:lnTo>
                    <a:pt x="142" y="29"/>
                  </a:lnTo>
                  <a:lnTo>
                    <a:pt x="146" y="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710" y="1167"/>
              <a:ext cx="73" cy="172"/>
            </a:xfrm>
            <a:custGeom>
              <a:avLst/>
              <a:gdLst>
                <a:gd name="T0" fmla="*/ 71 w 73"/>
                <a:gd name="T1" fmla="*/ 0 h 172"/>
                <a:gd name="T2" fmla="*/ 60 w 73"/>
                <a:gd name="T3" fmla="*/ 21 h 172"/>
                <a:gd name="T4" fmla="*/ 50 w 73"/>
                <a:gd name="T5" fmla="*/ 42 h 172"/>
                <a:gd name="T6" fmla="*/ 41 w 73"/>
                <a:gd name="T7" fmla="*/ 63 h 172"/>
                <a:gd name="T8" fmla="*/ 31 w 73"/>
                <a:gd name="T9" fmla="*/ 84 h 172"/>
                <a:gd name="T10" fmla="*/ 23 w 73"/>
                <a:gd name="T11" fmla="*/ 106 h 172"/>
                <a:gd name="T12" fmla="*/ 14 w 73"/>
                <a:gd name="T13" fmla="*/ 128 h 172"/>
                <a:gd name="T14" fmla="*/ 7 w 73"/>
                <a:gd name="T15" fmla="*/ 150 h 172"/>
                <a:gd name="T16" fmla="*/ 0 w 73"/>
                <a:gd name="T17" fmla="*/ 172 h 172"/>
                <a:gd name="T18" fmla="*/ 7 w 73"/>
                <a:gd name="T19" fmla="*/ 150 h 172"/>
                <a:gd name="T20" fmla="*/ 16 w 73"/>
                <a:gd name="T21" fmla="*/ 128 h 172"/>
                <a:gd name="T22" fmla="*/ 23 w 73"/>
                <a:gd name="T23" fmla="*/ 106 h 172"/>
                <a:gd name="T24" fmla="*/ 32 w 73"/>
                <a:gd name="T25" fmla="*/ 85 h 172"/>
                <a:gd name="T26" fmla="*/ 41 w 73"/>
                <a:gd name="T27" fmla="*/ 64 h 172"/>
                <a:gd name="T28" fmla="*/ 50 w 73"/>
                <a:gd name="T29" fmla="*/ 43 h 172"/>
                <a:gd name="T30" fmla="*/ 61 w 73"/>
                <a:gd name="T31" fmla="*/ 23 h 172"/>
                <a:gd name="T32" fmla="*/ 73 w 73"/>
                <a:gd name="T33" fmla="*/ 2 h 172"/>
                <a:gd name="T34" fmla="*/ 71 w 73"/>
                <a:gd name="T3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172">
                  <a:moveTo>
                    <a:pt x="71" y="0"/>
                  </a:moveTo>
                  <a:lnTo>
                    <a:pt x="60" y="21"/>
                  </a:lnTo>
                  <a:lnTo>
                    <a:pt x="50" y="42"/>
                  </a:lnTo>
                  <a:lnTo>
                    <a:pt x="41" y="63"/>
                  </a:lnTo>
                  <a:lnTo>
                    <a:pt x="31" y="84"/>
                  </a:lnTo>
                  <a:lnTo>
                    <a:pt x="23" y="106"/>
                  </a:lnTo>
                  <a:lnTo>
                    <a:pt x="14" y="128"/>
                  </a:lnTo>
                  <a:lnTo>
                    <a:pt x="7" y="150"/>
                  </a:lnTo>
                  <a:lnTo>
                    <a:pt x="0" y="172"/>
                  </a:lnTo>
                  <a:lnTo>
                    <a:pt x="7" y="150"/>
                  </a:lnTo>
                  <a:lnTo>
                    <a:pt x="16" y="128"/>
                  </a:lnTo>
                  <a:lnTo>
                    <a:pt x="23" y="106"/>
                  </a:lnTo>
                  <a:lnTo>
                    <a:pt x="32" y="85"/>
                  </a:lnTo>
                  <a:lnTo>
                    <a:pt x="41" y="64"/>
                  </a:lnTo>
                  <a:lnTo>
                    <a:pt x="50" y="43"/>
                  </a:lnTo>
                  <a:lnTo>
                    <a:pt x="61" y="23"/>
                  </a:lnTo>
                  <a:lnTo>
                    <a:pt x="73" y="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963" y="2212"/>
              <a:ext cx="3" cy="4"/>
            </a:xfrm>
            <a:custGeom>
              <a:avLst/>
              <a:gdLst>
                <a:gd name="T0" fmla="*/ 0 w 3"/>
                <a:gd name="T1" fmla="*/ 3 h 4"/>
                <a:gd name="T2" fmla="*/ 1 w 3"/>
                <a:gd name="T3" fmla="*/ 3 h 4"/>
                <a:gd name="T4" fmla="*/ 1 w 3"/>
                <a:gd name="T5" fmla="*/ 3 h 4"/>
                <a:gd name="T6" fmla="*/ 1 w 3"/>
                <a:gd name="T7" fmla="*/ 4 h 4"/>
                <a:gd name="T8" fmla="*/ 3 w 3"/>
                <a:gd name="T9" fmla="*/ 4 h 4"/>
                <a:gd name="T10" fmla="*/ 1 w 3"/>
                <a:gd name="T11" fmla="*/ 0 h 4"/>
                <a:gd name="T12" fmla="*/ 0 w 3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3" y="4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688" y="1169"/>
              <a:ext cx="149" cy="277"/>
            </a:xfrm>
            <a:custGeom>
              <a:avLst/>
              <a:gdLst>
                <a:gd name="T0" fmla="*/ 60 w 149"/>
                <a:gd name="T1" fmla="*/ 277 h 277"/>
                <a:gd name="T2" fmla="*/ 67 w 149"/>
                <a:gd name="T3" fmla="*/ 244 h 277"/>
                <a:gd name="T4" fmla="*/ 74 w 149"/>
                <a:gd name="T5" fmla="*/ 212 h 277"/>
                <a:gd name="T6" fmla="*/ 83 w 149"/>
                <a:gd name="T7" fmla="*/ 179 h 277"/>
                <a:gd name="T8" fmla="*/ 95 w 149"/>
                <a:gd name="T9" fmla="*/ 148 h 277"/>
                <a:gd name="T10" fmla="*/ 106 w 149"/>
                <a:gd name="T11" fmla="*/ 116 h 277"/>
                <a:gd name="T12" fmla="*/ 118 w 149"/>
                <a:gd name="T13" fmla="*/ 86 h 277"/>
                <a:gd name="T14" fmla="*/ 133 w 149"/>
                <a:gd name="T15" fmla="*/ 57 h 277"/>
                <a:gd name="T16" fmla="*/ 149 w 149"/>
                <a:gd name="T17" fmla="*/ 27 h 277"/>
                <a:gd name="T18" fmla="*/ 95 w 149"/>
                <a:gd name="T19" fmla="*/ 0 h 277"/>
                <a:gd name="T20" fmla="*/ 83 w 149"/>
                <a:gd name="T21" fmla="*/ 21 h 277"/>
                <a:gd name="T22" fmla="*/ 72 w 149"/>
                <a:gd name="T23" fmla="*/ 41 h 277"/>
                <a:gd name="T24" fmla="*/ 63 w 149"/>
                <a:gd name="T25" fmla="*/ 62 h 277"/>
                <a:gd name="T26" fmla="*/ 54 w 149"/>
                <a:gd name="T27" fmla="*/ 83 h 277"/>
                <a:gd name="T28" fmla="*/ 45 w 149"/>
                <a:gd name="T29" fmla="*/ 104 h 277"/>
                <a:gd name="T30" fmla="*/ 38 w 149"/>
                <a:gd name="T31" fmla="*/ 126 h 277"/>
                <a:gd name="T32" fmla="*/ 29 w 149"/>
                <a:gd name="T33" fmla="*/ 148 h 277"/>
                <a:gd name="T34" fmla="*/ 22 w 149"/>
                <a:gd name="T35" fmla="*/ 170 h 277"/>
                <a:gd name="T36" fmla="*/ 15 w 149"/>
                <a:gd name="T37" fmla="*/ 194 h 277"/>
                <a:gd name="T38" fmla="*/ 10 w 149"/>
                <a:gd name="T39" fmla="*/ 219 h 277"/>
                <a:gd name="T40" fmla="*/ 4 w 149"/>
                <a:gd name="T41" fmla="*/ 243 h 277"/>
                <a:gd name="T42" fmla="*/ 0 w 149"/>
                <a:gd name="T43" fmla="*/ 267 h 277"/>
                <a:gd name="T44" fmla="*/ 60 w 149"/>
                <a:gd name="T45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277">
                  <a:moveTo>
                    <a:pt x="60" y="277"/>
                  </a:moveTo>
                  <a:lnTo>
                    <a:pt x="67" y="244"/>
                  </a:lnTo>
                  <a:lnTo>
                    <a:pt x="74" y="212"/>
                  </a:lnTo>
                  <a:lnTo>
                    <a:pt x="83" y="179"/>
                  </a:lnTo>
                  <a:lnTo>
                    <a:pt x="95" y="148"/>
                  </a:lnTo>
                  <a:lnTo>
                    <a:pt x="106" y="116"/>
                  </a:lnTo>
                  <a:lnTo>
                    <a:pt x="118" y="86"/>
                  </a:lnTo>
                  <a:lnTo>
                    <a:pt x="133" y="57"/>
                  </a:lnTo>
                  <a:lnTo>
                    <a:pt x="149" y="27"/>
                  </a:lnTo>
                  <a:lnTo>
                    <a:pt x="95" y="0"/>
                  </a:lnTo>
                  <a:lnTo>
                    <a:pt x="83" y="21"/>
                  </a:lnTo>
                  <a:lnTo>
                    <a:pt x="72" y="41"/>
                  </a:lnTo>
                  <a:lnTo>
                    <a:pt x="63" y="62"/>
                  </a:lnTo>
                  <a:lnTo>
                    <a:pt x="54" y="83"/>
                  </a:lnTo>
                  <a:lnTo>
                    <a:pt x="45" y="104"/>
                  </a:lnTo>
                  <a:lnTo>
                    <a:pt x="38" y="126"/>
                  </a:lnTo>
                  <a:lnTo>
                    <a:pt x="29" y="148"/>
                  </a:lnTo>
                  <a:lnTo>
                    <a:pt x="22" y="170"/>
                  </a:lnTo>
                  <a:lnTo>
                    <a:pt x="15" y="194"/>
                  </a:lnTo>
                  <a:lnTo>
                    <a:pt x="10" y="219"/>
                  </a:lnTo>
                  <a:lnTo>
                    <a:pt x="4" y="243"/>
                  </a:lnTo>
                  <a:lnTo>
                    <a:pt x="0" y="267"/>
                  </a:lnTo>
                  <a:lnTo>
                    <a:pt x="60" y="277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1" name="Freeform 62"/>
            <p:cNvSpPr>
              <a:spLocks/>
            </p:cNvSpPr>
            <p:nvPr/>
          </p:nvSpPr>
          <p:spPr bwMode="auto">
            <a:xfrm>
              <a:off x="685" y="1719"/>
              <a:ext cx="146" cy="274"/>
            </a:xfrm>
            <a:custGeom>
              <a:avLst/>
              <a:gdLst>
                <a:gd name="T0" fmla="*/ 61 w 146"/>
                <a:gd name="T1" fmla="*/ 0 h 274"/>
                <a:gd name="T2" fmla="*/ 0 w 146"/>
                <a:gd name="T3" fmla="*/ 9 h 274"/>
                <a:gd name="T4" fmla="*/ 7 w 146"/>
                <a:gd name="T5" fmla="*/ 43 h 274"/>
                <a:gd name="T6" fmla="*/ 16 w 146"/>
                <a:gd name="T7" fmla="*/ 78 h 274"/>
                <a:gd name="T8" fmla="*/ 25 w 146"/>
                <a:gd name="T9" fmla="*/ 113 h 274"/>
                <a:gd name="T10" fmla="*/ 36 w 146"/>
                <a:gd name="T11" fmla="*/ 146 h 274"/>
                <a:gd name="T12" fmla="*/ 48 w 146"/>
                <a:gd name="T13" fmla="*/ 179 h 274"/>
                <a:gd name="T14" fmla="*/ 61 w 146"/>
                <a:gd name="T15" fmla="*/ 211 h 274"/>
                <a:gd name="T16" fmla="*/ 75 w 146"/>
                <a:gd name="T17" fmla="*/ 243 h 274"/>
                <a:gd name="T18" fmla="*/ 92 w 146"/>
                <a:gd name="T19" fmla="*/ 274 h 274"/>
                <a:gd name="T20" fmla="*/ 146 w 146"/>
                <a:gd name="T21" fmla="*/ 247 h 274"/>
                <a:gd name="T22" fmla="*/ 132 w 146"/>
                <a:gd name="T23" fmla="*/ 218 h 274"/>
                <a:gd name="T24" fmla="*/ 118 w 146"/>
                <a:gd name="T25" fmla="*/ 189 h 274"/>
                <a:gd name="T26" fmla="*/ 106 w 146"/>
                <a:gd name="T27" fmla="*/ 159 h 274"/>
                <a:gd name="T28" fmla="*/ 95 w 146"/>
                <a:gd name="T29" fmla="*/ 128 h 274"/>
                <a:gd name="T30" fmla="*/ 84 w 146"/>
                <a:gd name="T31" fmla="*/ 98 h 274"/>
                <a:gd name="T32" fmla="*/ 75 w 146"/>
                <a:gd name="T33" fmla="*/ 66 h 274"/>
                <a:gd name="T34" fmla="*/ 68 w 146"/>
                <a:gd name="T35" fmla="*/ 32 h 274"/>
                <a:gd name="T36" fmla="*/ 61 w 146"/>
                <a:gd name="T3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274">
                  <a:moveTo>
                    <a:pt x="61" y="0"/>
                  </a:moveTo>
                  <a:lnTo>
                    <a:pt x="0" y="9"/>
                  </a:lnTo>
                  <a:lnTo>
                    <a:pt x="7" y="43"/>
                  </a:lnTo>
                  <a:lnTo>
                    <a:pt x="16" y="78"/>
                  </a:lnTo>
                  <a:lnTo>
                    <a:pt x="25" y="113"/>
                  </a:lnTo>
                  <a:lnTo>
                    <a:pt x="36" y="146"/>
                  </a:lnTo>
                  <a:lnTo>
                    <a:pt x="48" y="179"/>
                  </a:lnTo>
                  <a:lnTo>
                    <a:pt x="61" y="211"/>
                  </a:lnTo>
                  <a:lnTo>
                    <a:pt x="75" y="243"/>
                  </a:lnTo>
                  <a:lnTo>
                    <a:pt x="92" y="274"/>
                  </a:lnTo>
                  <a:lnTo>
                    <a:pt x="146" y="247"/>
                  </a:lnTo>
                  <a:lnTo>
                    <a:pt x="132" y="218"/>
                  </a:lnTo>
                  <a:lnTo>
                    <a:pt x="118" y="189"/>
                  </a:lnTo>
                  <a:lnTo>
                    <a:pt x="106" y="159"/>
                  </a:lnTo>
                  <a:lnTo>
                    <a:pt x="95" y="128"/>
                  </a:lnTo>
                  <a:lnTo>
                    <a:pt x="84" y="98"/>
                  </a:lnTo>
                  <a:lnTo>
                    <a:pt x="75" y="66"/>
                  </a:lnTo>
                  <a:lnTo>
                    <a:pt x="68" y="3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2" name="Freeform 63"/>
            <p:cNvSpPr>
              <a:spLocks/>
            </p:cNvSpPr>
            <p:nvPr/>
          </p:nvSpPr>
          <p:spPr bwMode="auto">
            <a:xfrm>
              <a:off x="1472" y="689"/>
              <a:ext cx="280" cy="68"/>
            </a:xfrm>
            <a:custGeom>
              <a:avLst/>
              <a:gdLst>
                <a:gd name="T0" fmla="*/ 151 w 280"/>
                <a:gd name="T1" fmla="*/ 57 h 68"/>
                <a:gd name="T2" fmla="*/ 167 w 280"/>
                <a:gd name="T3" fmla="*/ 57 h 68"/>
                <a:gd name="T4" fmla="*/ 182 w 280"/>
                <a:gd name="T5" fmla="*/ 57 h 68"/>
                <a:gd name="T6" fmla="*/ 197 w 280"/>
                <a:gd name="T7" fmla="*/ 58 h 68"/>
                <a:gd name="T8" fmla="*/ 212 w 280"/>
                <a:gd name="T9" fmla="*/ 58 h 68"/>
                <a:gd name="T10" fmla="*/ 228 w 280"/>
                <a:gd name="T11" fmla="*/ 59 h 68"/>
                <a:gd name="T12" fmla="*/ 243 w 280"/>
                <a:gd name="T13" fmla="*/ 61 h 68"/>
                <a:gd name="T14" fmla="*/ 257 w 280"/>
                <a:gd name="T15" fmla="*/ 64 h 68"/>
                <a:gd name="T16" fmla="*/ 272 w 280"/>
                <a:gd name="T17" fmla="*/ 65 h 68"/>
                <a:gd name="T18" fmla="*/ 280 w 280"/>
                <a:gd name="T19" fmla="*/ 8 h 68"/>
                <a:gd name="T20" fmla="*/ 265 w 280"/>
                <a:gd name="T21" fmla="*/ 7 h 68"/>
                <a:gd name="T22" fmla="*/ 248 w 280"/>
                <a:gd name="T23" fmla="*/ 4 h 68"/>
                <a:gd name="T24" fmla="*/ 233 w 280"/>
                <a:gd name="T25" fmla="*/ 2 h 68"/>
                <a:gd name="T26" fmla="*/ 217 w 280"/>
                <a:gd name="T27" fmla="*/ 1 h 68"/>
                <a:gd name="T28" fmla="*/ 201 w 280"/>
                <a:gd name="T29" fmla="*/ 1 h 68"/>
                <a:gd name="T30" fmla="*/ 185 w 280"/>
                <a:gd name="T31" fmla="*/ 0 h 68"/>
                <a:gd name="T32" fmla="*/ 168 w 280"/>
                <a:gd name="T33" fmla="*/ 0 h 68"/>
                <a:gd name="T34" fmla="*/ 151 w 280"/>
                <a:gd name="T35" fmla="*/ 0 h 68"/>
                <a:gd name="T36" fmla="*/ 132 w 280"/>
                <a:gd name="T37" fmla="*/ 0 h 68"/>
                <a:gd name="T38" fmla="*/ 112 w 280"/>
                <a:gd name="T39" fmla="*/ 1 h 68"/>
                <a:gd name="T40" fmla="*/ 93 w 280"/>
                <a:gd name="T41" fmla="*/ 1 h 68"/>
                <a:gd name="T42" fmla="*/ 75 w 280"/>
                <a:gd name="T43" fmla="*/ 2 h 68"/>
                <a:gd name="T44" fmla="*/ 56 w 280"/>
                <a:gd name="T45" fmla="*/ 4 h 68"/>
                <a:gd name="T46" fmla="*/ 38 w 280"/>
                <a:gd name="T47" fmla="*/ 7 h 68"/>
                <a:gd name="T48" fmla="*/ 18 w 280"/>
                <a:gd name="T49" fmla="*/ 8 h 68"/>
                <a:gd name="T50" fmla="*/ 0 w 280"/>
                <a:gd name="T51" fmla="*/ 11 h 68"/>
                <a:gd name="T52" fmla="*/ 8 w 280"/>
                <a:gd name="T53" fmla="*/ 68 h 68"/>
                <a:gd name="T54" fmla="*/ 26 w 280"/>
                <a:gd name="T55" fmla="*/ 65 h 68"/>
                <a:gd name="T56" fmla="*/ 44 w 280"/>
                <a:gd name="T57" fmla="*/ 64 h 68"/>
                <a:gd name="T58" fmla="*/ 61 w 280"/>
                <a:gd name="T59" fmla="*/ 61 h 68"/>
                <a:gd name="T60" fmla="*/ 79 w 280"/>
                <a:gd name="T61" fmla="*/ 59 h 68"/>
                <a:gd name="T62" fmla="*/ 97 w 280"/>
                <a:gd name="T63" fmla="*/ 58 h 68"/>
                <a:gd name="T64" fmla="*/ 115 w 280"/>
                <a:gd name="T65" fmla="*/ 58 h 68"/>
                <a:gd name="T66" fmla="*/ 133 w 280"/>
                <a:gd name="T67" fmla="*/ 57 h 68"/>
                <a:gd name="T68" fmla="*/ 151 w 280"/>
                <a:gd name="T69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0" h="68">
                  <a:moveTo>
                    <a:pt x="151" y="57"/>
                  </a:moveTo>
                  <a:lnTo>
                    <a:pt x="167" y="57"/>
                  </a:lnTo>
                  <a:lnTo>
                    <a:pt x="182" y="57"/>
                  </a:lnTo>
                  <a:lnTo>
                    <a:pt x="197" y="58"/>
                  </a:lnTo>
                  <a:lnTo>
                    <a:pt x="212" y="58"/>
                  </a:lnTo>
                  <a:lnTo>
                    <a:pt x="228" y="59"/>
                  </a:lnTo>
                  <a:lnTo>
                    <a:pt x="243" y="61"/>
                  </a:lnTo>
                  <a:lnTo>
                    <a:pt x="257" y="64"/>
                  </a:lnTo>
                  <a:lnTo>
                    <a:pt x="272" y="65"/>
                  </a:lnTo>
                  <a:lnTo>
                    <a:pt x="280" y="8"/>
                  </a:lnTo>
                  <a:lnTo>
                    <a:pt x="265" y="7"/>
                  </a:lnTo>
                  <a:lnTo>
                    <a:pt x="248" y="4"/>
                  </a:lnTo>
                  <a:lnTo>
                    <a:pt x="233" y="2"/>
                  </a:lnTo>
                  <a:lnTo>
                    <a:pt x="217" y="1"/>
                  </a:lnTo>
                  <a:lnTo>
                    <a:pt x="201" y="1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51" y="0"/>
                  </a:lnTo>
                  <a:lnTo>
                    <a:pt x="132" y="0"/>
                  </a:lnTo>
                  <a:lnTo>
                    <a:pt x="112" y="1"/>
                  </a:lnTo>
                  <a:lnTo>
                    <a:pt x="93" y="1"/>
                  </a:lnTo>
                  <a:lnTo>
                    <a:pt x="75" y="2"/>
                  </a:lnTo>
                  <a:lnTo>
                    <a:pt x="56" y="4"/>
                  </a:lnTo>
                  <a:lnTo>
                    <a:pt x="38" y="7"/>
                  </a:lnTo>
                  <a:lnTo>
                    <a:pt x="18" y="8"/>
                  </a:lnTo>
                  <a:lnTo>
                    <a:pt x="0" y="11"/>
                  </a:lnTo>
                  <a:lnTo>
                    <a:pt x="8" y="68"/>
                  </a:lnTo>
                  <a:lnTo>
                    <a:pt x="26" y="65"/>
                  </a:lnTo>
                  <a:lnTo>
                    <a:pt x="44" y="64"/>
                  </a:lnTo>
                  <a:lnTo>
                    <a:pt x="61" y="61"/>
                  </a:lnTo>
                  <a:lnTo>
                    <a:pt x="79" y="59"/>
                  </a:lnTo>
                  <a:lnTo>
                    <a:pt x="97" y="58"/>
                  </a:lnTo>
                  <a:lnTo>
                    <a:pt x="115" y="58"/>
                  </a:lnTo>
                  <a:lnTo>
                    <a:pt x="133" y="57"/>
                  </a:lnTo>
                  <a:lnTo>
                    <a:pt x="151" y="57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3" name="Freeform 64"/>
            <p:cNvSpPr>
              <a:spLocks/>
            </p:cNvSpPr>
            <p:nvPr/>
          </p:nvSpPr>
          <p:spPr bwMode="auto">
            <a:xfrm>
              <a:off x="1530" y="1061"/>
              <a:ext cx="170" cy="63"/>
            </a:xfrm>
            <a:custGeom>
              <a:avLst/>
              <a:gdLst>
                <a:gd name="T0" fmla="*/ 93 w 170"/>
                <a:gd name="T1" fmla="*/ 56 h 63"/>
                <a:gd name="T2" fmla="*/ 102 w 170"/>
                <a:gd name="T3" fmla="*/ 56 h 63"/>
                <a:gd name="T4" fmla="*/ 111 w 170"/>
                <a:gd name="T5" fmla="*/ 56 h 63"/>
                <a:gd name="T6" fmla="*/ 120 w 170"/>
                <a:gd name="T7" fmla="*/ 56 h 63"/>
                <a:gd name="T8" fmla="*/ 128 w 170"/>
                <a:gd name="T9" fmla="*/ 58 h 63"/>
                <a:gd name="T10" fmla="*/ 136 w 170"/>
                <a:gd name="T11" fmla="*/ 58 h 63"/>
                <a:gd name="T12" fmla="*/ 145 w 170"/>
                <a:gd name="T13" fmla="*/ 59 h 63"/>
                <a:gd name="T14" fmla="*/ 153 w 170"/>
                <a:gd name="T15" fmla="*/ 59 h 63"/>
                <a:gd name="T16" fmla="*/ 161 w 170"/>
                <a:gd name="T17" fmla="*/ 61 h 63"/>
                <a:gd name="T18" fmla="*/ 170 w 170"/>
                <a:gd name="T19" fmla="*/ 4 h 63"/>
                <a:gd name="T20" fmla="*/ 160 w 170"/>
                <a:gd name="T21" fmla="*/ 2 h 63"/>
                <a:gd name="T22" fmla="*/ 150 w 170"/>
                <a:gd name="T23" fmla="*/ 2 h 63"/>
                <a:gd name="T24" fmla="*/ 142 w 170"/>
                <a:gd name="T25" fmla="*/ 1 h 63"/>
                <a:gd name="T26" fmla="*/ 132 w 170"/>
                <a:gd name="T27" fmla="*/ 1 h 63"/>
                <a:gd name="T28" fmla="*/ 122 w 170"/>
                <a:gd name="T29" fmla="*/ 0 h 63"/>
                <a:gd name="T30" fmla="*/ 113 w 170"/>
                <a:gd name="T31" fmla="*/ 0 h 63"/>
                <a:gd name="T32" fmla="*/ 103 w 170"/>
                <a:gd name="T33" fmla="*/ 0 h 63"/>
                <a:gd name="T34" fmla="*/ 93 w 170"/>
                <a:gd name="T35" fmla="*/ 0 h 63"/>
                <a:gd name="T36" fmla="*/ 81 w 170"/>
                <a:gd name="T37" fmla="*/ 0 h 63"/>
                <a:gd name="T38" fmla="*/ 70 w 170"/>
                <a:gd name="T39" fmla="*/ 0 h 63"/>
                <a:gd name="T40" fmla="*/ 57 w 170"/>
                <a:gd name="T41" fmla="*/ 1 h 63"/>
                <a:gd name="T42" fmla="*/ 46 w 170"/>
                <a:gd name="T43" fmla="*/ 1 h 63"/>
                <a:gd name="T44" fmla="*/ 35 w 170"/>
                <a:gd name="T45" fmla="*/ 2 h 63"/>
                <a:gd name="T46" fmla="*/ 24 w 170"/>
                <a:gd name="T47" fmla="*/ 4 h 63"/>
                <a:gd name="T48" fmla="*/ 11 w 170"/>
                <a:gd name="T49" fmla="*/ 5 h 63"/>
                <a:gd name="T50" fmla="*/ 0 w 170"/>
                <a:gd name="T51" fmla="*/ 6 h 63"/>
                <a:gd name="T52" fmla="*/ 9 w 170"/>
                <a:gd name="T53" fmla="*/ 63 h 63"/>
                <a:gd name="T54" fmla="*/ 20 w 170"/>
                <a:gd name="T55" fmla="*/ 62 h 63"/>
                <a:gd name="T56" fmla="*/ 29 w 170"/>
                <a:gd name="T57" fmla="*/ 61 h 63"/>
                <a:gd name="T58" fmla="*/ 41 w 170"/>
                <a:gd name="T59" fmla="*/ 59 h 63"/>
                <a:gd name="T60" fmla="*/ 52 w 170"/>
                <a:gd name="T61" fmla="*/ 58 h 63"/>
                <a:gd name="T62" fmla="*/ 61 w 170"/>
                <a:gd name="T63" fmla="*/ 58 h 63"/>
                <a:gd name="T64" fmla="*/ 72 w 170"/>
                <a:gd name="T65" fmla="*/ 56 h 63"/>
                <a:gd name="T66" fmla="*/ 82 w 170"/>
                <a:gd name="T67" fmla="*/ 56 h 63"/>
                <a:gd name="T68" fmla="*/ 93 w 170"/>
                <a:gd name="T69" fmla="*/ 5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0" h="63">
                  <a:moveTo>
                    <a:pt x="93" y="56"/>
                  </a:moveTo>
                  <a:lnTo>
                    <a:pt x="102" y="56"/>
                  </a:lnTo>
                  <a:lnTo>
                    <a:pt x="111" y="56"/>
                  </a:lnTo>
                  <a:lnTo>
                    <a:pt x="120" y="56"/>
                  </a:lnTo>
                  <a:lnTo>
                    <a:pt x="128" y="58"/>
                  </a:lnTo>
                  <a:lnTo>
                    <a:pt x="136" y="58"/>
                  </a:lnTo>
                  <a:lnTo>
                    <a:pt x="145" y="59"/>
                  </a:lnTo>
                  <a:lnTo>
                    <a:pt x="153" y="59"/>
                  </a:lnTo>
                  <a:lnTo>
                    <a:pt x="161" y="61"/>
                  </a:lnTo>
                  <a:lnTo>
                    <a:pt x="170" y="4"/>
                  </a:lnTo>
                  <a:lnTo>
                    <a:pt x="160" y="2"/>
                  </a:lnTo>
                  <a:lnTo>
                    <a:pt x="150" y="2"/>
                  </a:lnTo>
                  <a:lnTo>
                    <a:pt x="142" y="1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0"/>
                  </a:lnTo>
                  <a:lnTo>
                    <a:pt x="81" y="0"/>
                  </a:lnTo>
                  <a:lnTo>
                    <a:pt x="70" y="0"/>
                  </a:lnTo>
                  <a:lnTo>
                    <a:pt x="57" y="1"/>
                  </a:lnTo>
                  <a:lnTo>
                    <a:pt x="46" y="1"/>
                  </a:lnTo>
                  <a:lnTo>
                    <a:pt x="35" y="2"/>
                  </a:lnTo>
                  <a:lnTo>
                    <a:pt x="24" y="4"/>
                  </a:lnTo>
                  <a:lnTo>
                    <a:pt x="11" y="5"/>
                  </a:lnTo>
                  <a:lnTo>
                    <a:pt x="0" y="6"/>
                  </a:lnTo>
                  <a:lnTo>
                    <a:pt x="9" y="63"/>
                  </a:lnTo>
                  <a:lnTo>
                    <a:pt x="20" y="62"/>
                  </a:lnTo>
                  <a:lnTo>
                    <a:pt x="29" y="61"/>
                  </a:lnTo>
                  <a:lnTo>
                    <a:pt x="41" y="59"/>
                  </a:lnTo>
                  <a:lnTo>
                    <a:pt x="52" y="58"/>
                  </a:lnTo>
                  <a:lnTo>
                    <a:pt x="61" y="58"/>
                  </a:lnTo>
                  <a:lnTo>
                    <a:pt x="72" y="56"/>
                  </a:lnTo>
                  <a:lnTo>
                    <a:pt x="82" y="56"/>
                  </a:lnTo>
                  <a:lnTo>
                    <a:pt x="93" y="5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1496" y="2413"/>
              <a:ext cx="283" cy="70"/>
            </a:xfrm>
            <a:custGeom>
              <a:avLst/>
              <a:gdLst>
                <a:gd name="T0" fmla="*/ 127 w 283"/>
                <a:gd name="T1" fmla="*/ 11 h 70"/>
                <a:gd name="T2" fmla="*/ 112 w 283"/>
                <a:gd name="T3" fmla="*/ 11 h 70"/>
                <a:gd name="T4" fmla="*/ 97 w 283"/>
                <a:gd name="T5" fmla="*/ 11 h 70"/>
                <a:gd name="T6" fmla="*/ 82 w 283"/>
                <a:gd name="T7" fmla="*/ 10 h 70"/>
                <a:gd name="T8" fmla="*/ 68 w 283"/>
                <a:gd name="T9" fmla="*/ 10 h 70"/>
                <a:gd name="T10" fmla="*/ 52 w 283"/>
                <a:gd name="T11" fmla="*/ 8 h 70"/>
                <a:gd name="T12" fmla="*/ 37 w 283"/>
                <a:gd name="T13" fmla="*/ 7 h 70"/>
                <a:gd name="T14" fmla="*/ 23 w 283"/>
                <a:gd name="T15" fmla="*/ 6 h 70"/>
                <a:gd name="T16" fmla="*/ 8 w 283"/>
                <a:gd name="T17" fmla="*/ 4 h 70"/>
                <a:gd name="T18" fmla="*/ 0 w 283"/>
                <a:gd name="T19" fmla="*/ 61 h 70"/>
                <a:gd name="T20" fmla="*/ 15 w 283"/>
                <a:gd name="T21" fmla="*/ 63 h 70"/>
                <a:gd name="T22" fmla="*/ 32 w 283"/>
                <a:gd name="T23" fmla="*/ 65 h 70"/>
                <a:gd name="T24" fmla="*/ 47 w 283"/>
                <a:gd name="T25" fmla="*/ 67 h 70"/>
                <a:gd name="T26" fmla="*/ 63 w 283"/>
                <a:gd name="T27" fmla="*/ 67 h 70"/>
                <a:gd name="T28" fmla="*/ 79 w 283"/>
                <a:gd name="T29" fmla="*/ 68 h 70"/>
                <a:gd name="T30" fmla="*/ 95 w 283"/>
                <a:gd name="T31" fmla="*/ 70 h 70"/>
                <a:gd name="T32" fmla="*/ 111 w 283"/>
                <a:gd name="T33" fmla="*/ 70 h 70"/>
                <a:gd name="T34" fmla="*/ 127 w 283"/>
                <a:gd name="T35" fmla="*/ 70 h 70"/>
                <a:gd name="T36" fmla="*/ 147 w 283"/>
                <a:gd name="T37" fmla="*/ 70 h 70"/>
                <a:gd name="T38" fmla="*/ 166 w 283"/>
                <a:gd name="T39" fmla="*/ 68 h 70"/>
                <a:gd name="T40" fmla="*/ 187 w 283"/>
                <a:gd name="T41" fmla="*/ 68 h 70"/>
                <a:gd name="T42" fmla="*/ 206 w 283"/>
                <a:gd name="T43" fmla="*/ 67 h 70"/>
                <a:gd name="T44" fmla="*/ 226 w 283"/>
                <a:gd name="T45" fmla="*/ 64 h 70"/>
                <a:gd name="T46" fmla="*/ 245 w 283"/>
                <a:gd name="T47" fmla="*/ 63 h 70"/>
                <a:gd name="T48" fmla="*/ 263 w 283"/>
                <a:gd name="T49" fmla="*/ 60 h 70"/>
                <a:gd name="T50" fmla="*/ 283 w 283"/>
                <a:gd name="T51" fmla="*/ 57 h 70"/>
                <a:gd name="T52" fmla="*/ 273 w 283"/>
                <a:gd name="T53" fmla="*/ 0 h 70"/>
                <a:gd name="T54" fmla="*/ 255 w 283"/>
                <a:gd name="T55" fmla="*/ 3 h 70"/>
                <a:gd name="T56" fmla="*/ 237 w 283"/>
                <a:gd name="T57" fmla="*/ 6 h 70"/>
                <a:gd name="T58" fmla="*/ 219 w 283"/>
                <a:gd name="T59" fmla="*/ 7 h 70"/>
                <a:gd name="T60" fmla="*/ 201 w 283"/>
                <a:gd name="T61" fmla="*/ 8 h 70"/>
                <a:gd name="T62" fmla="*/ 183 w 283"/>
                <a:gd name="T63" fmla="*/ 10 h 70"/>
                <a:gd name="T64" fmla="*/ 165 w 283"/>
                <a:gd name="T65" fmla="*/ 11 h 70"/>
                <a:gd name="T66" fmla="*/ 145 w 283"/>
                <a:gd name="T67" fmla="*/ 11 h 70"/>
                <a:gd name="T68" fmla="*/ 127 w 283"/>
                <a:gd name="T69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3" h="70">
                  <a:moveTo>
                    <a:pt x="127" y="11"/>
                  </a:moveTo>
                  <a:lnTo>
                    <a:pt x="112" y="11"/>
                  </a:lnTo>
                  <a:lnTo>
                    <a:pt x="97" y="11"/>
                  </a:lnTo>
                  <a:lnTo>
                    <a:pt x="82" y="10"/>
                  </a:lnTo>
                  <a:lnTo>
                    <a:pt x="68" y="10"/>
                  </a:lnTo>
                  <a:lnTo>
                    <a:pt x="52" y="8"/>
                  </a:lnTo>
                  <a:lnTo>
                    <a:pt x="37" y="7"/>
                  </a:lnTo>
                  <a:lnTo>
                    <a:pt x="23" y="6"/>
                  </a:lnTo>
                  <a:lnTo>
                    <a:pt x="8" y="4"/>
                  </a:lnTo>
                  <a:lnTo>
                    <a:pt x="0" y="61"/>
                  </a:lnTo>
                  <a:lnTo>
                    <a:pt x="15" y="63"/>
                  </a:lnTo>
                  <a:lnTo>
                    <a:pt x="32" y="65"/>
                  </a:lnTo>
                  <a:lnTo>
                    <a:pt x="47" y="67"/>
                  </a:lnTo>
                  <a:lnTo>
                    <a:pt x="63" y="67"/>
                  </a:lnTo>
                  <a:lnTo>
                    <a:pt x="79" y="68"/>
                  </a:lnTo>
                  <a:lnTo>
                    <a:pt x="95" y="70"/>
                  </a:lnTo>
                  <a:lnTo>
                    <a:pt x="111" y="70"/>
                  </a:lnTo>
                  <a:lnTo>
                    <a:pt x="127" y="70"/>
                  </a:lnTo>
                  <a:lnTo>
                    <a:pt x="147" y="70"/>
                  </a:lnTo>
                  <a:lnTo>
                    <a:pt x="166" y="68"/>
                  </a:lnTo>
                  <a:lnTo>
                    <a:pt x="187" y="68"/>
                  </a:lnTo>
                  <a:lnTo>
                    <a:pt x="206" y="67"/>
                  </a:lnTo>
                  <a:lnTo>
                    <a:pt x="226" y="64"/>
                  </a:lnTo>
                  <a:lnTo>
                    <a:pt x="245" y="63"/>
                  </a:lnTo>
                  <a:lnTo>
                    <a:pt x="263" y="60"/>
                  </a:lnTo>
                  <a:lnTo>
                    <a:pt x="283" y="57"/>
                  </a:lnTo>
                  <a:lnTo>
                    <a:pt x="273" y="0"/>
                  </a:lnTo>
                  <a:lnTo>
                    <a:pt x="255" y="3"/>
                  </a:lnTo>
                  <a:lnTo>
                    <a:pt x="237" y="6"/>
                  </a:lnTo>
                  <a:lnTo>
                    <a:pt x="219" y="7"/>
                  </a:lnTo>
                  <a:lnTo>
                    <a:pt x="201" y="8"/>
                  </a:lnTo>
                  <a:lnTo>
                    <a:pt x="183" y="10"/>
                  </a:lnTo>
                  <a:lnTo>
                    <a:pt x="165" y="11"/>
                  </a:lnTo>
                  <a:lnTo>
                    <a:pt x="145" y="11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1546" y="2047"/>
              <a:ext cx="170" cy="64"/>
            </a:xfrm>
            <a:custGeom>
              <a:avLst/>
              <a:gdLst>
                <a:gd name="T0" fmla="*/ 77 w 170"/>
                <a:gd name="T1" fmla="*/ 7 h 64"/>
                <a:gd name="T2" fmla="*/ 69 w 170"/>
                <a:gd name="T3" fmla="*/ 7 h 64"/>
                <a:gd name="T4" fmla="*/ 59 w 170"/>
                <a:gd name="T5" fmla="*/ 7 h 64"/>
                <a:gd name="T6" fmla="*/ 51 w 170"/>
                <a:gd name="T7" fmla="*/ 7 h 64"/>
                <a:gd name="T8" fmla="*/ 43 w 170"/>
                <a:gd name="T9" fmla="*/ 5 h 64"/>
                <a:gd name="T10" fmla="*/ 33 w 170"/>
                <a:gd name="T11" fmla="*/ 5 h 64"/>
                <a:gd name="T12" fmla="*/ 25 w 170"/>
                <a:gd name="T13" fmla="*/ 4 h 64"/>
                <a:gd name="T14" fmla="*/ 15 w 170"/>
                <a:gd name="T15" fmla="*/ 3 h 64"/>
                <a:gd name="T16" fmla="*/ 7 w 170"/>
                <a:gd name="T17" fmla="*/ 1 h 64"/>
                <a:gd name="T18" fmla="*/ 0 w 170"/>
                <a:gd name="T19" fmla="*/ 58 h 64"/>
                <a:gd name="T20" fmla="*/ 9 w 170"/>
                <a:gd name="T21" fmla="*/ 60 h 64"/>
                <a:gd name="T22" fmla="*/ 19 w 170"/>
                <a:gd name="T23" fmla="*/ 61 h 64"/>
                <a:gd name="T24" fmla="*/ 29 w 170"/>
                <a:gd name="T25" fmla="*/ 62 h 64"/>
                <a:gd name="T26" fmla="*/ 38 w 170"/>
                <a:gd name="T27" fmla="*/ 62 h 64"/>
                <a:gd name="T28" fmla="*/ 48 w 170"/>
                <a:gd name="T29" fmla="*/ 64 h 64"/>
                <a:gd name="T30" fmla="*/ 58 w 170"/>
                <a:gd name="T31" fmla="*/ 64 h 64"/>
                <a:gd name="T32" fmla="*/ 68 w 170"/>
                <a:gd name="T33" fmla="*/ 64 h 64"/>
                <a:gd name="T34" fmla="*/ 77 w 170"/>
                <a:gd name="T35" fmla="*/ 64 h 64"/>
                <a:gd name="T36" fmla="*/ 90 w 170"/>
                <a:gd name="T37" fmla="*/ 64 h 64"/>
                <a:gd name="T38" fmla="*/ 101 w 170"/>
                <a:gd name="T39" fmla="*/ 64 h 64"/>
                <a:gd name="T40" fmla="*/ 113 w 170"/>
                <a:gd name="T41" fmla="*/ 62 h 64"/>
                <a:gd name="T42" fmla="*/ 124 w 170"/>
                <a:gd name="T43" fmla="*/ 62 h 64"/>
                <a:gd name="T44" fmla="*/ 136 w 170"/>
                <a:gd name="T45" fmla="*/ 61 h 64"/>
                <a:gd name="T46" fmla="*/ 147 w 170"/>
                <a:gd name="T47" fmla="*/ 60 h 64"/>
                <a:gd name="T48" fmla="*/ 159 w 170"/>
                <a:gd name="T49" fmla="*/ 58 h 64"/>
                <a:gd name="T50" fmla="*/ 170 w 170"/>
                <a:gd name="T51" fmla="*/ 57 h 64"/>
                <a:gd name="T52" fmla="*/ 161 w 170"/>
                <a:gd name="T53" fmla="*/ 0 h 64"/>
                <a:gd name="T54" fmla="*/ 151 w 170"/>
                <a:gd name="T55" fmla="*/ 1 h 64"/>
                <a:gd name="T56" fmla="*/ 140 w 170"/>
                <a:gd name="T57" fmla="*/ 3 h 64"/>
                <a:gd name="T58" fmla="*/ 130 w 170"/>
                <a:gd name="T59" fmla="*/ 4 h 64"/>
                <a:gd name="T60" fmla="*/ 119 w 170"/>
                <a:gd name="T61" fmla="*/ 5 h 64"/>
                <a:gd name="T62" fmla="*/ 109 w 170"/>
                <a:gd name="T63" fmla="*/ 5 h 64"/>
                <a:gd name="T64" fmla="*/ 98 w 170"/>
                <a:gd name="T65" fmla="*/ 7 h 64"/>
                <a:gd name="T66" fmla="*/ 88 w 170"/>
                <a:gd name="T67" fmla="*/ 7 h 64"/>
                <a:gd name="T68" fmla="*/ 77 w 170"/>
                <a:gd name="T69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0" h="64">
                  <a:moveTo>
                    <a:pt x="77" y="7"/>
                  </a:moveTo>
                  <a:lnTo>
                    <a:pt x="69" y="7"/>
                  </a:lnTo>
                  <a:lnTo>
                    <a:pt x="59" y="7"/>
                  </a:lnTo>
                  <a:lnTo>
                    <a:pt x="51" y="7"/>
                  </a:lnTo>
                  <a:lnTo>
                    <a:pt x="43" y="5"/>
                  </a:lnTo>
                  <a:lnTo>
                    <a:pt x="33" y="5"/>
                  </a:lnTo>
                  <a:lnTo>
                    <a:pt x="25" y="4"/>
                  </a:lnTo>
                  <a:lnTo>
                    <a:pt x="15" y="3"/>
                  </a:lnTo>
                  <a:lnTo>
                    <a:pt x="7" y="1"/>
                  </a:lnTo>
                  <a:lnTo>
                    <a:pt x="0" y="58"/>
                  </a:lnTo>
                  <a:lnTo>
                    <a:pt x="9" y="60"/>
                  </a:lnTo>
                  <a:lnTo>
                    <a:pt x="19" y="61"/>
                  </a:lnTo>
                  <a:lnTo>
                    <a:pt x="29" y="62"/>
                  </a:lnTo>
                  <a:lnTo>
                    <a:pt x="38" y="62"/>
                  </a:lnTo>
                  <a:lnTo>
                    <a:pt x="48" y="64"/>
                  </a:lnTo>
                  <a:lnTo>
                    <a:pt x="58" y="64"/>
                  </a:lnTo>
                  <a:lnTo>
                    <a:pt x="68" y="64"/>
                  </a:lnTo>
                  <a:lnTo>
                    <a:pt x="77" y="64"/>
                  </a:lnTo>
                  <a:lnTo>
                    <a:pt x="90" y="64"/>
                  </a:lnTo>
                  <a:lnTo>
                    <a:pt x="101" y="64"/>
                  </a:lnTo>
                  <a:lnTo>
                    <a:pt x="113" y="62"/>
                  </a:lnTo>
                  <a:lnTo>
                    <a:pt x="124" y="62"/>
                  </a:lnTo>
                  <a:lnTo>
                    <a:pt x="136" y="61"/>
                  </a:lnTo>
                  <a:lnTo>
                    <a:pt x="147" y="60"/>
                  </a:lnTo>
                  <a:lnTo>
                    <a:pt x="159" y="58"/>
                  </a:lnTo>
                  <a:lnTo>
                    <a:pt x="170" y="57"/>
                  </a:lnTo>
                  <a:lnTo>
                    <a:pt x="161" y="0"/>
                  </a:lnTo>
                  <a:lnTo>
                    <a:pt x="151" y="1"/>
                  </a:lnTo>
                  <a:lnTo>
                    <a:pt x="140" y="3"/>
                  </a:lnTo>
                  <a:lnTo>
                    <a:pt x="130" y="4"/>
                  </a:lnTo>
                  <a:lnTo>
                    <a:pt x="119" y="5"/>
                  </a:lnTo>
                  <a:lnTo>
                    <a:pt x="109" y="5"/>
                  </a:lnTo>
                  <a:lnTo>
                    <a:pt x="98" y="7"/>
                  </a:lnTo>
                  <a:lnTo>
                    <a:pt x="88" y="7"/>
                  </a:lnTo>
                  <a:lnTo>
                    <a:pt x="77" y="7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6" name="Freeform 67"/>
            <p:cNvSpPr>
              <a:spLocks/>
            </p:cNvSpPr>
            <p:nvPr/>
          </p:nvSpPr>
          <p:spPr bwMode="auto">
            <a:xfrm>
              <a:off x="1992" y="768"/>
              <a:ext cx="261" cy="194"/>
            </a:xfrm>
            <a:custGeom>
              <a:avLst/>
              <a:gdLst>
                <a:gd name="T0" fmla="*/ 226 w 261"/>
                <a:gd name="T1" fmla="*/ 194 h 194"/>
                <a:gd name="T2" fmla="*/ 261 w 261"/>
                <a:gd name="T3" fmla="*/ 155 h 194"/>
                <a:gd name="T4" fmla="*/ 249 w 261"/>
                <a:gd name="T5" fmla="*/ 144 h 194"/>
                <a:gd name="T6" fmla="*/ 236 w 261"/>
                <a:gd name="T7" fmla="*/ 133 h 194"/>
                <a:gd name="T8" fmla="*/ 224 w 261"/>
                <a:gd name="T9" fmla="*/ 122 h 194"/>
                <a:gd name="T10" fmla="*/ 211 w 261"/>
                <a:gd name="T11" fmla="*/ 111 h 194"/>
                <a:gd name="T12" fmla="*/ 197 w 261"/>
                <a:gd name="T13" fmla="*/ 100 h 194"/>
                <a:gd name="T14" fmla="*/ 183 w 261"/>
                <a:gd name="T15" fmla="*/ 90 h 194"/>
                <a:gd name="T16" fmla="*/ 170 w 261"/>
                <a:gd name="T17" fmla="*/ 79 h 194"/>
                <a:gd name="T18" fmla="*/ 156 w 261"/>
                <a:gd name="T19" fmla="*/ 69 h 194"/>
                <a:gd name="T20" fmla="*/ 140 w 261"/>
                <a:gd name="T21" fmla="*/ 59 h 194"/>
                <a:gd name="T22" fmla="*/ 124 w 261"/>
                <a:gd name="T23" fmla="*/ 50 h 194"/>
                <a:gd name="T24" fmla="*/ 109 w 261"/>
                <a:gd name="T25" fmla="*/ 41 h 194"/>
                <a:gd name="T26" fmla="*/ 92 w 261"/>
                <a:gd name="T27" fmla="*/ 32 h 194"/>
                <a:gd name="T28" fmla="*/ 75 w 261"/>
                <a:gd name="T29" fmla="*/ 23 h 194"/>
                <a:gd name="T30" fmla="*/ 59 w 261"/>
                <a:gd name="T31" fmla="*/ 15 h 194"/>
                <a:gd name="T32" fmla="*/ 42 w 261"/>
                <a:gd name="T33" fmla="*/ 8 h 194"/>
                <a:gd name="T34" fmla="*/ 25 w 261"/>
                <a:gd name="T35" fmla="*/ 0 h 194"/>
                <a:gd name="T36" fmla="*/ 0 w 261"/>
                <a:gd name="T37" fmla="*/ 53 h 194"/>
                <a:gd name="T38" fmla="*/ 16 w 261"/>
                <a:gd name="T39" fmla="*/ 59 h 194"/>
                <a:gd name="T40" fmla="*/ 31 w 261"/>
                <a:gd name="T41" fmla="*/ 66 h 194"/>
                <a:gd name="T42" fmla="*/ 46 w 261"/>
                <a:gd name="T43" fmla="*/ 75 h 194"/>
                <a:gd name="T44" fmla="*/ 61 w 261"/>
                <a:gd name="T45" fmla="*/ 82 h 194"/>
                <a:gd name="T46" fmla="*/ 77 w 261"/>
                <a:gd name="T47" fmla="*/ 90 h 194"/>
                <a:gd name="T48" fmla="*/ 91 w 261"/>
                <a:gd name="T49" fmla="*/ 98 h 194"/>
                <a:gd name="T50" fmla="*/ 106 w 261"/>
                <a:gd name="T51" fmla="*/ 107 h 194"/>
                <a:gd name="T52" fmla="*/ 120 w 261"/>
                <a:gd name="T53" fmla="*/ 115 h 194"/>
                <a:gd name="T54" fmla="*/ 134 w 261"/>
                <a:gd name="T55" fmla="*/ 125 h 194"/>
                <a:gd name="T56" fmla="*/ 147 w 261"/>
                <a:gd name="T57" fmla="*/ 134 h 194"/>
                <a:gd name="T58" fmla="*/ 161 w 261"/>
                <a:gd name="T59" fmla="*/ 143 h 194"/>
                <a:gd name="T60" fmla="*/ 175 w 261"/>
                <a:gd name="T61" fmla="*/ 152 h 194"/>
                <a:gd name="T62" fmla="*/ 188 w 261"/>
                <a:gd name="T63" fmla="*/ 163 h 194"/>
                <a:gd name="T64" fmla="*/ 202 w 261"/>
                <a:gd name="T65" fmla="*/ 173 h 194"/>
                <a:gd name="T66" fmla="*/ 214 w 261"/>
                <a:gd name="T67" fmla="*/ 183 h 194"/>
                <a:gd name="T68" fmla="*/ 226 w 261"/>
                <a:gd name="T6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1" h="194">
                  <a:moveTo>
                    <a:pt x="226" y="194"/>
                  </a:moveTo>
                  <a:lnTo>
                    <a:pt x="261" y="155"/>
                  </a:lnTo>
                  <a:lnTo>
                    <a:pt x="249" y="144"/>
                  </a:lnTo>
                  <a:lnTo>
                    <a:pt x="236" y="133"/>
                  </a:lnTo>
                  <a:lnTo>
                    <a:pt x="224" y="122"/>
                  </a:lnTo>
                  <a:lnTo>
                    <a:pt x="211" y="111"/>
                  </a:lnTo>
                  <a:lnTo>
                    <a:pt x="197" y="100"/>
                  </a:lnTo>
                  <a:lnTo>
                    <a:pt x="183" y="90"/>
                  </a:lnTo>
                  <a:lnTo>
                    <a:pt x="170" y="79"/>
                  </a:lnTo>
                  <a:lnTo>
                    <a:pt x="156" y="69"/>
                  </a:lnTo>
                  <a:lnTo>
                    <a:pt x="140" y="59"/>
                  </a:lnTo>
                  <a:lnTo>
                    <a:pt x="124" y="50"/>
                  </a:lnTo>
                  <a:lnTo>
                    <a:pt x="109" y="41"/>
                  </a:lnTo>
                  <a:lnTo>
                    <a:pt x="92" y="32"/>
                  </a:lnTo>
                  <a:lnTo>
                    <a:pt x="75" y="23"/>
                  </a:lnTo>
                  <a:lnTo>
                    <a:pt x="59" y="15"/>
                  </a:lnTo>
                  <a:lnTo>
                    <a:pt x="42" y="8"/>
                  </a:lnTo>
                  <a:lnTo>
                    <a:pt x="25" y="0"/>
                  </a:lnTo>
                  <a:lnTo>
                    <a:pt x="0" y="53"/>
                  </a:lnTo>
                  <a:lnTo>
                    <a:pt x="16" y="59"/>
                  </a:lnTo>
                  <a:lnTo>
                    <a:pt x="31" y="66"/>
                  </a:lnTo>
                  <a:lnTo>
                    <a:pt x="46" y="75"/>
                  </a:lnTo>
                  <a:lnTo>
                    <a:pt x="61" y="82"/>
                  </a:lnTo>
                  <a:lnTo>
                    <a:pt x="77" y="90"/>
                  </a:lnTo>
                  <a:lnTo>
                    <a:pt x="91" y="98"/>
                  </a:lnTo>
                  <a:lnTo>
                    <a:pt x="106" y="107"/>
                  </a:lnTo>
                  <a:lnTo>
                    <a:pt x="120" y="115"/>
                  </a:lnTo>
                  <a:lnTo>
                    <a:pt x="134" y="125"/>
                  </a:lnTo>
                  <a:lnTo>
                    <a:pt x="147" y="134"/>
                  </a:lnTo>
                  <a:lnTo>
                    <a:pt x="161" y="143"/>
                  </a:lnTo>
                  <a:lnTo>
                    <a:pt x="175" y="152"/>
                  </a:lnTo>
                  <a:lnTo>
                    <a:pt x="188" y="163"/>
                  </a:lnTo>
                  <a:lnTo>
                    <a:pt x="202" y="173"/>
                  </a:lnTo>
                  <a:lnTo>
                    <a:pt x="214" y="183"/>
                  </a:lnTo>
                  <a:lnTo>
                    <a:pt x="226" y="194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1834" y="1109"/>
              <a:ext cx="168" cy="135"/>
            </a:xfrm>
            <a:custGeom>
              <a:avLst/>
              <a:gdLst>
                <a:gd name="T0" fmla="*/ 129 w 168"/>
                <a:gd name="T1" fmla="*/ 135 h 135"/>
                <a:gd name="T2" fmla="*/ 168 w 168"/>
                <a:gd name="T3" fmla="*/ 92 h 135"/>
                <a:gd name="T4" fmla="*/ 153 w 168"/>
                <a:gd name="T5" fmla="*/ 78 h 135"/>
                <a:gd name="T6" fmla="*/ 136 w 168"/>
                <a:gd name="T7" fmla="*/ 65 h 135"/>
                <a:gd name="T8" fmla="*/ 118 w 168"/>
                <a:gd name="T9" fmla="*/ 53 h 135"/>
                <a:gd name="T10" fmla="*/ 101 w 168"/>
                <a:gd name="T11" fmla="*/ 40 h 135"/>
                <a:gd name="T12" fmla="*/ 82 w 168"/>
                <a:gd name="T13" fmla="*/ 29 h 135"/>
                <a:gd name="T14" fmla="*/ 64 w 168"/>
                <a:gd name="T15" fmla="*/ 19 h 135"/>
                <a:gd name="T16" fmla="*/ 45 w 168"/>
                <a:gd name="T17" fmla="*/ 10 h 135"/>
                <a:gd name="T18" fmla="*/ 25 w 168"/>
                <a:gd name="T19" fmla="*/ 0 h 135"/>
                <a:gd name="T20" fmla="*/ 0 w 168"/>
                <a:gd name="T21" fmla="*/ 53 h 135"/>
                <a:gd name="T22" fmla="*/ 18 w 168"/>
                <a:gd name="T23" fmla="*/ 61 h 135"/>
                <a:gd name="T24" fmla="*/ 36 w 168"/>
                <a:gd name="T25" fmla="*/ 69 h 135"/>
                <a:gd name="T26" fmla="*/ 53 w 168"/>
                <a:gd name="T27" fmla="*/ 79 h 135"/>
                <a:gd name="T28" fmla="*/ 70 w 168"/>
                <a:gd name="T29" fmla="*/ 89 h 135"/>
                <a:gd name="T30" fmla="*/ 85 w 168"/>
                <a:gd name="T31" fmla="*/ 100 h 135"/>
                <a:gd name="T32" fmla="*/ 100 w 168"/>
                <a:gd name="T33" fmla="*/ 111 h 135"/>
                <a:gd name="T34" fmla="*/ 115 w 168"/>
                <a:gd name="T35" fmla="*/ 122 h 135"/>
                <a:gd name="T36" fmla="*/ 129 w 168"/>
                <a:gd name="T3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135">
                  <a:moveTo>
                    <a:pt x="129" y="135"/>
                  </a:moveTo>
                  <a:lnTo>
                    <a:pt x="168" y="92"/>
                  </a:lnTo>
                  <a:lnTo>
                    <a:pt x="153" y="78"/>
                  </a:lnTo>
                  <a:lnTo>
                    <a:pt x="136" y="65"/>
                  </a:lnTo>
                  <a:lnTo>
                    <a:pt x="118" y="53"/>
                  </a:lnTo>
                  <a:lnTo>
                    <a:pt x="101" y="40"/>
                  </a:lnTo>
                  <a:lnTo>
                    <a:pt x="82" y="29"/>
                  </a:lnTo>
                  <a:lnTo>
                    <a:pt x="64" y="19"/>
                  </a:lnTo>
                  <a:lnTo>
                    <a:pt x="45" y="10"/>
                  </a:lnTo>
                  <a:lnTo>
                    <a:pt x="25" y="0"/>
                  </a:lnTo>
                  <a:lnTo>
                    <a:pt x="0" y="53"/>
                  </a:lnTo>
                  <a:lnTo>
                    <a:pt x="18" y="61"/>
                  </a:lnTo>
                  <a:lnTo>
                    <a:pt x="36" y="69"/>
                  </a:lnTo>
                  <a:lnTo>
                    <a:pt x="53" y="79"/>
                  </a:lnTo>
                  <a:lnTo>
                    <a:pt x="70" y="89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15" y="122"/>
                  </a:lnTo>
                  <a:lnTo>
                    <a:pt x="129" y="135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968" y="782"/>
              <a:ext cx="260" cy="197"/>
            </a:xfrm>
            <a:custGeom>
              <a:avLst/>
              <a:gdLst>
                <a:gd name="T0" fmla="*/ 260 w 260"/>
                <a:gd name="T1" fmla="*/ 51 h 197"/>
                <a:gd name="T2" fmla="*/ 235 w 260"/>
                <a:gd name="T3" fmla="*/ 0 h 197"/>
                <a:gd name="T4" fmla="*/ 218 w 260"/>
                <a:gd name="T5" fmla="*/ 8 h 197"/>
                <a:gd name="T6" fmla="*/ 203 w 260"/>
                <a:gd name="T7" fmla="*/ 15 h 197"/>
                <a:gd name="T8" fmla="*/ 186 w 260"/>
                <a:gd name="T9" fmla="*/ 23 h 197"/>
                <a:gd name="T10" fmla="*/ 171 w 260"/>
                <a:gd name="T11" fmla="*/ 32 h 197"/>
                <a:gd name="T12" fmla="*/ 156 w 260"/>
                <a:gd name="T13" fmla="*/ 41 h 197"/>
                <a:gd name="T14" fmla="*/ 141 w 260"/>
                <a:gd name="T15" fmla="*/ 50 h 197"/>
                <a:gd name="T16" fmla="*/ 125 w 260"/>
                <a:gd name="T17" fmla="*/ 59 h 197"/>
                <a:gd name="T18" fmla="*/ 110 w 260"/>
                <a:gd name="T19" fmla="*/ 69 h 197"/>
                <a:gd name="T20" fmla="*/ 96 w 260"/>
                <a:gd name="T21" fmla="*/ 79 h 197"/>
                <a:gd name="T22" fmla="*/ 81 w 260"/>
                <a:gd name="T23" fmla="*/ 88 h 197"/>
                <a:gd name="T24" fmla="*/ 67 w 260"/>
                <a:gd name="T25" fmla="*/ 100 h 197"/>
                <a:gd name="T26" fmla="*/ 53 w 260"/>
                <a:gd name="T27" fmla="*/ 111 h 197"/>
                <a:gd name="T28" fmla="*/ 39 w 260"/>
                <a:gd name="T29" fmla="*/ 120 h 197"/>
                <a:gd name="T30" fmla="*/ 27 w 260"/>
                <a:gd name="T31" fmla="*/ 131 h 197"/>
                <a:gd name="T32" fmla="*/ 13 w 260"/>
                <a:gd name="T33" fmla="*/ 144 h 197"/>
                <a:gd name="T34" fmla="*/ 0 w 260"/>
                <a:gd name="T35" fmla="*/ 155 h 197"/>
                <a:gd name="T36" fmla="*/ 41 w 260"/>
                <a:gd name="T37" fmla="*/ 197 h 197"/>
                <a:gd name="T38" fmla="*/ 66 w 260"/>
                <a:gd name="T39" fmla="*/ 176 h 197"/>
                <a:gd name="T40" fmla="*/ 91 w 260"/>
                <a:gd name="T41" fmla="*/ 155 h 197"/>
                <a:gd name="T42" fmla="*/ 117 w 260"/>
                <a:gd name="T43" fmla="*/ 136 h 197"/>
                <a:gd name="T44" fmla="*/ 145 w 260"/>
                <a:gd name="T45" fmla="*/ 116 h 197"/>
                <a:gd name="T46" fmla="*/ 172 w 260"/>
                <a:gd name="T47" fmla="*/ 98 h 197"/>
                <a:gd name="T48" fmla="*/ 200 w 260"/>
                <a:gd name="T49" fmla="*/ 82 h 197"/>
                <a:gd name="T50" fmla="*/ 229 w 260"/>
                <a:gd name="T51" fmla="*/ 66 h 197"/>
                <a:gd name="T52" fmla="*/ 260 w 260"/>
                <a:gd name="T53" fmla="*/ 5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0" h="197">
                  <a:moveTo>
                    <a:pt x="260" y="51"/>
                  </a:moveTo>
                  <a:lnTo>
                    <a:pt x="235" y="0"/>
                  </a:lnTo>
                  <a:lnTo>
                    <a:pt x="218" y="8"/>
                  </a:lnTo>
                  <a:lnTo>
                    <a:pt x="203" y="15"/>
                  </a:lnTo>
                  <a:lnTo>
                    <a:pt x="186" y="23"/>
                  </a:lnTo>
                  <a:lnTo>
                    <a:pt x="171" y="32"/>
                  </a:lnTo>
                  <a:lnTo>
                    <a:pt x="156" y="41"/>
                  </a:lnTo>
                  <a:lnTo>
                    <a:pt x="141" y="50"/>
                  </a:lnTo>
                  <a:lnTo>
                    <a:pt x="125" y="59"/>
                  </a:lnTo>
                  <a:lnTo>
                    <a:pt x="110" y="69"/>
                  </a:lnTo>
                  <a:lnTo>
                    <a:pt x="96" y="79"/>
                  </a:lnTo>
                  <a:lnTo>
                    <a:pt x="81" y="88"/>
                  </a:lnTo>
                  <a:lnTo>
                    <a:pt x="67" y="100"/>
                  </a:lnTo>
                  <a:lnTo>
                    <a:pt x="53" y="111"/>
                  </a:lnTo>
                  <a:lnTo>
                    <a:pt x="39" y="120"/>
                  </a:lnTo>
                  <a:lnTo>
                    <a:pt x="27" y="131"/>
                  </a:lnTo>
                  <a:lnTo>
                    <a:pt x="13" y="144"/>
                  </a:lnTo>
                  <a:lnTo>
                    <a:pt x="0" y="155"/>
                  </a:lnTo>
                  <a:lnTo>
                    <a:pt x="41" y="197"/>
                  </a:lnTo>
                  <a:lnTo>
                    <a:pt x="66" y="176"/>
                  </a:lnTo>
                  <a:lnTo>
                    <a:pt x="91" y="155"/>
                  </a:lnTo>
                  <a:lnTo>
                    <a:pt x="117" y="136"/>
                  </a:lnTo>
                  <a:lnTo>
                    <a:pt x="145" y="116"/>
                  </a:lnTo>
                  <a:lnTo>
                    <a:pt x="172" y="98"/>
                  </a:lnTo>
                  <a:lnTo>
                    <a:pt x="200" y="82"/>
                  </a:lnTo>
                  <a:lnTo>
                    <a:pt x="229" y="66"/>
                  </a:lnTo>
                  <a:lnTo>
                    <a:pt x="260" y="51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9" name="Freeform 70"/>
            <p:cNvSpPr>
              <a:spLocks/>
            </p:cNvSpPr>
            <p:nvPr/>
          </p:nvSpPr>
          <p:spPr bwMode="auto">
            <a:xfrm>
              <a:off x="1232" y="1117"/>
              <a:ext cx="164" cy="138"/>
            </a:xfrm>
            <a:custGeom>
              <a:avLst/>
              <a:gdLst>
                <a:gd name="T0" fmla="*/ 164 w 164"/>
                <a:gd name="T1" fmla="*/ 53 h 138"/>
                <a:gd name="T2" fmla="*/ 139 w 164"/>
                <a:gd name="T3" fmla="*/ 0 h 138"/>
                <a:gd name="T4" fmla="*/ 119 w 164"/>
                <a:gd name="T5" fmla="*/ 10 h 138"/>
                <a:gd name="T6" fmla="*/ 101 w 164"/>
                <a:gd name="T7" fmla="*/ 20 h 138"/>
                <a:gd name="T8" fmla="*/ 83 w 164"/>
                <a:gd name="T9" fmla="*/ 31 h 138"/>
                <a:gd name="T10" fmla="*/ 65 w 164"/>
                <a:gd name="T11" fmla="*/ 43 h 138"/>
                <a:gd name="T12" fmla="*/ 49 w 164"/>
                <a:gd name="T13" fmla="*/ 55 h 138"/>
                <a:gd name="T14" fmla="*/ 32 w 164"/>
                <a:gd name="T15" fmla="*/ 68 h 138"/>
                <a:gd name="T16" fmla="*/ 15 w 164"/>
                <a:gd name="T17" fmla="*/ 81 h 138"/>
                <a:gd name="T18" fmla="*/ 0 w 164"/>
                <a:gd name="T19" fmla="*/ 95 h 138"/>
                <a:gd name="T20" fmla="*/ 40 w 164"/>
                <a:gd name="T21" fmla="*/ 138 h 138"/>
                <a:gd name="T22" fmla="*/ 54 w 164"/>
                <a:gd name="T23" fmla="*/ 125 h 138"/>
                <a:gd name="T24" fmla="*/ 68 w 164"/>
                <a:gd name="T25" fmla="*/ 113 h 138"/>
                <a:gd name="T26" fmla="*/ 83 w 164"/>
                <a:gd name="T27" fmla="*/ 102 h 138"/>
                <a:gd name="T28" fmla="*/ 99 w 164"/>
                <a:gd name="T29" fmla="*/ 91 h 138"/>
                <a:gd name="T30" fmla="*/ 114 w 164"/>
                <a:gd name="T31" fmla="*/ 81 h 138"/>
                <a:gd name="T32" fmla="*/ 130 w 164"/>
                <a:gd name="T33" fmla="*/ 71 h 138"/>
                <a:gd name="T34" fmla="*/ 147 w 164"/>
                <a:gd name="T35" fmla="*/ 61 h 138"/>
                <a:gd name="T36" fmla="*/ 164 w 164"/>
                <a:gd name="T37" fmla="*/ 5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4" h="138">
                  <a:moveTo>
                    <a:pt x="164" y="53"/>
                  </a:moveTo>
                  <a:lnTo>
                    <a:pt x="139" y="0"/>
                  </a:lnTo>
                  <a:lnTo>
                    <a:pt x="119" y="10"/>
                  </a:lnTo>
                  <a:lnTo>
                    <a:pt x="101" y="20"/>
                  </a:lnTo>
                  <a:lnTo>
                    <a:pt x="83" y="31"/>
                  </a:lnTo>
                  <a:lnTo>
                    <a:pt x="65" y="43"/>
                  </a:lnTo>
                  <a:lnTo>
                    <a:pt x="49" y="55"/>
                  </a:lnTo>
                  <a:lnTo>
                    <a:pt x="32" y="68"/>
                  </a:lnTo>
                  <a:lnTo>
                    <a:pt x="15" y="81"/>
                  </a:lnTo>
                  <a:lnTo>
                    <a:pt x="0" y="95"/>
                  </a:lnTo>
                  <a:lnTo>
                    <a:pt x="40" y="138"/>
                  </a:lnTo>
                  <a:lnTo>
                    <a:pt x="54" y="125"/>
                  </a:lnTo>
                  <a:lnTo>
                    <a:pt x="68" y="113"/>
                  </a:lnTo>
                  <a:lnTo>
                    <a:pt x="83" y="102"/>
                  </a:lnTo>
                  <a:lnTo>
                    <a:pt x="99" y="91"/>
                  </a:lnTo>
                  <a:lnTo>
                    <a:pt x="114" y="81"/>
                  </a:lnTo>
                  <a:lnTo>
                    <a:pt x="130" y="71"/>
                  </a:lnTo>
                  <a:lnTo>
                    <a:pt x="147" y="61"/>
                  </a:lnTo>
                  <a:lnTo>
                    <a:pt x="164" y="53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2058" y="1330"/>
              <a:ext cx="112" cy="166"/>
            </a:xfrm>
            <a:custGeom>
              <a:avLst/>
              <a:gdLst>
                <a:gd name="T0" fmla="*/ 52 w 112"/>
                <a:gd name="T1" fmla="*/ 166 h 166"/>
                <a:gd name="T2" fmla="*/ 112 w 112"/>
                <a:gd name="T3" fmla="*/ 154 h 166"/>
                <a:gd name="T4" fmla="*/ 108 w 112"/>
                <a:gd name="T5" fmla="*/ 133 h 166"/>
                <a:gd name="T6" fmla="*/ 102 w 112"/>
                <a:gd name="T7" fmla="*/ 113 h 166"/>
                <a:gd name="T8" fmla="*/ 95 w 112"/>
                <a:gd name="T9" fmla="*/ 93 h 166"/>
                <a:gd name="T10" fmla="*/ 88 w 112"/>
                <a:gd name="T11" fmla="*/ 73 h 166"/>
                <a:gd name="T12" fmla="*/ 80 w 112"/>
                <a:gd name="T13" fmla="*/ 55 h 166"/>
                <a:gd name="T14" fmla="*/ 72 w 112"/>
                <a:gd name="T15" fmla="*/ 36 h 166"/>
                <a:gd name="T16" fmla="*/ 62 w 112"/>
                <a:gd name="T17" fmla="*/ 18 h 166"/>
                <a:gd name="T18" fmla="*/ 52 w 112"/>
                <a:gd name="T19" fmla="*/ 0 h 166"/>
                <a:gd name="T20" fmla="*/ 0 w 112"/>
                <a:gd name="T21" fmla="*/ 29 h 166"/>
                <a:gd name="T22" fmla="*/ 9 w 112"/>
                <a:gd name="T23" fmla="*/ 45 h 166"/>
                <a:gd name="T24" fmla="*/ 18 w 112"/>
                <a:gd name="T25" fmla="*/ 62 h 166"/>
                <a:gd name="T26" fmla="*/ 25 w 112"/>
                <a:gd name="T27" fmla="*/ 79 h 166"/>
                <a:gd name="T28" fmla="*/ 31 w 112"/>
                <a:gd name="T29" fmla="*/ 95 h 166"/>
                <a:gd name="T30" fmla="*/ 38 w 112"/>
                <a:gd name="T31" fmla="*/ 112 h 166"/>
                <a:gd name="T32" fmla="*/ 44 w 112"/>
                <a:gd name="T33" fmla="*/ 130 h 166"/>
                <a:gd name="T34" fmla="*/ 48 w 112"/>
                <a:gd name="T35" fmla="*/ 148 h 166"/>
                <a:gd name="T36" fmla="*/ 52 w 112"/>
                <a:gd name="T3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166">
                  <a:moveTo>
                    <a:pt x="52" y="166"/>
                  </a:moveTo>
                  <a:lnTo>
                    <a:pt x="112" y="154"/>
                  </a:lnTo>
                  <a:lnTo>
                    <a:pt x="108" y="133"/>
                  </a:lnTo>
                  <a:lnTo>
                    <a:pt x="102" y="113"/>
                  </a:lnTo>
                  <a:lnTo>
                    <a:pt x="95" y="93"/>
                  </a:lnTo>
                  <a:lnTo>
                    <a:pt x="88" y="73"/>
                  </a:lnTo>
                  <a:lnTo>
                    <a:pt x="80" y="55"/>
                  </a:lnTo>
                  <a:lnTo>
                    <a:pt x="72" y="36"/>
                  </a:lnTo>
                  <a:lnTo>
                    <a:pt x="62" y="18"/>
                  </a:lnTo>
                  <a:lnTo>
                    <a:pt x="52" y="0"/>
                  </a:lnTo>
                  <a:lnTo>
                    <a:pt x="0" y="29"/>
                  </a:lnTo>
                  <a:lnTo>
                    <a:pt x="9" y="45"/>
                  </a:lnTo>
                  <a:lnTo>
                    <a:pt x="18" y="62"/>
                  </a:lnTo>
                  <a:lnTo>
                    <a:pt x="25" y="79"/>
                  </a:lnTo>
                  <a:lnTo>
                    <a:pt x="31" y="95"/>
                  </a:lnTo>
                  <a:lnTo>
                    <a:pt x="38" y="112"/>
                  </a:lnTo>
                  <a:lnTo>
                    <a:pt x="44" y="130"/>
                  </a:lnTo>
                  <a:lnTo>
                    <a:pt x="48" y="148"/>
                  </a:lnTo>
                  <a:lnTo>
                    <a:pt x="52" y="16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2069" y="1652"/>
              <a:ext cx="106" cy="166"/>
            </a:xfrm>
            <a:custGeom>
              <a:avLst/>
              <a:gdLst>
                <a:gd name="T0" fmla="*/ 0 w 106"/>
                <a:gd name="T1" fmla="*/ 141 h 166"/>
                <a:gd name="T2" fmla="*/ 54 w 106"/>
                <a:gd name="T3" fmla="*/ 166 h 166"/>
                <a:gd name="T4" fmla="*/ 63 w 106"/>
                <a:gd name="T5" fmla="*/ 148 h 166"/>
                <a:gd name="T6" fmla="*/ 72 w 106"/>
                <a:gd name="T7" fmla="*/ 129 h 166"/>
                <a:gd name="T8" fmla="*/ 80 w 106"/>
                <a:gd name="T9" fmla="*/ 109 h 166"/>
                <a:gd name="T10" fmla="*/ 87 w 106"/>
                <a:gd name="T11" fmla="*/ 90 h 166"/>
                <a:gd name="T12" fmla="*/ 93 w 106"/>
                <a:gd name="T13" fmla="*/ 69 h 166"/>
                <a:gd name="T14" fmla="*/ 98 w 106"/>
                <a:gd name="T15" fmla="*/ 49 h 166"/>
                <a:gd name="T16" fmla="*/ 102 w 106"/>
                <a:gd name="T17" fmla="*/ 29 h 166"/>
                <a:gd name="T18" fmla="*/ 106 w 106"/>
                <a:gd name="T19" fmla="*/ 8 h 166"/>
                <a:gd name="T20" fmla="*/ 45 w 106"/>
                <a:gd name="T21" fmla="*/ 0 h 166"/>
                <a:gd name="T22" fmla="*/ 43 w 106"/>
                <a:gd name="T23" fmla="*/ 18 h 166"/>
                <a:gd name="T24" fmla="*/ 39 w 106"/>
                <a:gd name="T25" fmla="*/ 37 h 166"/>
                <a:gd name="T26" fmla="*/ 34 w 106"/>
                <a:gd name="T27" fmla="*/ 55 h 166"/>
                <a:gd name="T28" fmla="*/ 29 w 106"/>
                <a:gd name="T29" fmla="*/ 73 h 166"/>
                <a:gd name="T30" fmla="*/ 22 w 106"/>
                <a:gd name="T31" fmla="*/ 91 h 166"/>
                <a:gd name="T32" fmla="*/ 15 w 106"/>
                <a:gd name="T33" fmla="*/ 108 h 166"/>
                <a:gd name="T34" fmla="*/ 8 w 106"/>
                <a:gd name="T35" fmla="*/ 124 h 166"/>
                <a:gd name="T36" fmla="*/ 0 w 106"/>
                <a:gd name="T37" fmla="*/ 14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6" h="166">
                  <a:moveTo>
                    <a:pt x="0" y="141"/>
                  </a:moveTo>
                  <a:lnTo>
                    <a:pt x="54" y="166"/>
                  </a:lnTo>
                  <a:lnTo>
                    <a:pt x="63" y="148"/>
                  </a:lnTo>
                  <a:lnTo>
                    <a:pt x="72" y="129"/>
                  </a:lnTo>
                  <a:lnTo>
                    <a:pt x="80" y="109"/>
                  </a:lnTo>
                  <a:lnTo>
                    <a:pt x="87" y="90"/>
                  </a:lnTo>
                  <a:lnTo>
                    <a:pt x="93" y="69"/>
                  </a:lnTo>
                  <a:lnTo>
                    <a:pt x="98" y="49"/>
                  </a:lnTo>
                  <a:lnTo>
                    <a:pt x="102" y="29"/>
                  </a:lnTo>
                  <a:lnTo>
                    <a:pt x="106" y="8"/>
                  </a:lnTo>
                  <a:lnTo>
                    <a:pt x="45" y="0"/>
                  </a:lnTo>
                  <a:lnTo>
                    <a:pt x="43" y="18"/>
                  </a:lnTo>
                  <a:lnTo>
                    <a:pt x="39" y="37"/>
                  </a:lnTo>
                  <a:lnTo>
                    <a:pt x="34" y="55"/>
                  </a:lnTo>
                  <a:lnTo>
                    <a:pt x="29" y="73"/>
                  </a:lnTo>
                  <a:lnTo>
                    <a:pt x="22" y="91"/>
                  </a:lnTo>
                  <a:lnTo>
                    <a:pt x="15" y="108"/>
                  </a:lnTo>
                  <a:lnTo>
                    <a:pt x="8" y="124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2033" y="2180"/>
              <a:ext cx="260" cy="201"/>
            </a:xfrm>
            <a:custGeom>
              <a:avLst/>
              <a:gdLst>
                <a:gd name="T0" fmla="*/ 217 w 260"/>
                <a:gd name="T1" fmla="*/ 0 h 201"/>
                <a:gd name="T2" fmla="*/ 202 w 260"/>
                <a:gd name="T3" fmla="*/ 14 h 201"/>
                <a:gd name="T4" fmla="*/ 187 w 260"/>
                <a:gd name="T5" fmla="*/ 28 h 201"/>
                <a:gd name="T6" fmla="*/ 170 w 260"/>
                <a:gd name="T7" fmla="*/ 42 h 201"/>
                <a:gd name="T8" fmla="*/ 154 w 260"/>
                <a:gd name="T9" fmla="*/ 56 h 201"/>
                <a:gd name="T10" fmla="*/ 137 w 260"/>
                <a:gd name="T11" fmla="*/ 68 h 201"/>
                <a:gd name="T12" fmla="*/ 120 w 260"/>
                <a:gd name="T13" fmla="*/ 81 h 201"/>
                <a:gd name="T14" fmla="*/ 104 w 260"/>
                <a:gd name="T15" fmla="*/ 92 h 201"/>
                <a:gd name="T16" fmla="*/ 86 w 260"/>
                <a:gd name="T17" fmla="*/ 103 h 201"/>
                <a:gd name="T18" fmla="*/ 75 w 260"/>
                <a:gd name="T19" fmla="*/ 110 h 201"/>
                <a:gd name="T20" fmla="*/ 65 w 260"/>
                <a:gd name="T21" fmla="*/ 115 h 201"/>
                <a:gd name="T22" fmla="*/ 54 w 260"/>
                <a:gd name="T23" fmla="*/ 122 h 201"/>
                <a:gd name="T24" fmla="*/ 43 w 260"/>
                <a:gd name="T25" fmla="*/ 128 h 201"/>
                <a:gd name="T26" fmla="*/ 33 w 260"/>
                <a:gd name="T27" fmla="*/ 135 h 201"/>
                <a:gd name="T28" fmla="*/ 22 w 260"/>
                <a:gd name="T29" fmla="*/ 140 h 201"/>
                <a:gd name="T30" fmla="*/ 11 w 260"/>
                <a:gd name="T31" fmla="*/ 146 h 201"/>
                <a:gd name="T32" fmla="*/ 0 w 260"/>
                <a:gd name="T33" fmla="*/ 151 h 201"/>
                <a:gd name="T34" fmla="*/ 29 w 260"/>
                <a:gd name="T35" fmla="*/ 201 h 201"/>
                <a:gd name="T36" fmla="*/ 34 w 260"/>
                <a:gd name="T37" fmla="*/ 198 h 201"/>
                <a:gd name="T38" fmla="*/ 40 w 260"/>
                <a:gd name="T39" fmla="*/ 196 h 201"/>
                <a:gd name="T40" fmla="*/ 45 w 260"/>
                <a:gd name="T41" fmla="*/ 193 h 201"/>
                <a:gd name="T42" fmla="*/ 51 w 260"/>
                <a:gd name="T43" fmla="*/ 190 h 201"/>
                <a:gd name="T44" fmla="*/ 56 w 260"/>
                <a:gd name="T45" fmla="*/ 187 h 201"/>
                <a:gd name="T46" fmla="*/ 62 w 260"/>
                <a:gd name="T47" fmla="*/ 183 h 201"/>
                <a:gd name="T48" fmla="*/ 68 w 260"/>
                <a:gd name="T49" fmla="*/ 180 h 201"/>
                <a:gd name="T50" fmla="*/ 73 w 260"/>
                <a:gd name="T51" fmla="*/ 178 h 201"/>
                <a:gd name="T52" fmla="*/ 97 w 260"/>
                <a:gd name="T53" fmla="*/ 164 h 201"/>
                <a:gd name="T54" fmla="*/ 120 w 260"/>
                <a:gd name="T55" fmla="*/ 150 h 201"/>
                <a:gd name="T56" fmla="*/ 142 w 260"/>
                <a:gd name="T57" fmla="*/ 136 h 201"/>
                <a:gd name="T58" fmla="*/ 166 w 260"/>
                <a:gd name="T59" fmla="*/ 119 h 201"/>
                <a:gd name="T60" fmla="*/ 187 w 260"/>
                <a:gd name="T61" fmla="*/ 104 h 201"/>
                <a:gd name="T62" fmla="*/ 209 w 260"/>
                <a:gd name="T63" fmla="*/ 87 h 201"/>
                <a:gd name="T64" fmla="*/ 230 w 260"/>
                <a:gd name="T65" fmla="*/ 71 h 201"/>
                <a:gd name="T66" fmla="*/ 249 w 260"/>
                <a:gd name="T67" fmla="*/ 53 h 201"/>
                <a:gd name="T68" fmla="*/ 252 w 260"/>
                <a:gd name="T69" fmla="*/ 50 h 201"/>
                <a:gd name="T70" fmla="*/ 255 w 260"/>
                <a:gd name="T71" fmla="*/ 46 h 201"/>
                <a:gd name="T72" fmla="*/ 258 w 260"/>
                <a:gd name="T73" fmla="*/ 43 h 201"/>
                <a:gd name="T74" fmla="*/ 260 w 260"/>
                <a:gd name="T75" fmla="*/ 40 h 201"/>
                <a:gd name="T76" fmla="*/ 217 w 260"/>
                <a:gd name="T7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0" h="201">
                  <a:moveTo>
                    <a:pt x="217" y="0"/>
                  </a:moveTo>
                  <a:lnTo>
                    <a:pt x="202" y="14"/>
                  </a:lnTo>
                  <a:lnTo>
                    <a:pt x="187" y="28"/>
                  </a:lnTo>
                  <a:lnTo>
                    <a:pt x="170" y="42"/>
                  </a:lnTo>
                  <a:lnTo>
                    <a:pt x="154" y="56"/>
                  </a:lnTo>
                  <a:lnTo>
                    <a:pt x="137" y="68"/>
                  </a:lnTo>
                  <a:lnTo>
                    <a:pt x="120" y="81"/>
                  </a:lnTo>
                  <a:lnTo>
                    <a:pt x="104" y="92"/>
                  </a:lnTo>
                  <a:lnTo>
                    <a:pt x="86" y="103"/>
                  </a:lnTo>
                  <a:lnTo>
                    <a:pt x="75" y="110"/>
                  </a:lnTo>
                  <a:lnTo>
                    <a:pt x="65" y="115"/>
                  </a:lnTo>
                  <a:lnTo>
                    <a:pt x="54" y="122"/>
                  </a:lnTo>
                  <a:lnTo>
                    <a:pt x="43" y="128"/>
                  </a:lnTo>
                  <a:lnTo>
                    <a:pt x="33" y="135"/>
                  </a:lnTo>
                  <a:lnTo>
                    <a:pt x="22" y="140"/>
                  </a:lnTo>
                  <a:lnTo>
                    <a:pt x="11" y="146"/>
                  </a:lnTo>
                  <a:lnTo>
                    <a:pt x="0" y="151"/>
                  </a:lnTo>
                  <a:lnTo>
                    <a:pt x="29" y="201"/>
                  </a:lnTo>
                  <a:lnTo>
                    <a:pt x="34" y="198"/>
                  </a:lnTo>
                  <a:lnTo>
                    <a:pt x="40" y="196"/>
                  </a:lnTo>
                  <a:lnTo>
                    <a:pt x="45" y="193"/>
                  </a:lnTo>
                  <a:lnTo>
                    <a:pt x="51" y="190"/>
                  </a:lnTo>
                  <a:lnTo>
                    <a:pt x="56" y="187"/>
                  </a:lnTo>
                  <a:lnTo>
                    <a:pt x="62" y="183"/>
                  </a:lnTo>
                  <a:lnTo>
                    <a:pt x="68" y="180"/>
                  </a:lnTo>
                  <a:lnTo>
                    <a:pt x="73" y="178"/>
                  </a:lnTo>
                  <a:lnTo>
                    <a:pt x="97" y="164"/>
                  </a:lnTo>
                  <a:lnTo>
                    <a:pt x="120" y="150"/>
                  </a:lnTo>
                  <a:lnTo>
                    <a:pt x="142" y="136"/>
                  </a:lnTo>
                  <a:lnTo>
                    <a:pt x="166" y="119"/>
                  </a:lnTo>
                  <a:lnTo>
                    <a:pt x="187" y="104"/>
                  </a:lnTo>
                  <a:lnTo>
                    <a:pt x="209" y="87"/>
                  </a:lnTo>
                  <a:lnTo>
                    <a:pt x="230" y="71"/>
                  </a:lnTo>
                  <a:lnTo>
                    <a:pt x="249" y="53"/>
                  </a:lnTo>
                  <a:lnTo>
                    <a:pt x="252" y="50"/>
                  </a:lnTo>
                  <a:lnTo>
                    <a:pt x="255" y="46"/>
                  </a:lnTo>
                  <a:lnTo>
                    <a:pt x="258" y="43"/>
                  </a:lnTo>
                  <a:lnTo>
                    <a:pt x="260" y="4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1847" y="1919"/>
              <a:ext cx="168" cy="135"/>
            </a:xfrm>
            <a:custGeom>
              <a:avLst/>
              <a:gdLst>
                <a:gd name="T0" fmla="*/ 0 w 168"/>
                <a:gd name="T1" fmla="*/ 85 h 135"/>
                <a:gd name="T2" fmla="*/ 29 w 168"/>
                <a:gd name="T3" fmla="*/ 135 h 135"/>
                <a:gd name="T4" fmla="*/ 48 w 168"/>
                <a:gd name="T5" fmla="*/ 125 h 135"/>
                <a:gd name="T6" fmla="*/ 66 w 168"/>
                <a:gd name="T7" fmla="*/ 115 h 135"/>
                <a:gd name="T8" fmla="*/ 84 w 168"/>
                <a:gd name="T9" fmla="*/ 104 h 135"/>
                <a:gd name="T10" fmla="*/ 102 w 168"/>
                <a:gd name="T11" fmla="*/ 92 h 135"/>
                <a:gd name="T12" fmla="*/ 119 w 168"/>
                <a:gd name="T13" fmla="*/ 81 h 135"/>
                <a:gd name="T14" fmla="*/ 136 w 168"/>
                <a:gd name="T15" fmla="*/ 67 h 135"/>
                <a:gd name="T16" fmla="*/ 152 w 168"/>
                <a:gd name="T17" fmla="*/ 54 h 135"/>
                <a:gd name="T18" fmla="*/ 168 w 168"/>
                <a:gd name="T19" fmla="*/ 40 h 135"/>
                <a:gd name="T20" fmla="*/ 125 w 168"/>
                <a:gd name="T21" fmla="*/ 0 h 135"/>
                <a:gd name="T22" fmla="*/ 111 w 168"/>
                <a:gd name="T23" fmla="*/ 13 h 135"/>
                <a:gd name="T24" fmla="*/ 97 w 168"/>
                <a:gd name="T25" fmla="*/ 24 h 135"/>
                <a:gd name="T26" fmla="*/ 82 w 168"/>
                <a:gd name="T27" fmla="*/ 36 h 135"/>
                <a:gd name="T28" fmla="*/ 66 w 168"/>
                <a:gd name="T29" fmla="*/ 46 h 135"/>
                <a:gd name="T30" fmla="*/ 51 w 168"/>
                <a:gd name="T31" fmla="*/ 57 h 135"/>
                <a:gd name="T32" fmla="*/ 34 w 168"/>
                <a:gd name="T33" fmla="*/ 67 h 135"/>
                <a:gd name="T34" fmla="*/ 18 w 168"/>
                <a:gd name="T35" fmla="*/ 77 h 135"/>
                <a:gd name="T36" fmla="*/ 0 w 168"/>
                <a:gd name="T37" fmla="*/ 8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135">
                  <a:moveTo>
                    <a:pt x="0" y="85"/>
                  </a:moveTo>
                  <a:lnTo>
                    <a:pt x="29" y="135"/>
                  </a:lnTo>
                  <a:lnTo>
                    <a:pt x="48" y="125"/>
                  </a:lnTo>
                  <a:lnTo>
                    <a:pt x="66" y="115"/>
                  </a:lnTo>
                  <a:lnTo>
                    <a:pt x="84" y="104"/>
                  </a:lnTo>
                  <a:lnTo>
                    <a:pt x="102" y="92"/>
                  </a:lnTo>
                  <a:lnTo>
                    <a:pt x="119" y="81"/>
                  </a:lnTo>
                  <a:lnTo>
                    <a:pt x="136" y="67"/>
                  </a:lnTo>
                  <a:lnTo>
                    <a:pt x="152" y="54"/>
                  </a:lnTo>
                  <a:lnTo>
                    <a:pt x="168" y="40"/>
                  </a:lnTo>
                  <a:lnTo>
                    <a:pt x="125" y="0"/>
                  </a:lnTo>
                  <a:lnTo>
                    <a:pt x="111" y="13"/>
                  </a:lnTo>
                  <a:lnTo>
                    <a:pt x="97" y="24"/>
                  </a:lnTo>
                  <a:lnTo>
                    <a:pt x="82" y="36"/>
                  </a:lnTo>
                  <a:lnTo>
                    <a:pt x="66" y="46"/>
                  </a:lnTo>
                  <a:lnTo>
                    <a:pt x="51" y="57"/>
                  </a:lnTo>
                  <a:lnTo>
                    <a:pt x="34" y="67"/>
                  </a:lnTo>
                  <a:lnTo>
                    <a:pt x="18" y="77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4" name="Freeform 75"/>
            <p:cNvSpPr>
              <a:spLocks/>
            </p:cNvSpPr>
            <p:nvPr/>
          </p:nvSpPr>
          <p:spPr bwMode="auto">
            <a:xfrm>
              <a:off x="1075" y="1345"/>
              <a:ext cx="108" cy="166"/>
            </a:xfrm>
            <a:custGeom>
              <a:avLst/>
              <a:gdLst>
                <a:gd name="T0" fmla="*/ 60 w 108"/>
                <a:gd name="T1" fmla="*/ 166 h 166"/>
                <a:gd name="T2" fmla="*/ 64 w 108"/>
                <a:gd name="T3" fmla="*/ 148 h 166"/>
                <a:gd name="T4" fmla="*/ 68 w 108"/>
                <a:gd name="T5" fmla="*/ 129 h 166"/>
                <a:gd name="T6" fmla="*/ 72 w 108"/>
                <a:gd name="T7" fmla="*/ 111 h 166"/>
                <a:gd name="T8" fmla="*/ 78 w 108"/>
                <a:gd name="T9" fmla="*/ 94 h 166"/>
                <a:gd name="T10" fmla="*/ 85 w 108"/>
                <a:gd name="T11" fmla="*/ 76 h 166"/>
                <a:gd name="T12" fmla="*/ 92 w 108"/>
                <a:gd name="T13" fmla="*/ 60 h 166"/>
                <a:gd name="T14" fmla="*/ 100 w 108"/>
                <a:gd name="T15" fmla="*/ 43 h 166"/>
                <a:gd name="T16" fmla="*/ 108 w 108"/>
                <a:gd name="T17" fmla="*/ 26 h 166"/>
                <a:gd name="T18" fmla="*/ 54 w 108"/>
                <a:gd name="T19" fmla="*/ 0 h 166"/>
                <a:gd name="T20" fmla="*/ 45 w 108"/>
                <a:gd name="T21" fmla="*/ 18 h 166"/>
                <a:gd name="T22" fmla="*/ 36 w 108"/>
                <a:gd name="T23" fmla="*/ 36 h 166"/>
                <a:gd name="T24" fmla="*/ 28 w 108"/>
                <a:gd name="T25" fmla="*/ 55 h 166"/>
                <a:gd name="T26" fmla="*/ 21 w 108"/>
                <a:gd name="T27" fmla="*/ 75 h 166"/>
                <a:gd name="T28" fmla="*/ 14 w 108"/>
                <a:gd name="T29" fmla="*/ 94 h 166"/>
                <a:gd name="T30" fmla="*/ 9 w 108"/>
                <a:gd name="T31" fmla="*/ 115 h 166"/>
                <a:gd name="T32" fmla="*/ 4 w 108"/>
                <a:gd name="T33" fmla="*/ 136 h 166"/>
                <a:gd name="T34" fmla="*/ 0 w 108"/>
                <a:gd name="T35" fmla="*/ 157 h 166"/>
                <a:gd name="T36" fmla="*/ 60 w 108"/>
                <a:gd name="T3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6">
                  <a:moveTo>
                    <a:pt x="60" y="166"/>
                  </a:moveTo>
                  <a:lnTo>
                    <a:pt x="64" y="148"/>
                  </a:lnTo>
                  <a:lnTo>
                    <a:pt x="68" y="129"/>
                  </a:lnTo>
                  <a:lnTo>
                    <a:pt x="72" y="111"/>
                  </a:lnTo>
                  <a:lnTo>
                    <a:pt x="78" y="94"/>
                  </a:lnTo>
                  <a:lnTo>
                    <a:pt x="85" y="76"/>
                  </a:lnTo>
                  <a:lnTo>
                    <a:pt x="92" y="60"/>
                  </a:lnTo>
                  <a:lnTo>
                    <a:pt x="100" y="43"/>
                  </a:lnTo>
                  <a:lnTo>
                    <a:pt x="108" y="26"/>
                  </a:lnTo>
                  <a:lnTo>
                    <a:pt x="54" y="0"/>
                  </a:lnTo>
                  <a:lnTo>
                    <a:pt x="45" y="18"/>
                  </a:lnTo>
                  <a:lnTo>
                    <a:pt x="36" y="36"/>
                  </a:lnTo>
                  <a:lnTo>
                    <a:pt x="28" y="55"/>
                  </a:lnTo>
                  <a:lnTo>
                    <a:pt x="21" y="75"/>
                  </a:lnTo>
                  <a:lnTo>
                    <a:pt x="14" y="94"/>
                  </a:lnTo>
                  <a:lnTo>
                    <a:pt x="9" y="115"/>
                  </a:lnTo>
                  <a:lnTo>
                    <a:pt x="4" y="136"/>
                  </a:lnTo>
                  <a:lnTo>
                    <a:pt x="0" y="157"/>
                  </a:lnTo>
                  <a:lnTo>
                    <a:pt x="60" y="16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5" name="Freeform 76"/>
            <p:cNvSpPr>
              <a:spLocks/>
            </p:cNvSpPr>
            <p:nvPr/>
          </p:nvSpPr>
          <p:spPr bwMode="auto">
            <a:xfrm>
              <a:off x="964" y="2181"/>
              <a:ext cx="253" cy="202"/>
            </a:xfrm>
            <a:custGeom>
              <a:avLst/>
              <a:gdLst>
                <a:gd name="T0" fmla="*/ 34 w 253"/>
                <a:gd name="T1" fmla="*/ 0 h 202"/>
                <a:gd name="T2" fmla="*/ 0 w 253"/>
                <a:gd name="T3" fmla="*/ 31 h 202"/>
                <a:gd name="T4" fmla="*/ 2 w 253"/>
                <a:gd name="T5" fmla="*/ 35 h 202"/>
                <a:gd name="T6" fmla="*/ 3 w 253"/>
                <a:gd name="T7" fmla="*/ 52 h 202"/>
                <a:gd name="T8" fmla="*/ 16 w 253"/>
                <a:gd name="T9" fmla="*/ 63 h 202"/>
                <a:gd name="T10" fmla="*/ 27 w 253"/>
                <a:gd name="T11" fmla="*/ 73 h 202"/>
                <a:gd name="T12" fmla="*/ 39 w 253"/>
                <a:gd name="T13" fmla="*/ 84 h 202"/>
                <a:gd name="T14" fmla="*/ 52 w 253"/>
                <a:gd name="T15" fmla="*/ 93 h 202"/>
                <a:gd name="T16" fmla="*/ 65 w 253"/>
                <a:gd name="T17" fmla="*/ 103 h 202"/>
                <a:gd name="T18" fmla="*/ 78 w 253"/>
                <a:gd name="T19" fmla="*/ 113 h 202"/>
                <a:gd name="T20" fmla="*/ 90 w 253"/>
                <a:gd name="T21" fmla="*/ 123 h 202"/>
                <a:gd name="T22" fmla="*/ 104 w 253"/>
                <a:gd name="T23" fmla="*/ 132 h 202"/>
                <a:gd name="T24" fmla="*/ 118 w 253"/>
                <a:gd name="T25" fmla="*/ 142 h 202"/>
                <a:gd name="T26" fmla="*/ 133 w 253"/>
                <a:gd name="T27" fmla="*/ 152 h 202"/>
                <a:gd name="T28" fmla="*/ 147 w 253"/>
                <a:gd name="T29" fmla="*/ 160 h 202"/>
                <a:gd name="T30" fmla="*/ 163 w 253"/>
                <a:gd name="T31" fmla="*/ 170 h 202"/>
                <a:gd name="T32" fmla="*/ 178 w 253"/>
                <a:gd name="T33" fmla="*/ 178 h 202"/>
                <a:gd name="T34" fmla="*/ 195 w 253"/>
                <a:gd name="T35" fmla="*/ 186 h 202"/>
                <a:gd name="T36" fmla="*/ 210 w 253"/>
                <a:gd name="T37" fmla="*/ 195 h 202"/>
                <a:gd name="T38" fmla="*/ 225 w 253"/>
                <a:gd name="T39" fmla="*/ 202 h 202"/>
                <a:gd name="T40" fmla="*/ 253 w 253"/>
                <a:gd name="T41" fmla="*/ 152 h 202"/>
                <a:gd name="T42" fmla="*/ 222 w 253"/>
                <a:gd name="T43" fmla="*/ 136 h 202"/>
                <a:gd name="T44" fmla="*/ 193 w 253"/>
                <a:gd name="T45" fmla="*/ 120 h 202"/>
                <a:gd name="T46" fmla="*/ 165 w 253"/>
                <a:gd name="T47" fmla="*/ 102 h 202"/>
                <a:gd name="T48" fmla="*/ 138 w 253"/>
                <a:gd name="T49" fmla="*/ 84 h 202"/>
                <a:gd name="T50" fmla="*/ 110 w 253"/>
                <a:gd name="T51" fmla="*/ 64 h 202"/>
                <a:gd name="T52" fmla="*/ 84 w 253"/>
                <a:gd name="T53" fmla="*/ 43 h 202"/>
                <a:gd name="T54" fmla="*/ 59 w 253"/>
                <a:gd name="T55" fmla="*/ 23 h 202"/>
                <a:gd name="T56" fmla="*/ 34 w 253"/>
                <a:gd name="T5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3" h="202">
                  <a:moveTo>
                    <a:pt x="34" y="0"/>
                  </a:moveTo>
                  <a:lnTo>
                    <a:pt x="0" y="31"/>
                  </a:lnTo>
                  <a:lnTo>
                    <a:pt x="2" y="35"/>
                  </a:lnTo>
                  <a:lnTo>
                    <a:pt x="3" y="52"/>
                  </a:lnTo>
                  <a:lnTo>
                    <a:pt x="16" y="63"/>
                  </a:lnTo>
                  <a:lnTo>
                    <a:pt x="27" y="73"/>
                  </a:lnTo>
                  <a:lnTo>
                    <a:pt x="39" y="84"/>
                  </a:lnTo>
                  <a:lnTo>
                    <a:pt x="52" y="93"/>
                  </a:lnTo>
                  <a:lnTo>
                    <a:pt x="65" y="103"/>
                  </a:lnTo>
                  <a:lnTo>
                    <a:pt x="78" y="113"/>
                  </a:lnTo>
                  <a:lnTo>
                    <a:pt x="90" y="123"/>
                  </a:lnTo>
                  <a:lnTo>
                    <a:pt x="104" y="132"/>
                  </a:lnTo>
                  <a:lnTo>
                    <a:pt x="118" y="142"/>
                  </a:lnTo>
                  <a:lnTo>
                    <a:pt x="133" y="152"/>
                  </a:lnTo>
                  <a:lnTo>
                    <a:pt x="147" y="160"/>
                  </a:lnTo>
                  <a:lnTo>
                    <a:pt x="163" y="170"/>
                  </a:lnTo>
                  <a:lnTo>
                    <a:pt x="178" y="178"/>
                  </a:lnTo>
                  <a:lnTo>
                    <a:pt x="195" y="186"/>
                  </a:lnTo>
                  <a:lnTo>
                    <a:pt x="210" y="195"/>
                  </a:lnTo>
                  <a:lnTo>
                    <a:pt x="225" y="202"/>
                  </a:lnTo>
                  <a:lnTo>
                    <a:pt x="253" y="152"/>
                  </a:lnTo>
                  <a:lnTo>
                    <a:pt x="222" y="136"/>
                  </a:lnTo>
                  <a:lnTo>
                    <a:pt x="193" y="120"/>
                  </a:lnTo>
                  <a:lnTo>
                    <a:pt x="165" y="102"/>
                  </a:lnTo>
                  <a:lnTo>
                    <a:pt x="138" y="84"/>
                  </a:lnTo>
                  <a:lnTo>
                    <a:pt x="110" y="64"/>
                  </a:lnTo>
                  <a:lnTo>
                    <a:pt x="84" y="43"/>
                  </a:lnTo>
                  <a:lnTo>
                    <a:pt x="59" y="2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1231" y="1916"/>
              <a:ext cx="169" cy="138"/>
            </a:xfrm>
            <a:custGeom>
              <a:avLst/>
              <a:gdLst>
                <a:gd name="T0" fmla="*/ 169 w 169"/>
                <a:gd name="T1" fmla="*/ 86 h 138"/>
                <a:gd name="T2" fmla="*/ 151 w 169"/>
                <a:gd name="T3" fmla="*/ 78 h 138"/>
                <a:gd name="T4" fmla="*/ 134 w 169"/>
                <a:gd name="T5" fmla="*/ 68 h 138"/>
                <a:gd name="T6" fmla="*/ 118 w 169"/>
                <a:gd name="T7" fmla="*/ 59 h 138"/>
                <a:gd name="T8" fmla="*/ 102 w 169"/>
                <a:gd name="T9" fmla="*/ 48 h 138"/>
                <a:gd name="T10" fmla="*/ 86 w 169"/>
                <a:gd name="T11" fmla="*/ 37 h 138"/>
                <a:gd name="T12" fmla="*/ 70 w 169"/>
                <a:gd name="T13" fmla="*/ 25 h 138"/>
                <a:gd name="T14" fmla="*/ 57 w 169"/>
                <a:gd name="T15" fmla="*/ 13 h 138"/>
                <a:gd name="T16" fmla="*/ 43 w 169"/>
                <a:gd name="T17" fmla="*/ 0 h 138"/>
                <a:gd name="T18" fmla="*/ 0 w 169"/>
                <a:gd name="T19" fmla="*/ 41 h 138"/>
                <a:gd name="T20" fmla="*/ 15 w 169"/>
                <a:gd name="T21" fmla="*/ 55 h 138"/>
                <a:gd name="T22" fmla="*/ 32 w 169"/>
                <a:gd name="T23" fmla="*/ 68 h 138"/>
                <a:gd name="T24" fmla="*/ 48 w 169"/>
                <a:gd name="T25" fmla="*/ 82 h 138"/>
                <a:gd name="T26" fmla="*/ 66 w 169"/>
                <a:gd name="T27" fmla="*/ 95 h 138"/>
                <a:gd name="T28" fmla="*/ 84 w 169"/>
                <a:gd name="T29" fmla="*/ 106 h 138"/>
                <a:gd name="T30" fmla="*/ 102 w 169"/>
                <a:gd name="T31" fmla="*/ 117 h 138"/>
                <a:gd name="T32" fmla="*/ 120 w 169"/>
                <a:gd name="T33" fmla="*/ 128 h 138"/>
                <a:gd name="T34" fmla="*/ 140 w 169"/>
                <a:gd name="T35" fmla="*/ 138 h 138"/>
                <a:gd name="T36" fmla="*/ 169 w 169"/>
                <a:gd name="T37" fmla="*/ 8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" h="138">
                  <a:moveTo>
                    <a:pt x="169" y="86"/>
                  </a:moveTo>
                  <a:lnTo>
                    <a:pt x="151" y="78"/>
                  </a:lnTo>
                  <a:lnTo>
                    <a:pt x="134" y="68"/>
                  </a:lnTo>
                  <a:lnTo>
                    <a:pt x="118" y="59"/>
                  </a:lnTo>
                  <a:lnTo>
                    <a:pt x="102" y="48"/>
                  </a:lnTo>
                  <a:lnTo>
                    <a:pt x="86" y="37"/>
                  </a:lnTo>
                  <a:lnTo>
                    <a:pt x="70" y="25"/>
                  </a:lnTo>
                  <a:lnTo>
                    <a:pt x="57" y="13"/>
                  </a:lnTo>
                  <a:lnTo>
                    <a:pt x="43" y="0"/>
                  </a:lnTo>
                  <a:lnTo>
                    <a:pt x="0" y="41"/>
                  </a:lnTo>
                  <a:lnTo>
                    <a:pt x="15" y="55"/>
                  </a:lnTo>
                  <a:lnTo>
                    <a:pt x="32" y="68"/>
                  </a:lnTo>
                  <a:lnTo>
                    <a:pt x="48" y="82"/>
                  </a:lnTo>
                  <a:lnTo>
                    <a:pt x="66" y="95"/>
                  </a:lnTo>
                  <a:lnTo>
                    <a:pt x="84" y="106"/>
                  </a:lnTo>
                  <a:lnTo>
                    <a:pt x="102" y="117"/>
                  </a:lnTo>
                  <a:lnTo>
                    <a:pt x="120" y="128"/>
                  </a:lnTo>
                  <a:lnTo>
                    <a:pt x="140" y="138"/>
                  </a:lnTo>
                  <a:lnTo>
                    <a:pt x="169" y="8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1075" y="1663"/>
              <a:ext cx="107" cy="162"/>
            </a:xfrm>
            <a:custGeom>
              <a:avLst/>
              <a:gdLst>
                <a:gd name="T0" fmla="*/ 60 w 107"/>
                <a:gd name="T1" fmla="*/ 0 h 162"/>
                <a:gd name="T2" fmla="*/ 0 w 107"/>
                <a:gd name="T3" fmla="*/ 9 h 162"/>
                <a:gd name="T4" fmla="*/ 4 w 107"/>
                <a:gd name="T5" fmla="*/ 30 h 162"/>
                <a:gd name="T6" fmla="*/ 9 w 107"/>
                <a:gd name="T7" fmla="*/ 50 h 162"/>
                <a:gd name="T8" fmla="*/ 14 w 107"/>
                <a:gd name="T9" fmla="*/ 69 h 162"/>
                <a:gd name="T10" fmla="*/ 21 w 107"/>
                <a:gd name="T11" fmla="*/ 88 h 162"/>
                <a:gd name="T12" fmla="*/ 28 w 107"/>
                <a:gd name="T13" fmla="*/ 108 h 162"/>
                <a:gd name="T14" fmla="*/ 35 w 107"/>
                <a:gd name="T15" fmla="*/ 126 h 162"/>
                <a:gd name="T16" fmla="*/ 43 w 107"/>
                <a:gd name="T17" fmla="*/ 144 h 162"/>
                <a:gd name="T18" fmla="*/ 53 w 107"/>
                <a:gd name="T19" fmla="*/ 162 h 162"/>
                <a:gd name="T20" fmla="*/ 107 w 107"/>
                <a:gd name="T21" fmla="*/ 136 h 162"/>
                <a:gd name="T22" fmla="*/ 99 w 107"/>
                <a:gd name="T23" fmla="*/ 120 h 162"/>
                <a:gd name="T24" fmla="*/ 92 w 107"/>
                <a:gd name="T25" fmla="*/ 104 h 162"/>
                <a:gd name="T26" fmla="*/ 85 w 107"/>
                <a:gd name="T27" fmla="*/ 87 h 162"/>
                <a:gd name="T28" fmla="*/ 78 w 107"/>
                <a:gd name="T29" fmla="*/ 70 h 162"/>
                <a:gd name="T30" fmla="*/ 72 w 107"/>
                <a:gd name="T31" fmla="*/ 52 h 162"/>
                <a:gd name="T32" fmla="*/ 68 w 107"/>
                <a:gd name="T33" fmla="*/ 36 h 162"/>
                <a:gd name="T34" fmla="*/ 64 w 107"/>
                <a:gd name="T35" fmla="*/ 18 h 162"/>
                <a:gd name="T36" fmla="*/ 60 w 107"/>
                <a:gd name="T3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" h="162">
                  <a:moveTo>
                    <a:pt x="60" y="0"/>
                  </a:moveTo>
                  <a:lnTo>
                    <a:pt x="0" y="9"/>
                  </a:lnTo>
                  <a:lnTo>
                    <a:pt x="4" y="30"/>
                  </a:lnTo>
                  <a:lnTo>
                    <a:pt x="9" y="50"/>
                  </a:lnTo>
                  <a:lnTo>
                    <a:pt x="14" y="69"/>
                  </a:lnTo>
                  <a:lnTo>
                    <a:pt x="21" y="88"/>
                  </a:lnTo>
                  <a:lnTo>
                    <a:pt x="28" y="108"/>
                  </a:lnTo>
                  <a:lnTo>
                    <a:pt x="35" y="126"/>
                  </a:lnTo>
                  <a:lnTo>
                    <a:pt x="43" y="144"/>
                  </a:lnTo>
                  <a:lnTo>
                    <a:pt x="53" y="162"/>
                  </a:lnTo>
                  <a:lnTo>
                    <a:pt x="107" y="136"/>
                  </a:lnTo>
                  <a:lnTo>
                    <a:pt x="99" y="120"/>
                  </a:lnTo>
                  <a:lnTo>
                    <a:pt x="92" y="104"/>
                  </a:lnTo>
                  <a:lnTo>
                    <a:pt x="85" y="87"/>
                  </a:lnTo>
                  <a:lnTo>
                    <a:pt x="78" y="70"/>
                  </a:lnTo>
                  <a:lnTo>
                    <a:pt x="72" y="52"/>
                  </a:lnTo>
                  <a:lnTo>
                    <a:pt x="68" y="36"/>
                  </a:lnTo>
                  <a:lnTo>
                    <a:pt x="64" y="1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8" name="Freeform 79"/>
            <p:cNvSpPr>
              <a:spLocks/>
            </p:cNvSpPr>
            <p:nvPr/>
          </p:nvSpPr>
          <p:spPr bwMode="auto">
            <a:xfrm>
              <a:off x="1480" y="746"/>
              <a:ext cx="264" cy="321"/>
            </a:xfrm>
            <a:custGeom>
              <a:avLst/>
              <a:gdLst>
                <a:gd name="T0" fmla="*/ 143 w 264"/>
                <a:gd name="T1" fmla="*/ 315 h 321"/>
                <a:gd name="T2" fmla="*/ 153 w 264"/>
                <a:gd name="T3" fmla="*/ 315 h 321"/>
                <a:gd name="T4" fmla="*/ 163 w 264"/>
                <a:gd name="T5" fmla="*/ 315 h 321"/>
                <a:gd name="T6" fmla="*/ 172 w 264"/>
                <a:gd name="T7" fmla="*/ 315 h 321"/>
                <a:gd name="T8" fmla="*/ 182 w 264"/>
                <a:gd name="T9" fmla="*/ 316 h 321"/>
                <a:gd name="T10" fmla="*/ 192 w 264"/>
                <a:gd name="T11" fmla="*/ 316 h 321"/>
                <a:gd name="T12" fmla="*/ 200 w 264"/>
                <a:gd name="T13" fmla="*/ 317 h 321"/>
                <a:gd name="T14" fmla="*/ 210 w 264"/>
                <a:gd name="T15" fmla="*/ 317 h 321"/>
                <a:gd name="T16" fmla="*/ 220 w 264"/>
                <a:gd name="T17" fmla="*/ 319 h 321"/>
                <a:gd name="T18" fmla="*/ 264 w 264"/>
                <a:gd name="T19" fmla="*/ 8 h 321"/>
                <a:gd name="T20" fmla="*/ 249 w 264"/>
                <a:gd name="T21" fmla="*/ 7 h 321"/>
                <a:gd name="T22" fmla="*/ 235 w 264"/>
                <a:gd name="T23" fmla="*/ 4 h 321"/>
                <a:gd name="T24" fmla="*/ 220 w 264"/>
                <a:gd name="T25" fmla="*/ 2 h 321"/>
                <a:gd name="T26" fmla="*/ 204 w 264"/>
                <a:gd name="T27" fmla="*/ 1 h 321"/>
                <a:gd name="T28" fmla="*/ 189 w 264"/>
                <a:gd name="T29" fmla="*/ 1 h 321"/>
                <a:gd name="T30" fmla="*/ 174 w 264"/>
                <a:gd name="T31" fmla="*/ 0 h 321"/>
                <a:gd name="T32" fmla="*/ 159 w 264"/>
                <a:gd name="T33" fmla="*/ 0 h 321"/>
                <a:gd name="T34" fmla="*/ 143 w 264"/>
                <a:gd name="T35" fmla="*/ 0 h 321"/>
                <a:gd name="T36" fmla="*/ 125 w 264"/>
                <a:gd name="T37" fmla="*/ 0 h 321"/>
                <a:gd name="T38" fmla="*/ 107 w 264"/>
                <a:gd name="T39" fmla="*/ 1 h 321"/>
                <a:gd name="T40" fmla="*/ 89 w 264"/>
                <a:gd name="T41" fmla="*/ 1 h 321"/>
                <a:gd name="T42" fmla="*/ 71 w 264"/>
                <a:gd name="T43" fmla="*/ 2 h 321"/>
                <a:gd name="T44" fmla="*/ 53 w 264"/>
                <a:gd name="T45" fmla="*/ 4 h 321"/>
                <a:gd name="T46" fmla="*/ 36 w 264"/>
                <a:gd name="T47" fmla="*/ 7 h 321"/>
                <a:gd name="T48" fmla="*/ 18 w 264"/>
                <a:gd name="T49" fmla="*/ 8 h 321"/>
                <a:gd name="T50" fmla="*/ 0 w 264"/>
                <a:gd name="T51" fmla="*/ 11 h 321"/>
                <a:gd name="T52" fmla="*/ 50 w 264"/>
                <a:gd name="T53" fmla="*/ 321 h 321"/>
                <a:gd name="T54" fmla="*/ 61 w 264"/>
                <a:gd name="T55" fmla="*/ 320 h 321"/>
                <a:gd name="T56" fmla="*/ 74 w 264"/>
                <a:gd name="T57" fmla="*/ 319 h 321"/>
                <a:gd name="T58" fmla="*/ 85 w 264"/>
                <a:gd name="T59" fmla="*/ 317 h 321"/>
                <a:gd name="T60" fmla="*/ 96 w 264"/>
                <a:gd name="T61" fmla="*/ 316 h 321"/>
                <a:gd name="T62" fmla="*/ 107 w 264"/>
                <a:gd name="T63" fmla="*/ 316 h 321"/>
                <a:gd name="T64" fmla="*/ 120 w 264"/>
                <a:gd name="T65" fmla="*/ 315 h 321"/>
                <a:gd name="T66" fmla="*/ 131 w 264"/>
                <a:gd name="T67" fmla="*/ 315 h 321"/>
                <a:gd name="T68" fmla="*/ 143 w 264"/>
                <a:gd name="T69" fmla="*/ 315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4" h="321">
                  <a:moveTo>
                    <a:pt x="143" y="315"/>
                  </a:moveTo>
                  <a:lnTo>
                    <a:pt x="153" y="315"/>
                  </a:lnTo>
                  <a:lnTo>
                    <a:pt x="163" y="315"/>
                  </a:lnTo>
                  <a:lnTo>
                    <a:pt x="172" y="315"/>
                  </a:lnTo>
                  <a:lnTo>
                    <a:pt x="182" y="316"/>
                  </a:lnTo>
                  <a:lnTo>
                    <a:pt x="192" y="316"/>
                  </a:lnTo>
                  <a:lnTo>
                    <a:pt x="200" y="317"/>
                  </a:lnTo>
                  <a:lnTo>
                    <a:pt x="210" y="317"/>
                  </a:lnTo>
                  <a:lnTo>
                    <a:pt x="220" y="319"/>
                  </a:lnTo>
                  <a:lnTo>
                    <a:pt x="264" y="8"/>
                  </a:lnTo>
                  <a:lnTo>
                    <a:pt x="249" y="7"/>
                  </a:lnTo>
                  <a:lnTo>
                    <a:pt x="235" y="4"/>
                  </a:lnTo>
                  <a:lnTo>
                    <a:pt x="220" y="2"/>
                  </a:lnTo>
                  <a:lnTo>
                    <a:pt x="204" y="1"/>
                  </a:lnTo>
                  <a:lnTo>
                    <a:pt x="189" y="1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3" y="0"/>
                  </a:lnTo>
                  <a:lnTo>
                    <a:pt x="125" y="0"/>
                  </a:lnTo>
                  <a:lnTo>
                    <a:pt x="107" y="1"/>
                  </a:lnTo>
                  <a:lnTo>
                    <a:pt x="89" y="1"/>
                  </a:lnTo>
                  <a:lnTo>
                    <a:pt x="71" y="2"/>
                  </a:lnTo>
                  <a:lnTo>
                    <a:pt x="53" y="4"/>
                  </a:lnTo>
                  <a:lnTo>
                    <a:pt x="36" y="7"/>
                  </a:lnTo>
                  <a:lnTo>
                    <a:pt x="18" y="8"/>
                  </a:lnTo>
                  <a:lnTo>
                    <a:pt x="0" y="11"/>
                  </a:lnTo>
                  <a:lnTo>
                    <a:pt x="50" y="321"/>
                  </a:lnTo>
                  <a:lnTo>
                    <a:pt x="61" y="320"/>
                  </a:lnTo>
                  <a:lnTo>
                    <a:pt x="74" y="319"/>
                  </a:lnTo>
                  <a:lnTo>
                    <a:pt x="85" y="317"/>
                  </a:lnTo>
                  <a:lnTo>
                    <a:pt x="96" y="316"/>
                  </a:lnTo>
                  <a:lnTo>
                    <a:pt x="107" y="316"/>
                  </a:lnTo>
                  <a:lnTo>
                    <a:pt x="120" y="315"/>
                  </a:lnTo>
                  <a:lnTo>
                    <a:pt x="131" y="315"/>
                  </a:lnTo>
                  <a:lnTo>
                    <a:pt x="143" y="315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1539" y="1117"/>
              <a:ext cx="152" cy="410"/>
            </a:xfrm>
            <a:custGeom>
              <a:avLst/>
              <a:gdLst>
                <a:gd name="T0" fmla="*/ 84 w 152"/>
                <a:gd name="T1" fmla="*/ 407 h 410"/>
                <a:gd name="T2" fmla="*/ 87 w 152"/>
                <a:gd name="T3" fmla="*/ 407 h 410"/>
                <a:gd name="T4" fmla="*/ 90 w 152"/>
                <a:gd name="T5" fmla="*/ 407 h 410"/>
                <a:gd name="T6" fmla="*/ 91 w 152"/>
                <a:gd name="T7" fmla="*/ 407 h 410"/>
                <a:gd name="T8" fmla="*/ 94 w 152"/>
                <a:gd name="T9" fmla="*/ 407 h 410"/>
                <a:gd name="T10" fmla="*/ 152 w 152"/>
                <a:gd name="T11" fmla="*/ 5 h 410"/>
                <a:gd name="T12" fmla="*/ 144 w 152"/>
                <a:gd name="T13" fmla="*/ 3 h 410"/>
                <a:gd name="T14" fmla="*/ 136 w 152"/>
                <a:gd name="T15" fmla="*/ 3 h 410"/>
                <a:gd name="T16" fmla="*/ 127 w 152"/>
                <a:gd name="T17" fmla="*/ 2 h 410"/>
                <a:gd name="T18" fmla="*/ 119 w 152"/>
                <a:gd name="T19" fmla="*/ 2 h 410"/>
                <a:gd name="T20" fmla="*/ 111 w 152"/>
                <a:gd name="T21" fmla="*/ 0 h 410"/>
                <a:gd name="T22" fmla="*/ 102 w 152"/>
                <a:gd name="T23" fmla="*/ 0 h 410"/>
                <a:gd name="T24" fmla="*/ 93 w 152"/>
                <a:gd name="T25" fmla="*/ 0 h 410"/>
                <a:gd name="T26" fmla="*/ 84 w 152"/>
                <a:gd name="T27" fmla="*/ 0 h 410"/>
                <a:gd name="T28" fmla="*/ 73 w 152"/>
                <a:gd name="T29" fmla="*/ 0 h 410"/>
                <a:gd name="T30" fmla="*/ 63 w 152"/>
                <a:gd name="T31" fmla="*/ 0 h 410"/>
                <a:gd name="T32" fmla="*/ 52 w 152"/>
                <a:gd name="T33" fmla="*/ 2 h 410"/>
                <a:gd name="T34" fmla="*/ 43 w 152"/>
                <a:gd name="T35" fmla="*/ 2 h 410"/>
                <a:gd name="T36" fmla="*/ 32 w 152"/>
                <a:gd name="T37" fmla="*/ 3 h 410"/>
                <a:gd name="T38" fmla="*/ 20 w 152"/>
                <a:gd name="T39" fmla="*/ 5 h 410"/>
                <a:gd name="T40" fmla="*/ 11 w 152"/>
                <a:gd name="T41" fmla="*/ 6 h 410"/>
                <a:gd name="T42" fmla="*/ 0 w 152"/>
                <a:gd name="T43" fmla="*/ 7 h 410"/>
                <a:gd name="T44" fmla="*/ 65 w 152"/>
                <a:gd name="T45" fmla="*/ 410 h 410"/>
                <a:gd name="T46" fmla="*/ 69 w 152"/>
                <a:gd name="T47" fmla="*/ 408 h 410"/>
                <a:gd name="T48" fmla="*/ 75 w 152"/>
                <a:gd name="T49" fmla="*/ 408 h 410"/>
                <a:gd name="T50" fmla="*/ 79 w 152"/>
                <a:gd name="T51" fmla="*/ 407 h 410"/>
                <a:gd name="T52" fmla="*/ 84 w 152"/>
                <a:gd name="T53" fmla="*/ 40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2" h="410">
                  <a:moveTo>
                    <a:pt x="84" y="407"/>
                  </a:moveTo>
                  <a:lnTo>
                    <a:pt x="87" y="407"/>
                  </a:lnTo>
                  <a:lnTo>
                    <a:pt x="90" y="407"/>
                  </a:lnTo>
                  <a:lnTo>
                    <a:pt x="91" y="407"/>
                  </a:lnTo>
                  <a:lnTo>
                    <a:pt x="94" y="407"/>
                  </a:lnTo>
                  <a:lnTo>
                    <a:pt x="152" y="5"/>
                  </a:lnTo>
                  <a:lnTo>
                    <a:pt x="144" y="3"/>
                  </a:lnTo>
                  <a:lnTo>
                    <a:pt x="136" y="3"/>
                  </a:lnTo>
                  <a:lnTo>
                    <a:pt x="127" y="2"/>
                  </a:lnTo>
                  <a:lnTo>
                    <a:pt x="119" y="2"/>
                  </a:lnTo>
                  <a:lnTo>
                    <a:pt x="111" y="0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3" y="0"/>
                  </a:lnTo>
                  <a:lnTo>
                    <a:pt x="63" y="0"/>
                  </a:lnTo>
                  <a:lnTo>
                    <a:pt x="52" y="2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0" y="5"/>
                  </a:lnTo>
                  <a:lnTo>
                    <a:pt x="11" y="6"/>
                  </a:lnTo>
                  <a:lnTo>
                    <a:pt x="0" y="7"/>
                  </a:lnTo>
                  <a:lnTo>
                    <a:pt x="65" y="410"/>
                  </a:lnTo>
                  <a:lnTo>
                    <a:pt x="69" y="408"/>
                  </a:lnTo>
                  <a:lnTo>
                    <a:pt x="75" y="408"/>
                  </a:lnTo>
                  <a:lnTo>
                    <a:pt x="79" y="407"/>
                  </a:lnTo>
                  <a:lnTo>
                    <a:pt x="84" y="407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1504" y="2104"/>
              <a:ext cx="265" cy="320"/>
            </a:xfrm>
            <a:custGeom>
              <a:avLst/>
              <a:gdLst>
                <a:gd name="T0" fmla="*/ 119 w 265"/>
                <a:gd name="T1" fmla="*/ 7 h 320"/>
                <a:gd name="T2" fmla="*/ 110 w 265"/>
                <a:gd name="T3" fmla="*/ 7 h 320"/>
                <a:gd name="T4" fmla="*/ 100 w 265"/>
                <a:gd name="T5" fmla="*/ 7 h 320"/>
                <a:gd name="T6" fmla="*/ 90 w 265"/>
                <a:gd name="T7" fmla="*/ 7 h 320"/>
                <a:gd name="T8" fmla="*/ 80 w 265"/>
                <a:gd name="T9" fmla="*/ 5 h 320"/>
                <a:gd name="T10" fmla="*/ 71 w 265"/>
                <a:gd name="T11" fmla="*/ 5 h 320"/>
                <a:gd name="T12" fmla="*/ 61 w 265"/>
                <a:gd name="T13" fmla="*/ 4 h 320"/>
                <a:gd name="T14" fmla="*/ 51 w 265"/>
                <a:gd name="T15" fmla="*/ 3 h 320"/>
                <a:gd name="T16" fmla="*/ 42 w 265"/>
                <a:gd name="T17" fmla="*/ 1 h 320"/>
                <a:gd name="T18" fmla="*/ 0 w 265"/>
                <a:gd name="T19" fmla="*/ 313 h 320"/>
                <a:gd name="T20" fmla="*/ 15 w 265"/>
                <a:gd name="T21" fmla="*/ 315 h 320"/>
                <a:gd name="T22" fmla="*/ 29 w 265"/>
                <a:gd name="T23" fmla="*/ 316 h 320"/>
                <a:gd name="T24" fmla="*/ 44 w 265"/>
                <a:gd name="T25" fmla="*/ 317 h 320"/>
                <a:gd name="T26" fmla="*/ 60 w 265"/>
                <a:gd name="T27" fmla="*/ 319 h 320"/>
                <a:gd name="T28" fmla="*/ 74 w 265"/>
                <a:gd name="T29" fmla="*/ 319 h 320"/>
                <a:gd name="T30" fmla="*/ 89 w 265"/>
                <a:gd name="T31" fmla="*/ 320 h 320"/>
                <a:gd name="T32" fmla="*/ 104 w 265"/>
                <a:gd name="T33" fmla="*/ 320 h 320"/>
                <a:gd name="T34" fmla="*/ 119 w 265"/>
                <a:gd name="T35" fmla="*/ 320 h 320"/>
                <a:gd name="T36" fmla="*/ 137 w 265"/>
                <a:gd name="T37" fmla="*/ 320 h 320"/>
                <a:gd name="T38" fmla="*/ 157 w 265"/>
                <a:gd name="T39" fmla="*/ 320 h 320"/>
                <a:gd name="T40" fmla="*/ 175 w 265"/>
                <a:gd name="T41" fmla="*/ 319 h 320"/>
                <a:gd name="T42" fmla="*/ 193 w 265"/>
                <a:gd name="T43" fmla="*/ 317 h 320"/>
                <a:gd name="T44" fmla="*/ 211 w 265"/>
                <a:gd name="T45" fmla="*/ 316 h 320"/>
                <a:gd name="T46" fmla="*/ 229 w 265"/>
                <a:gd name="T47" fmla="*/ 315 h 320"/>
                <a:gd name="T48" fmla="*/ 247 w 265"/>
                <a:gd name="T49" fmla="*/ 312 h 320"/>
                <a:gd name="T50" fmla="*/ 265 w 265"/>
                <a:gd name="T51" fmla="*/ 309 h 320"/>
                <a:gd name="T52" fmla="*/ 212 w 265"/>
                <a:gd name="T53" fmla="*/ 0 h 320"/>
                <a:gd name="T54" fmla="*/ 201 w 265"/>
                <a:gd name="T55" fmla="*/ 1 h 320"/>
                <a:gd name="T56" fmla="*/ 189 w 265"/>
                <a:gd name="T57" fmla="*/ 3 h 320"/>
                <a:gd name="T58" fmla="*/ 178 w 265"/>
                <a:gd name="T59" fmla="*/ 4 h 320"/>
                <a:gd name="T60" fmla="*/ 166 w 265"/>
                <a:gd name="T61" fmla="*/ 5 h 320"/>
                <a:gd name="T62" fmla="*/ 155 w 265"/>
                <a:gd name="T63" fmla="*/ 5 h 320"/>
                <a:gd name="T64" fmla="*/ 143 w 265"/>
                <a:gd name="T65" fmla="*/ 7 h 320"/>
                <a:gd name="T66" fmla="*/ 132 w 265"/>
                <a:gd name="T67" fmla="*/ 7 h 320"/>
                <a:gd name="T68" fmla="*/ 119 w 265"/>
                <a:gd name="T69" fmla="*/ 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5" h="320">
                  <a:moveTo>
                    <a:pt x="119" y="7"/>
                  </a:moveTo>
                  <a:lnTo>
                    <a:pt x="110" y="7"/>
                  </a:lnTo>
                  <a:lnTo>
                    <a:pt x="100" y="7"/>
                  </a:lnTo>
                  <a:lnTo>
                    <a:pt x="90" y="7"/>
                  </a:lnTo>
                  <a:lnTo>
                    <a:pt x="80" y="5"/>
                  </a:lnTo>
                  <a:lnTo>
                    <a:pt x="71" y="5"/>
                  </a:lnTo>
                  <a:lnTo>
                    <a:pt x="61" y="4"/>
                  </a:lnTo>
                  <a:lnTo>
                    <a:pt x="51" y="3"/>
                  </a:lnTo>
                  <a:lnTo>
                    <a:pt x="42" y="1"/>
                  </a:lnTo>
                  <a:lnTo>
                    <a:pt x="0" y="313"/>
                  </a:lnTo>
                  <a:lnTo>
                    <a:pt x="15" y="315"/>
                  </a:lnTo>
                  <a:lnTo>
                    <a:pt x="29" y="316"/>
                  </a:lnTo>
                  <a:lnTo>
                    <a:pt x="44" y="317"/>
                  </a:lnTo>
                  <a:lnTo>
                    <a:pt x="60" y="319"/>
                  </a:lnTo>
                  <a:lnTo>
                    <a:pt x="74" y="319"/>
                  </a:lnTo>
                  <a:lnTo>
                    <a:pt x="89" y="320"/>
                  </a:lnTo>
                  <a:lnTo>
                    <a:pt x="104" y="320"/>
                  </a:lnTo>
                  <a:lnTo>
                    <a:pt x="119" y="320"/>
                  </a:lnTo>
                  <a:lnTo>
                    <a:pt x="137" y="320"/>
                  </a:lnTo>
                  <a:lnTo>
                    <a:pt x="157" y="320"/>
                  </a:lnTo>
                  <a:lnTo>
                    <a:pt x="175" y="319"/>
                  </a:lnTo>
                  <a:lnTo>
                    <a:pt x="193" y="317"/>
                  </a:lnTo>
                  <a:lnTo>
                    <a:pt x="211" y="316"/>
                  </a:lnTo>
                  <a:lnTo>
                    <a:pt x="229" y="315"/>
                  </a:lnTo>
                  <a:lnTo>
                    <a:pt x="247" y="312"/>
                  </a:lnTo>
                  <a:lnTo>
                    <a:pt x="265" y="309"/>
                  </a:lnTo>
                  <a:lnTo>
                    <a:pt x="212" y="0"/>
                  </a:lnTo>
                  <a:lnTo>
                    <a:pt x="201" y="1"/>
                  </a:lnTo>
                  <a:lnTo>
                    <a:pt x="189" y="3"/>
                  </a:lnTo>
                  <a:lnTo>
                    <a:pt x="178" y="4"/>
                  </a:lnTo>
                  <a:lnTo>
                    <a:pt x="166" y="5"/>
                  </a:lnTo>
                  <a:lnTo>
                    <a:pt x="155" y="5"/>
                  </a:lnTo>
                  <a:lnTo>
                    <a:pt x="143" y="7"/>
                  </a:lnTo>
                  <a:lnTo>
                    <a:pt x="132" y="7"/>
                  </a:lnTo>
                  <a:lnTo>
                    <a:pt x="119" y="7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1553" y="1645"/>
              <a:ext cx="154" cy="409"/>
            </a:xfrm>
            <a:custGeom>
              <a:avLst/>
              <a:gdLst>
                <a:gd name="T0" fmla="*/ 70 w 154"/>
                <a:gd name="T1" fmla="*/ 2 h 409"/>
                <a:gd name="T2" fmla="*/ 66 w 154"/>
                <a:gd name="T3" fmla="*/ 2 h 409"/>
                <a:gd name="T4" fmla="*/ 62 w 154"/>
                <a:gd name="T5" fmla="*/ 1 h 409"/>
                <a:gd name="T6" fmla="*/ 58 w 154"/>
                <a:gd name="T7" fmla="*/ 1 h 409"/>
                <a:gd name="T8" fmla="*/ 54 w 154"/>
                <a:gd name="T9" fmla="*/ 0 h 409"/>
                <a:gd name="T10" fmla="*/ 0 w 154"/>
                <a:gd name="T11" fmla="*/ 403 h 409"/>
                <a:gd name="T12" fmla="*/ 8 w 154"/>
                <a:gd name="T13" fmla="*/ 405 h 409"/>
                <a:gd name="T14" fmla="*/ 18 w 154"/>
                <a:gd name="T15" fmla="*/ 406 h 409"/>
                <a:gd name="T16" fmla="*/ 26 w 154"/>
                <a:gd name="T17" fmla="*/ 407 h 409"/>
                <a:gd name="T18" fmla="*/ 36 w 154"/>
                <a:gd name="T19" fmla="*/ 407 h 409"/>
                <a:gd name="T20" fmla="*/ 44 w 154"/>
                <a:gd name="T21" fmla="*/ 409 h 409"/>
                <a:gd name="T22" fmla="*/ 52 w 154"/>
                <a:gd name="T23" fmla="*/ 409 h 409"/>
                <a:gd name="T24" fmla="*/ 62 w 154"/>
                <a:gd name="T25" fmla="*/ 409 h 409"/>
                <a:gd name="T26" fmla="*/ 70 w 154"/>
                <a:gd name="T27" fmla="*/ 409 h 409"/>
                <a:gd name="T28" fmla="*/ 81 w 154"/>
                <a:gd name="T29" fmla="*/ 409 h 409"/>
                <a:gd name="T30" fmla="*/ 91 w 154"/>
                <a:gd name="T31" fmla="*/ 409 h 409"/>
                <a:gd name="T32" fmla="*/ 102 w 154"/>
                <a:gd name="T33" fmla="*/ 407 h 409"/>
                <a:gd name="T34" fmla="*/ 112 w 154"/>
                <a:gd name="T35" fmla="*/ 407 h 409"/>
                <a:gd name="T36" fmla="*/ 123 w 154"/>
                <a:gd name="T37" fmla="*/ 406 h 409"/>
                <a:gd name="T38" fmla="*/ 133 w 154"/>
                <a:gd name="T39" fmla="*/ 405 h 409"/>
                <a:gd name="T40" fmla="*/ 144 w 154"/>
                <a:gd name="T41" fmla="*/ 403 h 409"/>
                <a:gd name="T42" fmla="*/ 154 w 154"/>
                <a:gd name="T43" fmla="*/ 402 h 409"/>
                <a:gd name="T44" fmla="*/ 84 w 154"/>
                <a:gd name="T45" fmla="*/ 1 h 409"/>
                <a:gd name="T46" fmla="*/ 81 w 154"/>
                <a:gd name="T47" fmla="*/ 1 h 409"/>
                <a:gd name="T48" fmla="*/ 77 w 154"/>
                <a:gd name="T49" fmla="*/ 1 h 409"/>
                <a:gd name="T50" fmla="*/ 74 w 154"/>
                <a:gd name="T51" fmla="*/ 2 h 409"/>
                <a:gd name="T52" fmla="*/ 70 w 154"/>
                <a:gd name="T53" fmla="*/ 2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409">
                  <a:moveTo>
                    <a:pt x="70" y="2"/>
                  </a:moveTo>
                  <a:lnTo>
                    <a:pt x="66" y="2"/>
                  </a:lnTo>
                  <a:lnTo>
                    <a:pt x="62" y="1"/>
                  </a:lnTo>
                  <a:lnTo>
                    <a:pt x="58" y="1"/>
                  </a:lnTo>
                  <a:lnTo>
                    <a:pt x="54" y="0"/>
                  </a:lnTo>
                  <a:lnTo>
                    <a:pt x="0" y="403"/>
                  </a:lnTo>
                  <a:lnTo>
                    <a:pt x="8" y="405"/>
                  </a:lnTo>
                  <a:lnTo>
                    <a:pt x="18" y="406"/>
                  </a:lnTo>
                  <a:lnTo>
                    <a:pt x="26" y="407"/>
                  </a:lnTo>
                  <a:lnTo>
                    <a:pt x="36" y="407"/>
                  </a:lnTo>
                  <a:lnTo>
                    <a:pt x="44" y="409"/>
                  </a:lnTo>
                  <a:lnTo>
                    <a:pt x="52" y="409"/>
                  </a:lnTo>
                  <a:lnTo>
                    <a:pt x="62" y="409"/>
                  </a:lnTo>
                  <a:lnTo>
                    <a:pt x="70" y="409"/>
                  </a:lnTo>
                  <a:lnTo>
                    <a:pt x="81" y="409"/>
                  </a:lnTo>
                  <a:lnTo>
                    <a:pt x="91" y="409"/>
                  </a:lnTo>
                  <a:lnTo>
                    <a:pt x="102" y="407"/>
                  </a:lnTo>
                  <a:lnTo>
                    <a:pt x="112" y="407"/>
                  </a:lnTo>
                  <a:lnTo>
                    <a:pt x="123" y="406"/>
                  </a:lnTo>
                  <a:lnTo>
                    <a:pt x="133" y="405"/>
                  </a:lnTo>
                  <a:lnTo>
                    <a:pt x="144" y="403"/>
                  </a:lnTo>
                  <a:lnTo>
                    <a:pt x="154" y="402"/>
                  </a:lnTo>
                  <a:lnTo>
                    <a:pt x="84" y="1"/>
                  </a:lnTo>
                  <a:lnTo>
                    <a:pt x="81" y="1"/>
                  </a:lnTo>
                  <a:lnTo>
                    <a:pt x="77" y="1"/>
                  </a:lnTo>
                  <a:lnTo>
                    <a:pt x="74" y="2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1859" y="821"/>
              <a:ext cx="359" cy="380"/>
            </a:xfrm>
            <a:custGeom>
              <a:avLst/>
              <a:gdLst>
                <a:gd name="T0" fmla="*/ 143 w 359"/>
                <a:gd name="T1" fmla="*/ 380 h 380"/>
                <a:gd name="T2" fmla="*/ 359 w 359"/>
                <a:gd name="T3" fmla="*/ 141 h 380"/>
                <a:gd name="T4" fmla="*/ 347 w 359"/>
                <a:gd name="T5" fmla="*/ 130 h 380"/>
                <a:gd name="T6" fmla="*/ 335 w 359"/>
                <a:gd name="T7" fmla="*/ 120 h 380"/>
                <a:gd name="T8" fmla="*/ 321 w 359"/>
                <a:gd name="T9" fmla="*/ 110 h 380"/>
                <a:gd name="T10" fmla="*/ 308 w 359"/>
                <a:gd name="T11" fmla="*/ 99 h 380"/>
                <a:gd name="T12" fmla="*/ 294 w 359"/>
                <a:gd name="T13" fmla="*/ 90 h 380"/>
                <a:gd name="T14" fmla="*/ 280 w 359"/>
                <a:gd name="T15" fmla="*/ 81 h 380"/>
                <a:gd name="T16" fmla="*/ 267 w 359"/>
                <a:gd name="T17" fmla="*/ 72 h 380"/>
                <a:gd name="T18" fmla="*/ 253 w 359"/>
                <a:gd name="T19" fmla="*/ 62 h 380"/>
                <a:gd name="T20" fmla="*/ 239 w 359"/>
                <a:gd name="T21" fmla="*/ 54 h 380"/>
                <a:gd name="T22" fmla="*/ 224 w 359"/>
                <a:gd name="T23" fmla="*/ 45 h 380"/>
                <a:gd name="T24" fmla="*/ 210 w 359"/>
                <a:gd name="T25" fmla="*/ 37 h 380"/>
                <a:gd name="T26" fmla="*/ 194 w 359"/>
                <a:gd name="T27" fmla="*/ 29 h 380"/>
                <a:gd name="T28" fmla="*/ 179 w 359"/>
                <a:gd name="T29" fmla="*/ 22 h 380"/>
                <a:gd name="T30" fmla="*/ 164 w 359"/>
                <a:gd name="T31" fmla="*/ 13 h 380"/>
                <a:gd name="T32" fmla="*/ 149 w 359"/>
                <a:gd name="T33" fmla="*/ 6 h 380"/>
                <a:gd name="T34" fmla="*/ 133 w 359"/>
                <a:gd name="T35" fmla="*/ 0 h 380"/>
                <a:gd name="T36" fmla="*/ 0 w 359"/>
                <a:gd name="T37" fmla="*/ 288 h 380"/>
                <a:gd name="T38" fmla="*/ 20 w 359"/>
                <a:gd name="T39" fmla="*/ 298 h 380"/>
                <a:gd name="T40" fmla="*/ 39 w 359"/>
                <a:gd name="T41" fmla="*/ 307 h 380"/>
                <a:gd name="T42" fmla="*/ 57 w 359"/>
                <a:gd name="T43" fmla="*/ 317 h 380"/>
                <a:gd name="T44" fmla="*/ 76 w 359"/>
                <a:gd name="T45" fmla="*/ 328 h 380"/>
                <a:gd name="T46" fmla="*/ 93 w 359"/>
                <a:gd name="T47" fmla="*/ 341 h 380"/>
                <a:gd name="T48" fmla="*/ 111 w 359"/>
                <a:gd name="T49" fmla="*/ 353 h 380"/>
                <a:gd name="T50" fmla="*/ 128 w 359"/>
                <a:gd name="T51" fmla="*/ 366 h 380"/>
                <a:gd name="T52" fmla="*/ 143 w 359"/>
                <a:gd name="T5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9" h="380">
                  <a:moveTo>
                    <a:pt x="143" y="380"/>
                  </a:moveTo>
                  <a:lnTo>
                    <a:pt x="359" y="141"/>
                  </a:lnTo>
                  <a:lnTo>
                    <a:pt x="347" y="130"/>
                  </a:lnTo>
                  <a:lnTo>
                    <a:pt x="335" y="120"/>
                  </a:lnTo>
                  <a:lnTo>
                    <a:pt x="321" y="110"/>
                  </a:lnTo>
                  <a:lnTo>
                    <a:pt x="308" y="99"/>
                  </a:lnTo>
                  <a:lnTo>
                    <a:pt x="294" y="90"/>
                  </a:lnTo>
                  <a:lnTo>
                    <a:pt x="280" y="81"/>
                  </a:lnTo>
                  <a:lnTo>
                    <a:pt x="267" y="72"/>
                  </a:lnTo>
                  <a:lnTo>
                    <a:pt x="253" y="62"/>
                  </a:lnTo>
                  <a:lnTo>
                    <a:pt x="239" y="54"/>
                  </a:lnTo>
                  <a:lnTo>
                    <a:pt x="224" y="45"/>
                  </a:lnTo>
                  <a:lnTo>
                    <a:pt x="210" y="37"/>
                  </a:lnTo>
                  <a:lnTo>
                    <a:pt x="194" y="29"/>
                  </a:lnTo>
                  <a:lnTo>
                    <a:pt x="179" y="22"/>
                  </a:lnTo>
                  <a:lnTo>
                    <a:pt x="164" y="13"/>
                  </a:lnTo>
                  <a:lnTo>
                    <a:pt x="149" y="6"/>
                  </a:lnTo>
                  <a:lnTo>
                    <a:pt x="133" y="0"/>
                  </a:lnTo>
                  <a:lnTo>
                    <a:pt x="0" y="288"/>
                  </a:lnTo>
                  <a:lnTo>
                    <a:pt x="20" y="298"/>
                  </a:lnTo>
                  <a:lnTo>
                    <a:pt x="39" y="307"/>
                  </a:lnTo>
                  <a:lnTo>
                    <a:pt x="57" y="317"/>
                  </a:lnTo>
                  <a:lnTo>
                    <a:pt x="76" y="328"/>
                  </a:lnTo>
                  <a:lnTo>
                    <a:pt x="93" y="341"/>
                  </a:lnTo>
                  <a:lnTo>
                    <a:pt x="111" y="353"/>
                  </a:lnTo>
                  <a:lnTo>
                    <a:pt x="128" y="366"/>
                  </a:lnTo>
                  <a:lnTo>
                    <a:pt x="143" y="38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1662" y="1162"/>
              <a:ext cx="301" cy="391"/>
            </a:xfrm>
            <a:custGeom>
              <a:avLst/>
              <a:gdLst>
                <a:gd name="T0" fmla="*/ 21 w 301"/>
                <a:gd name="T1" fmla="*/ 391 h 391"/>
                <a:gd name="T2" fmla="*/ 301 w 301"/>
                <a:gd name="T3" fmla="*/ 82 h 391"/>
                <a:gd name="T4" fmla="*/ 287 w 301"/>
                <a:gd name="T5" fmla="*/ 69 h 391"/>
                <a:gd name="T6" fmla="*/ 272 w 301"/>
                <a:gd name="T7" fmla="*/ 58 h 391"/>
                <a:gd name="T8" fmla="*/ 257 w 301"/>
                <a:gd name="T9" fmla="*/ 47 h 391"/>
                <a:gd name="T10" fmla="*/ 242 w 301"/>
                <a:gd name="T11" fmla="*/ 36 h 391"/>
                <a:gd name="T12" fmla="*/ 225 w 301"/>
                <a:gd name="T13" fmla="*/ 26 h 391"/>
                <a:gd name="T14" fmla="*/ 208 w 301"/>
                <a:gd name="T15" fmla="*/ 16 h 391"/>
                <a:gd name="T16" fmla="*/ 190 w 301"/>
                <a:gd name="T17" fmla="*/ 8 h 391"/>
                <a:gd name="T18" fmla="*/ 172 w 301"/>
                <a:gd name="T19" fmla="*/ 0 h 391"/>
                <a:gd name="T20" fmla="*/ 0 w 301"/>
                <a:gd name="T21" fmla="*/ 372 h 391"/>
                <a:gd name="T22" fmla="*/ 6 w 301"/>
                <a:gd name="T23" fmla="*/ 376 h 391"/>
                <a:gd name="T24" fmla="*/ 11 w 301"/>
                <a:gd name="T25" fmla="*/ 381 h 391"/>
                <a:gd name="T26" fmla="*/ 17 w 301"/>
                <a:gd name="T27" fmla="*/ 385 h 391"/>
                <a:gd name="T28" fmla="*/ 21 w 301"/>
                <a:gd name="T29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1" h="391">
                  <a:moveTo>
                    <a:pt x="21" y="391"/>
                  </a:moveTo>
                  <a:lnTo>
                    <a:pt x="301" y="82"/>
                  </a:lnTo>
                  <a:lnTo>
                    <a:pt x="287" y="69"/>
                  </a:lnTo>
                  <a:lnTo>
                    <a:pt x="272" y="58"/>
                  </a:lnTo>
                  <a:lnTo>
                    <a:pt x="257" y="47"/>
                  </a:lnTo>
                  <a:lnTo>
                    <a:pt x="242" y="36"/>
                  </a:lnTo>
                  <a:lnTo>
                    <a:pt x="225" y="26"/>
                  </a:lnTo>
                  <a:lnTo>
                    <a:pt x="208" y="16"/>
                  </a:lnTo>
                  <a:lnTo>
                    <a:pt x="190" y="8"/>
                  </a:lnTo>
                  <a:lnTo>
                    <a:pt x="172" y="0"/>
                  </a:lnTo>
                  <a:lnTo>
                    <a:pt x="0" y="372"/>
                  </a:lnTo>
                  <a:lnTo>
                    <a:pt x="6" y="376"/>
                  </a:lnTo>
                  <a:lnTo>
                    <a:pt x="11" y="381"/>
                  </a:lnTo>
                  <a:lnTo>
                    <a:pt x="17" y="385"/>
                  </a:lnTo>
                  <a:lnTo>
                    <a:pt x="21" y="391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1009" y="833"/>
              <a:ext cx="362" cy="379"/>
            </a:xfrm>
            <a:custGeom>
              <a:avLst/>
              <a:gdLst>
                <a:gd name="T0" fmla="*/ 362 w 362"/>
                <a:gd name="T1" fmla="*/ 284 h 379"/>
                <a:gd name="T2" fmla="*/ 219 w 362"/>
                <a:gd name="T3" fmla="*/ 0 h 379"/>
                <a:gd name="T4" fmla="*/ 188 w 362"/>
                <a:gd name="T5" fmla="*/ 15 h 379"/>
                <a:gd name="T6" fmla="*/ 159 w 362"/>
                <a:gd name="T7" fmla="*/ 31 h 379"/>
                <a:gd name="T8" fmla="*/ 131 w 362"/>
                <a:gd name="T9" fmla="*/ 47 h 379"/>
                <a:gd name="T10" fmla="*/ 104 w 362"/>
                <a:gd name="T11" fmla="*/ 65 h 379"/>
                <a:gd name="T12" fmla="*/ 76 w 362"/>
                <a:gd name="T13" fmla="*/ 85 h 379"/>
                <a:gd name="T14" fmla="*/ 50 w 362"/>
                <a:gd name="T15" fmla="*/ 104 h 379"/>
                <a:gd name="T16" fmla="*/ 25 w 362"/>
                <a:gd name="T17" fmla="*/ 125 h 379"/>
                <a:gd name="T18" fmla="*/ 0 w 362"/>
                <a:gd name="T19" fmla="*/ 146 h 379"/>
                <a:gd name="T20" fmla="*/ 223 w 362"/>
                <a:gd name="T21" fmla="*/ 379 h 379"/>
                <a:gd name="T22" fmla="*/ 238 w 362"/>
                <a:gd name="T23" fmla="*/ 365 h 379"/>
                <a:gd name="T24" fmla="*/ 255 w 362"/>
                <a:gd name="T25" fmla="*/ 352 h 379"/>
                <a:gd name="T26" fmla="*/ 272 w 362"/>
                <a:gd name="T27" fmla="*/ 339 h 379"/>
                <a:gd name="T28" fmla="*/ 288 w 362"/>
                <a:gd name="T29" fmla="*/ 327 h 379"/>
                <a:gd name="T30" fmla="*/ 306 w 362"/>
                <a:gd name="T31" fmla="*/ 315 h 379"/>
                <a:gd name="T32" fmla="*/ 324 w 362"/>
                <a:gd name="T33" fmla="*/ 304 h 379"/>
                <a:gd name="T34" fmla="*/ 342 w 362"/>
                <a:gd name="T35" fmla="*/ 294 h 379"/>
                <a:gd name="T36" fmla="*/ 362 w 362"/>
                <a:gd name="T37" fmla="*/ 284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2" h="379">
                  <a:moveTo>
                    <a:pt x="362" y="284"/>
                  </a:moveTo>
                  <a:lnTo>
                    <a:pt x="219" y="0"/>
                  </a:lnTo>
                  <a:lnTo>
                    <a:pt x="188" y="15"/>
                  </a:lnTo>
                  <a:lnTo>
                    <a:pt x="159" y="31"/>
                  </a:lnTo>
                  <a:lnTo>
                    <a:pt x="131" y="47"/>
                  </a:lnTo>
                  <a:lnTo>
                    <a:pt x="104" y="65"/>
                  </a:lnTo>
                  <a:lnTo>
                    <a:pt x="76" y="85"/>
                  </a:lnTo>
                  <a:lnTo>
                    <a:pt x="50" y="104"/>
                  </a:lnTo>
                  <a:lnTo>
                    <a:pt x="25" y="125"/>
                  </a:lnTo>
                  <a:lnTo>
                    <a:pt x="0" y="146"/>
                  </a:lnTo>
                  <a:lnTo>
                    <a:pt x="223" y="379"/>
                  </a:lnTo>
                  <a:lnTo>
                    <a:pt x="238" y="365"/>
                  </a:lnTo>
                  <a:lnTo>
                    <a:pt x="255" y="352"/>
                  </a:lnTo>
                  <a:lnTo>
                    <a:pt x="272" y="339"/>
                  </a:lnTo>
                  <a:lnTo>
                    <a:pt x="288" y="327"/>
                  </a:lnTo>
                  <a:lnTo>
                    <a:pt x="306" y="315"/>
                  </a:lnTo>
                  <a:lnTo>
                    <a:pt x="324" y="304"/>
                  </a:lnTo>
                  <a:lnTo>
                    <a:pt x="342" y="294"/>
                  </a:lnTo>
                  <a:lnTo>
                    <a:pt x="362" y="284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1272" y="1170"/>
              <a:ext cx="308" cy="387"/>
            </a:xfrm>
            <a:custGeom>
              <a:avLst/>
              <a:gdLst>
                <a:gd name="T0" fmla="*/ 308 w 308"/>
                <a:gd name="T1" fmla="*/ 368 h 387"/>
                <a:gd name="T2" fmla="*/ 124 w 308"/>
                <a:gd name="T3" fmla="*/ 0 h 387"/>
                <a:gd name="T4" fmla="*/ 107 w 308"/>
                <a:gd name="T5" fmla="*/ 8 h 387"/>
                <a:gd name="T6" fmla="*/ 90 w 308"/>
                <a:gd name="T7" fmla="*/ 18 h 387"/>
                <a:gd name="T8" fmla="*/ 74 w 308"/>
                <a:gd name="T9" fmla="*/ 28 h 387"/>
                <a:gd name="T10" fmla="*/ 59 w 308"/>
                <a:gd name="T11" fmla="*/ 38 h 387"/>
                <a:gd name="T12" fmla="*/ 43 w 308"/>
                <a:gd name="T13" fmla="*/ 49 h 387"/>
                <a:gd name="T14" fmla="*/ 28 w 308"/>
                <a:gd name="T15" fmla="*/ 60 h 387"/>
                <a:gd name="T16" fmla="*/ 14 w 308"/>
                <a:gd name="T17" fmla="*/ 72 h 387"/>
                <a:gd name="T18" fmla="*/ 0 w 308"/>
                <a:gd name="T19" fmla="*/ 85 h 387"/>
                <a:gd name="T20" fmla="*/ 290 w 308"/>
                <a:gd name="T21" fmla="*/ 387 h 387"/>
                <a:gd name="T22" fmla="*/ 293 w 308"/>
                <a:gd name="T23" fmla="*/ 382 h 387"/>
                <a:gd name="T24" fmla="*/ 297 w 308"/>
                <a:gd name="T25" fmla="*/ 376 h 387"/>
                <a:gd name="T26" fmla="*/ 303 w 308"/>
                <a:gd name="T27" fmla="*/ 372 h 387"/>
                <a:gd name="T28" fmla="*/ 308 w 308"/>
                <a:gd name="T29" fmla="*/ 36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8" h="387">
                  <a:moveTo>
                    <a:pt x="308" y="368"/>
                  </a:moveTo>
                  <a:lnTo>
                    <a:pt x="124" y="0"/>
                  </a:lnTo>
                  <a:lnTo>
                    <a:pt x="107" y="8"/>
                  </a:lnTo>
                  <a:lnTo>
                    <a:pt x="90" y="18"/>
                  </a:lnTo>
                  <a:lnTo>
                    <a:pt x="74" y="28"/>
                  </a:lnTo>
                  <a:lnTo>
                    <a:pt x="59" y="38"/>
                  </a:lnTo>
                  <a:lnTo>
                    <a:pt x="43" y="49"/>
                  </a:lnTo>
                  <a:lnTo>
                    <a:pt x="28" y="60"/>
                  </a:lnTo>
                  <a:lnTo>
                    <a:pt x="14" y="72"/>
                  </a:lnTo>
                  <a:lnTo>
                    <a:pt x="0" y="85"/>
                  </a:lnTo>
                  <a:lnTo>
                    <a:pt x="290" y="387"/>
                  </a:lnTo>
                  <a:lnTo>
                    <a:pt x="293" y="382"/>
                  </a:lnTo>
                  <a:lnTo>
                    <a:pt x="297" y="376"/>
                  </a:lnTo>
                  <a:lnTo>
                    <a:pt x="303" y="372"/>
                  </a:lnTo>
                  <a:lnTo>
                    <a:pt x="308" y="368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2110" y="1167"/>
              <a:ext cx="383" cy="317"/>
            </a:xfrm>
            <a:custGeom>
              <a:avLst/>
              <a:gdLst>
                <a:gd name="T0" fmla="*/ 283 w 383"/>
                <a:gd name="T1" fmla="*/ 0 h 317"/>
                <a:gd name="T2" fmla="*/ 172 w 383"/>
                <a:gd name="T3" fmla="*/ 66 h 317"/>
                <a:gd name="T4" fmla="*/ 0 w 383"/>
                <a:gd name="T5" fmla="*/ 163 h 317"/>
                <a:gd name="T6" fmla="*/ 10 w 383"/>
                <a:gd name="T7" fmla="*/ 181 h 317"/>
                <a:gd name="T8" fmla="*/ 20 w 383"/>
                <a:gd name="T9" fmla="*/ 199 h 317"/>
                <a:gd name="T10" fmla="*/ 28 w 383"/>
                <a:gd name="T11" fmla="*/ 218 h 317"/>
                <a:gd name="T12" fmla="*/ 36 w 383"/>
                <a:gd name="T13" fmla="*/ 236 h 317"/>
                <a:gd name="T14" fmla="*/ 43 w 383"/>
                <a:gd name="T15" fmla="*/ 256 h 317"/>
                <a:gd name="T16" fmla="*/ 50 w 383"/>
                <a:gd name="T17" fmla="*/ 276 h 317"/>
                <a:gd name="T18" fmla="*/ 56 w 383"/>
                <a:gd name="T19" fmla="*/ 296 h 317"/>
                <a:gd name="T20" fmla="*/ 60 w 383"/>
                <a:gd name="T21" fmla="*/ 317 h 317"/>
                <a:gd name="T22" fmla="*/ 135 w 383"/>
                <a:gd name="T23" fmla="*/ 300 h 317"/>
                <a:gd name="T24" fmla="*/ 383 w 383"/>
                <a:gd name="T25" fmla="*/ 246 h 317"/>
                <a:gd name="T26" fmla="*/ 375 w 383"/>
                <a:gd name="T27" fmla="*/ 214 h 317"/>
                <a:gd name="T28" fmla="*/ 365 w 383"/>
                <a:gd name="T29" fmla="*/ 181 h 317"/>
                <a:gd name="T30" fmla="*/ 355 w 383"/>
                <a:gd name="T31" fmla="*/ 150 h 317"/>
                <a:gd name="T32" fmla="*/ 343 w 383"/>
                <a:gd name="T33" fmla="*/ 118 h 317"/>
                <a:gd name="T34" fmla="*/ 330 w 383"/>
                <a:gd name="T35" fmla="*/ 88 h 317"/>
                <a:gd name="T36" fmla="*/ 315 w 383"/>
                <a:gd name="T37" fmla="*/ 59 h 317"/>
                <a:gd name="T38" fmla="*/ 300 w 383"/>
                <a:gd name="T39" fmla="*/ 29 h 317"/>
                <a:gd name="T40" fmla="*/ 283 w 383"/>
                <a:gd name="T41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3" h="317">
                  <a:moveTo>
                    <a:pt x="283" y="0"/>
                  </a:moveTo>
                  <a:lnTo>
                    <a:pt x="172" y="66"/>
                  </a:lnTo>
                  <a:lnTo>
                    <a:pt x="0" y="163"/>
                  </a:lnTo>
                  <a:lnTo>
                    <a:pt x="10" y="181"/>
                  </a:lnTo>
                  <a:lnTo>
                    <a:pt x="20" y="199"/>
                  </a:lnTo>
                  <a:lnTo>
                    <a:pt x="28" y="218"/>
                  </a:lnTo>
                  <a:lnTo>
                    <a:pt x="36" y="236"/>
                  </a:lnTo>
                  <a:lnTo>
                    <a:pt x="43" y="256"/>
                  </a:lnTo>
                  <a:lnTo>
                    <a:pt x="50" y="276"/>
                  </a:lnTo>
                  <a:lnTo>
                    <a:pt x="56" y="296"/>
                  </a:lnTo>
                  <a:lnTo>
                    <a:pt x="60" y="317"/>
                  </a:lnTo>
                  <a:lnTo>
                    <a:pt x="135" y="300"/>
                  </a:lnTo>
                  <a:lnTo>
                    <a:pt x="383" y="246"/>
                  </a:lnTo>
                  <a:lnTo>
                    <a:pt x="375" y="214"/>
                  </a:lnTo>
                  <a:lnTo>
                    <a:pt x="365" y="181"/>
                  </a:lnTo>
                  <a:lnTo>
                    <a:pt x="355" y="150"/>
                  </a:lnTo>
                  <a:lnTo>
                    <a:pt x="343" y="118"/>
                  </a:lnTo>
                  <a:lnTo>
                    <a:pt x="330" y="88"/>
                  </a:lnTo>
                  <a:lnTo>
                    <a:pt x="315" y="59"/>
                  </a:lnTo>
                  <a:lnTo>
                    <a:pt x="300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7" name="Freeform 88"/>
            <p:cNvSpPr>
              <a:spLocks/>
            </p:cNvSpPr>
            <p:nvPr/>
          </p:nvSpPr>
          <p:spPr bwMode="auto">
            <a:xfrm>
              <a:off x="1691" y="1359"/>
              <a:ext cx="419" cy="229"/>
            </a:xfrm>
            <a:custGeom>
              <a:avLst/>
              <a:gdLst>
                <a:gd name="T0" fmla="*/ 3 w 419"/>
                <a:gd name="T1" fmla="*/ 226 h 229"/>
                <a:gd name="T2" fmla="*/ 3 w 419"/>
                <a:gd name="T3" fmla="*/ 227 h 229"/>
                <a:gd name="T4" fmla="*/ 3 w 419"/>
                <a:gd name="T5" fmla="*/ 227 h 229"/>
                <a:gd name="T6" fmla="*/ 3 w 419"/>
                <a:gd name="T7" fmla="*/ 227 h 229"/>
                <a:gd name="T8" fmla="*/ 3 w 419"/>
                <a:gd name="T9" fmla="*/ 229 h 229"/>
                <a:gd name="T10" fmla="*/ 419 w 419"/>
                <a:gd name="T11" fmla="*/ 137 h 229"/>
                <a:gd name="T12" fmla="*/ 415 w 419"/>
                <a:gd name="T13" fmla="*/ 119 h 229"/>
                <a:gd name="T14" fmla="*/ 411 w 419"/>
                <a:gd name="T15" fmla="*/ 101 h 229"/>
                <a:gd name="T16" fmla="*/ 405 w 419"/>
                <a:gd name="T17" fmla="*/ 83 h 229"/>
                <a:gd name="T18" fmla="*/ 398 w 419"/>
                <a:gd name="T19" fmla="*/ 66 h 229"/>
                <a:gd name="T20" fmla="*/ 392 w 419"/>
                <a:gd name="T21" fmla="*/ 50 h 229"/>
                <a:gd name="T22" fmla="*/ 385 w 419"/>
                <a:gd name="T23" fmla="*/ 33 h 229"/>
                <a:gd name="T24" fmla="*/ 376 w 419"/>
                <a:gd name="T25" fmla="*/ 16 h 229"/>
                <a:gd name="T26" fmla="*/ 367 w 419"/>
                <a:gd name="T27" fmla="*/ 0 h 229"/>
                <a:gd name="T28" fmla="*/ 0 w 419"/>
                <a:gd name="T29" fmla="*/ 209 h 229"/>
                <a:gd name="T30" fmla="*/ 2 w 419"/>
                <a:gd name="T31" fmla="*/ 213 h 229"/>
                <a:gd name="T32" fmla="*/ 2 w 419"/>
                <a:gd name="T33" fmla="*/ 218 h 229"/>
                <a:gd name="T34" fmla="*/ 3 w 419"/>
                <a:gd name="T35" fmla="*/ 222 h 229"/>
                <a:gd name="T36" fmla="*/ 3 w 419"/>
                <a:gd name="T37" fmla="*/ 22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9" h="229">
                  <a:moveTo>
                    <a:pt x="3" y="226"/>
                  </a:moveTo>
                  <a:lnTo>
                    <a:pt x="3" y="227"/>
                  </a:lnTo>
                  <a:lnTo>
                    <a:pt x="3" y="227"/>
                  </a:lnTo>
                  <a:lnTo>
                    <a:pt x="3" y="227"/>
                  </a:lnTo>
                  <a:lnTo>
                    <a:pt x="3" y="229"/>
                  </a:lnTo>
                  <a:lnTo>
                    <a:pt x="419" y="137"/>
                  </a:lnTo>
                  <a:lnTo>
                    <a:pt x="415" y="119"/>
                  </a:lnTo>
                  <a:lnTo>
                    <a:pt x="411" y="101"/>
                  </a:lnTo>
                  <a:lnTo>
                    <a:pt x="405" y="83"/>
                  </a:lnTo>
                  <a:lnTo>
                    <a:pt x="398" y="66"/>
                  </a:lnTo>
                  <a:lnTo>
                    <a:pt x="392" y="50"/>
                  </a:lnTo>
                  <a:lnTo>
                    <a:pt x="385" y="33"/>
                  </a:lnTo>
                  <a:lnTo>
                    <a:pt x="376" y="16"/>
                  </a:lnTo>
                  <a:lnTo>
                    <a:pt x="367" y="0"/>
                  </a:lnTo>
                  <a:lnTo>
                    <a:pt x="0" y="209"/>
                  </a:lnTo>
                  <a:lnTo>
                    <a:pt x="2" y="213"/>
                  </a:lnTo>
                  <a:lnTo>
                    <a:pt x="2" y="218"/>
                  </a:lnTo>
                  <a:lnTo>
                    <a:pt x="3" y="222"/>
                  </a:lnTo>
                  <a:lnTo>
                    <a:pt x="3" y="226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2123" y="1660"/>
              <a:ext cx="380" cy="294"/>
            </a:xfrm>
            <a:custGeom>
              <a:avLst/>
              <a:gdLst>
                <a:gd name="T0" fmla="*/ 91 w 380"/>
                <a:gd name="T1" fmla="*/ 4 h 294"/>
                <a:gd name="T2" fmla="*/ 52 w 380"/>
                <a:gd name="T3" fmla="*/ 0 h 294"/>
                <a:gd name="T4" fmla="*/ 48 w 380"/>
                <a:gd name="T5" fmla="*/ 21 h 294"/>
                <a:gd name="T6" fmla="*/ 44 w 380"/>
                <a:gd name="T7" fmla="*/ 41 h 294"/>
                <a:gd name="T8" fmla="*/ 39 w 380"/>
                <a:gd name="T9" fmla="*/ 61 h 294"/>
                <a:gd name="T10" fmla="*/ 33 w 380"/>
                <a:gd name="T11" fmla="*/ 82 h 294"/>
                <a:gd name="T12" fmla="*/ 26 w 380"/>
                <a:gd name="T13" fmla="*/ 101 h 294"/>
                <a:gd name="T14" fmla="*/ 18 w 380"/>
                <a:gd name="T15" fmla="*/ 121 h 294"/>
                <a:gd name="T16" fmla="*/ 9 w 380"/>
                <a:gd name="T17" fmla="*/ 140 h 294"/>
                <a:gd name="T18" fmla="*/ 0 w 380"/>
                <a:gd name="T19" fmla="*/ 158 h 294"/>
                <a:gd name="T20" fmla="*/ 64 w 380"/>
                <a:gd name="T21" fmla="*/ 186 h 294"/>
                <a:gd name="T22" fmla="*/ 298 w 380"/>
                <a:gd name="T23" fmla="*/ 294 h 294"/>
                <a:gd name="T24" fmla="*/ 313 w 380"/>
                <a:gd name="T25" fmla="*/ 263 h 294"/>
                <a:gd name="T26" fmla="*/ 327 w 380"/>
                <a:gd name="T27" fmla="*/ 233 h 294"/>
                <a:gd name="T28" fmla="*/ 338 w 380"/>
                <a:gd name="T29" fmla="*/ 202 h 294"/>
                <a:gd name="T30" fmla="*/ 349 w 380"/>
                <a:gd name="T31" fmla="*/ 170 h 294"/>
                <a:gd name="T32" fmla="*/ 359 w 380"/>
                <a:gd name="T33" fmla="*/ 139 h 294"/>
                <a:gd name="T34" fmla="*/ 367 w 380"/>
                <a:gd name="T35" fmla="*/ 107 h 294"/>
                <a:gd name="T36" fmla="*/ 374 w 380"/>
                <a:gd name="T37" fmla="*/ 73 h 294"/>
                <a:gd name="T38" fmla="*/ 380 w 380"/>
                <a:gd name="T39" fmla="*/ 40 h 294"/>
                <a:gd name="T40" fmla="*/ 91 w 380"/>
                <a:gd name="T41" fmla="*/ 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0" h="294">
                  <a:moveTo>
                    <a:pt x="91" y="4"/>
                  </a:moveTo>
                  <a:lnTo>
                    <a:pt x="52" y="0"/>
                  </a:lnTo>
                  <a:lnTo>
                    <a:pt x="48" y="21"/>
                  </a:lnTo>
                  <a:lnTo>
                    <a:pt x="44" y="41"/>
                  </a:lnTo>
                  <a:lnTo>
                    <a:pt x="39" y="61"/>
                  </a:lnTo>
                  <a:lnTo>
                    <a:pt x="33" y="82"/>
                  </a:lnTo>
                  <a:lnTo>
                    <a:pt x="26" y="101"/>
                  </a:lnTo>
                  <a:lnTo>
                    <a:pt x="18" y="121"/>
                  </a:lnTo>
                  <a:lnTo>
                    <a:pt x="9" y="140"/>
                  </a:lnTo>
                  <a:lnTo>
                    <a:pt x="0" y="158"/>
                  </a:lnTo>
                  <a:lnTo>
                    <a:pt x="64" y="186"/>
                  </a:lnTo>
                  <a:lnTo>
                    <a:pt x="298" y="294"/>
                  </a:lnTo>
                  <a:lnTo>
                    <a:pt x="313" y="263"/>
                  </a:lnTo>
                  <a:lnTo>
                    <a:pt x="327" y="233"/>
                  </a:lnTo>
                  <a:lnTo>
                    <a:pt x="338" y="202"/>
                  </a:lnTo>
                  <a:lnTo>
                    <a:pt x="349" y="170"/>
                  </a:lnTo>
                  <a:lnTo>
                    <a:pt x="359" y="139"/>
                  </a:lnTo>
                  <a:lnTo>
                    <a:pt x="367" y="107"/>
                  </a:lnTo>
                  <a:lnTo>
                    <a:pt x="374" y="73"/>
                  </a:lnTo>
                  <a:lnTo>
                    <a:pt x="380" y="40"/>
                  </a:lnTo>
                  <a:lnTo>
                    <a:pt x="91" y="4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1683" y="1599"/>
              <a:ext cx="431" cy="194"/>
            </a:xfrm>
            <a:custGeom>
              <a:avLst/>
              <a:gdLst>
                <a:gd name="T0" fmla="*/ 8 w 431"/>
                <a:gd name="T1" fmla="*/ 0 h 194"/>
                <a:gd name="T2" fmla="*/ 7 w 431"/>
                <a:gd name="T3" fmla="*/ 5 h 194"/>
                <a:gd name="T4" fmla="*/ 6 w 431"/>
                <a:gd name="T5" fmla="*/ 10 h 194"/>
                <a:gd name="T6" fmla="*/ 3 w 431"/>
                <a:gd name="T7" fmla="*/ 15 h 194"/>
                <a:gd name="T8" fmla="*/ 0 w 431"/>
                <a:gd name="T9" fmla="*/ 19 h 194"/>
                <a:gd name="T10" fmla="*/ 386 w 431"/>
                <a:gd name="T11" fmla="*/ 194 h 194"/>
                <a:gd name="T12" fmla="*/ 394 w 431"/>
                <a:gd name="T13" fmla="*/ 177 h 194"/>
                <a:gd name="T14" fmla="*/ 401 w 431"/>
                <a:gd name="T15" fmla="*/ 161 h 194"/>
                <a:gd name="T16" fmla="*/ 408 w 431"/>
                <a:gd name="T17" fmla="*/ 144 h 194"/>
                <a:gd name="T18" fmla="*/ 415 w 431"/>
                <a:gd name="T19" fmla="*/ 126 h 194"/>
                <a:gd name="T20" fmla="*/ 420 w 431"/>
                <a:gd name="T21" fmla="*/ 108 h 194"/>
                <a:gd name="T22" fmla="*/ 425 w 431"/>
                <a:gd name="T23" fmla="*/ 90 h 194"/>
                <a:gd name="T24" fmla="*/ 429 w 431"/>
                <a:gd name="T25" fmla="*/ 71 h 194"/>
                <a:gd name="T26" fmla="*/ 431 w 431"/>
                <a:gd name="T27" fmla="*/ 53 h 194"/>
                <a:gd name="T28" fmla="*/ 8 w 431"/>
                <a:gd name="T29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1" h="194">
                  <a:moveTo>
                    <a:pt x="8" y="0"/>
                  </a:moveTo>
                  <a:lnTo>
                    <a:pt x="7" y="5"/>
                  </a:lnTo>
                  <a:lnTo>
                    <a:pt x="6" y="10"/>
                  </a:lnTo>
                  <a:lnTo>
                    <a:pt x="3" y="15"/>
                  </a:lnTo>
                  <a:lnTo>
                    <a:pt x="0" y="19"/>
                  </a:lnTo>
                  <a:lnTo>
                    <a:pt x="386" y="194"/>
                  </a:lnTo>
                  <a:lnTo>
                    <a:pt x="394" y="177"/>
                  </a:lnTo>
                  <a:lnTo>
                    <a:pt x="401" y="161"/>
                  </a:lnTo>
                  <a:lnTo>
                    <a:pt x="408" y="144"/>
                  </a:lnTo>
                  <a:lnTo>
                    <a:pt x="415" y="126"/>
                  </a:lnTo>
                  <a:lnTo>
                    <a:pt x="420" y="108"/>
                  </a:lnTo>
                  <a:lnTo>
                    <a:pt x="425" y="90"/>
                  </a:lnTo>
                  <a:lnTo>
                    <a:pt x="429" y="71"/>
                  </a:lnTo>
                  <a:lnTo>
                    <a:pt x="431" y="5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0" name="Freeform 91"/>
            <p:cNvSpPr>
              <a:spLocks/>
            </p:cNvSpPr>
            <p:nvPr/>
          </p:nvSpPr>
          <p:spPr bwMode="auto">
            <a:xfrm>
              <a:off x="1876" y="1959"/>
              <a:ext cx="374" cy="372"/>
            </a:xfrm>
            <a:custGeom>
              <a:avLst/>
              <a:gdLst>
                <a:gd name="T0" fmla="*/ 273 w 374"/>
                <a:gd name="T1" fmla="*/ 125 h 372"/>
                <a:gd name="T2" fmla="*/ 139 w 374"/>
                <a:gd name="T3" fmla="*/ 0 h 372"/>
                <a:gd name="T4" fmla="*/ 123 w 374"/>
                <a:gd name="T5" fmla="*/ 14 h 372"/>
                <a:gd name="T6" fmla="*/ 107 w 374"/>
                <a:gd name="T7" fmla="*/ 27 h 372"/>
                <a:gd name="T8" fmla="*/ 90 w 374"/>
                <a:gd name="T9" fmla="*/ 41 h 372"/>
                <a:gd name="T10" fmla="*/ 73 w 374"/>
                <a:gd name="T11" fmla="*/ 52 h 372"/>
                <a:gd name="T12" fmla="*/ 55 w 374"/>
                <a:gd name="T13" fmla="*/ 64 h 372"/>
                <a:gd name="T14" fmla="*/ 37 w 374"/>
                <a:gd name="T15" fmla="*/ 75 h 372"/>
                <a:gd name="T16" fmla="*/ 19 w 374"/>
                <a:gd name="T17" fmla="*/ 85 h 372"/>
                <a:gd name="T18" fmla="*/ 0 w 374"/>
                <a:gd name="T19" fmla="*/ 95 h 372"/>
                <a:gd name="T20" fmla="*/ 157 w 374"/>
                <a:gd name="T21" fmla="*/ 372 h 372"/>
                <a:gd name="T22" fmla="*/ 168 w 374"/>
                <a:gd name="T23" fmla="*/ 367 h 372"/>
                <a:gd name="T24" fmla="*/ 179 w 374"/>
                <a:gd name="T25" fmla="*/ 361 h 372"/>
                <a:gd name="T26" fmla="*/ 190 w 374"/>
                <a:gd name="T27" fmla="*/ 356 h 372"/>
                <a:gd name="T28" fmla="*/ 200 w 374"/>
                <a:gd name="T29" fmla="*/ 349 h 372"/>
                <a:gd name="T30" fmla="*/ 211 w 374"/>
                <a:gd name="T31" fmla="*/ 343 h 372"/>
                <a:gd name="T32" fmla="*/ 222 w 374"/>
                <a:gd name="T33" fmla="*/ 336 h 372"/>
                <a:gd name="T34" fmla="*/ 232 w 374"/>
                <a:gd name="T35" fmla="*/ 331 h 372"/>
                <a:gd name="T36" fmla="*/ 243 w 374"/>
                <a:gd name="T37" fmla="*/ 324 h 372"/>
                <a:gd name="T38" fmla="*/ 261 w 374"/>
                <a:gd name="T39" fmla="*/ 313 h 372"/>
                <a:gd name="T40" fmla="*/ 277 w 374"/>
                <a:gd name="T41" fmla="*/ 302 h 372"/>
                <a:gd name="T42" fmla="*/ 294 w 374"/>
                <a:gd name="T43" fmla="*/ 289 h 372"/>
                <a:gd name="T44" fmla="*/ 311 w 374"/>
                <a:gd name="T45" fmla="*/ 277 h 372"/>
                <a:gd name="T46" fmla="*/ 327 w 374"/>
                <a:gd name="T47" fmla="*/ 263 h 372"/>
                <a:gd name="T48" fmla="*/ 344 w 374"/>
                <a:gd name="T49" fmla="*/ 249 h 372"/>
                <a:gd name="T50" fmla="*/ 359 w 374"/>
                <a:gd name="T51" fmla="*/ 235 h 372"/>
                <a:gd name="T52" fmla="*/ 374 w 374"/>
                <a:gd name="T53" fmla="*/ 221 h 372"/>
                <a:gd name="T54" fmla="*/ 273 w 374"/>
                <a:gd name="T55" fmla="*/ 125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4" h="372">
                  <a:moveTo>
                    <a:pt x="273" y="125"/>
                  </a:moveTo>
                  <a:lnTo>
                    <a:pt x="139" y="0"/>
                  </a:lnTo>
                  <a:lnTo>
                    <a:pt x="123" y="14"/>
                  </a:lnTo>
                  <a:lnTo>
                    <a:pt x="107" y="27"/>
                  </a:lnTo>
                  <a:lnTo>
                    <a:pt x="90" y="41"/>
                  </a:lnTo>
                  <a:lnTo>
                    <a:pt x="73" y="52"/>
                  </a:lnTo>
                  <a:lnTo>
                    <a:pt x="55" y="64"/>
                  </a:lnTo>
                  <a:lnTo>
                    <a:pt x="37" y="75"/>
                  </a:lnTo>
                  <a:lnTo>
                    <a:pt x="19" y="85"/>
                  </a:lnTo>
                  <a:lnTo>
                    <a:pt x="0" y="95"/>
                  </a:lnTo>
                  <a:lnTo>
                    <a:pt x="157" y="372"/>
                  </a:lnTo>
                  <a:lnTo>
                    <a:pt x="168" y="367"/>
                  </a:lnTo>
                  <a:lnTo>
                    <a:pt x="179" y="361"/>
                  </a:lnTo>
                  <a:lnTo>
                    <a:pt x="190" y="356"/>
                  </a:lnTo>
                  <a:lnTo>
                    <a:pt x="200" y="349"/>
                  </a:lnTo>
                  <a:lnTo>
                    <a:pt x="211" y="343"/>
                  </a:lnTo>
                  <a:lnTo>
                    <a:pt x="222" y="336"/>
                  </a:lnTo>
                  <a:lnTo>
                    <a:pt x="232" y="331"/>
                  </a:lnTo>
                  <a:lnTo>
                    <a:pt x="243" y="324"/>
                  </a:lnTo>
                  <a:lnTo>
                    <a:pt x="261" y="313"/>
                  </a:lnTo>
                  <a:lnTo>
                    <a:pt x="277" y="302"/>
                  </a:lnTo>
                  <a:lnTo>
                    <a:pt x="294" y="289"/>
                  </a:lnTo>
                  <a:lnTo>
                    <a:pt x="311" y="277"/>
                  </a:lnTo>
                  <a:lnTo>
                    <a:pt x="327" y="263"/>
                  </a:lnTo>
                  <a:lnTo>
                    <a:pt x="344" y="249"/>
                  </a:lnTo>
                  <a:lnTo>
                    <a:pt x="359" y="235"/>
                  </a:lnTo>
                  <a:lnTo>
                    <a:pt x="374" y="221"/>
                  </a:lnTo>
                  <a:lnTo>
                    <a:pt x="273" y="125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1" name="Freeform 92"/>
            <p:cNvSpPr>
              <a:spLocks/>
            </p:cNvSpPr>
            <p:nvPr/>
          </p:nvSpPr>
          <p:spPr bwMode="auto">
            <a:xfrm>
              <a:off x="1644" y="1633"/>
              <a:ext cx="328" cy="371"/>
            </a:xfrm>
            <a:custGeom>
              <a:avLst/>
              <a:gdLst>
                <a:gd name="T0" fmla="*/ 0 w 328"/>
                <a:gd name="T1" fmla="*/ 12 h 371"/>
                <a:gd name="T2" fmla="*/ 203 w 328"/>
                <a:gd name="T3" fmla="*/ 371 h 371"/>
                <a:gd name="T4" fmla="*/ 221 w 328"/>
                <a:gd name="T5" fmla="*/ 363 h 371"/>
                <a:gd name="T6" fmla="*/ 237 w 328"/>
                <a:gd name="T7" fmla="*/ 353 h 371"/>
                <a:gd name="T8" fmla="*/ 254 w 328"/>
                <a:gd name="T9" fmla="*/ 343 h 371"/>
                <a:gd name="T10" fmla="*/ 269 w 328"/>
                <a:gd name="T11" fmla="*/ 332 h 371"/>
                <a:gd name="T12" fmla="*/ 285 w 328"/>
                <a:gd name="T13" fmla="*/ 322 h 371"/>
                <a:gd name="T14" fmla="*/ 300 w 328"/>
                <a:gd name="T15" fmla="*/ 310 h 371"/>
                <a:gd name="T16" fmla="*/ 314 w 328"/>
                <a:gd name="T17" fmla="*/ 299 h 371"/>
                <a:gd name="T18" fmla="*/ 328 w 328"/>
                <a:gd name="T19" fmla="*/ 286 h 371"/>
                <a:gd name="T20" fmla="*/ 24 w 328"/>
                <a:gd name="T21" fmla="*/ 0 h 371"/>
                <a:gd name="T22" fmla="*/ 18 w 328"/>
                <a:gd name="T23" fmla="*/ 3 h 371"/>
                <a:gd name="T24" fmla="*/ 13 w 328"/>
                <a:gd name="T25" fmla="*/ 6 h 371"/>
                <a:gd name="T26" fmla="*/ 6 w 328"/>
                <a:gd name="T27" fmla="*/ 9 h 371"/>
                <a:gd name="T28" fmla="*/ 0 w 328"/>
                <a:gd name="T29" fmla="*/ 1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8" h="371">
                  <a:moveTo>
                    <a:pt x="0" y="12"/>
                  </a:moveTo>
                  <a:lnTo>
                    <a:pt x="203" y="371"/>
                  </a:lnTo>
                  <a:lnTo>
                    <a:pt x="221" y="363"/>
                  </a:lnTo>
                  <a:lnTo>
                    <a:pt x="237" y="353"/>
                  </a:lnTo>
                  <a:lnTo>
                    <a:pt x="254" y="343"/>
                  </a:lnTo>
                  <a:lnTo>
                    <a:pt x="269" y="332"/>
                  </a:lnTo>
                  <a:lnTo>
                    <a:pt x="285" y="322"/>
                  </a:lnTo>
                  <a:lnTo>
                    <a:pt x="300" y="310"/>
                  </a:lnTo>
                  <a:lnTo>
                    <a:pt x="314" y="299"/>
                  </a:lnTo>
                  <a:lnTo>
                    <a:pt x="328" y="286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3" y="6"/>
                  </a:lnTo>
                  <a:lnTo>
                    <a:pt x="6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2" name="Freeform 93"/>
            <p:cNvSpPr>
              <a:spLocks/>
            </p:cNvSpPr>
            <p:nvPr/>
          </p:nvSpPr>
          <p:spPr bwMode="auto">
            <a:xfrm>
              <a:off x="748" y="1196"/>
              <a:ext cx="381" cy="306"/>
            </a:xfrm>
            <a:custGeom>
              <a:avLst/>
              <a:gdLst>
                <a:gd name="T0" fmla="*/ 137 w 381"/>
                <a:gd name="T1" fmla="*/ 24 h 306"/>
                <a:gd name="T2" fmla="*/ 89 w 381"/>
                <a:gd name="T3" fmla="*/ 0 h 306"/>
                <a:gd name="T4" fmla="*/ 73 w 381"/>
                <a:gd name="T5" fmla="*/ 30 h 306"/>
                <a:gd name="T6" fmla="*/ 58 w 381"/>
                <a:gd name="T7" fmla="*/ 59 h 306"/>
                <a:gd name="T8" fmla="*/ 46 w 381"/>
                <a:gd name="T9" fmla="*/ 89 h 306"/>
                <a:gd name="T10" fmla="*/ 35 w 381"/>
                <a:gd name="T11" fmla="*/ 121 h 306"/>
                <a:gd name="T12" fmla="*/ 23 w 381"/>
                <a:gd name="T13" fmla="*/ 152 h 306"/>
                <a:gd name="T14" fmla="*/ 14 w 381"/>
                <a:gd name="T15" fmla="*/ 185 h 306"/>
                <a:gd name="T16" fmla="*/ 7 w 381"/>
                <a:gd name="T17" fmla="*/ 217 h 306"/>
                <a:gd name="T18" fmla="*/ 0 w 381"/>
                <a:gd name="T19" fmla="*/ 250 h 306"/>
                <a:gd name="T20" fmla="*/ 157 w 381"/>
                <a:gd name="T21" fmla="*/ 277 h 306"/>
                <a:gd name="T22" fmla="*/ 327 w 381"/>
                <a:gd name="T23" fmla="*/ 306 h 306"/>
                <a:gd name="T24" fmla="*/ 331 w 381"/>
                <a:gd name="T25" fmla="*/ 285 h 306"/>
                <a:gd name="T26" fmla="*/ 336 w 381"/>
                <a:gd name="T27" fmla="*/ 264 h 306"/>
                <a:gd name="T28" fmla="*/ 341 w 381"/>
                <a:gd name="T29" fmla="*/ 243 h 306"/>
                <a:gd name="T30" fmla="*/ 348 w 381"/>
                <a:gd name="T31" fmla="*/ 224 h 306"/>
                <a:gd name="T32" fmla="*/ 355 w 381"/>
                <a:gd name="T33" fmla="*/ 204 h 306"/>
                <a:gd name="T34" fmla="*/ 363 w 381"/>
                <a:gd name="T35" fmla="*/ 185 h 306"/>
                <a:gd name="T36" fmla="*/ 372 w 381"/>
                <a:gd name="T37" fmla="*/ 167 h 306"/>
                <a:gd name="T38" fmla="*/ 381 w 381"/>
                <a:gd name="T39" fmla="*/ 149 h 306"/>
                <a:gd name="T40" fmla="*/ 137 w 381"/>
                <a:gd name="T41" fmla="*/ 2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1" h="306">
                  <a:moveTo>
                    <a:pt x="137" y="24"/>
                  </a:moveTo>
                  <a:lnTo>
                    <a:pt x="89" y="0"/>
                  </a:lnTo>
                  <a:lnTo>
                    <a:pt x="73" y="30"/>
                  </a:lnTo>
                  <a:lnTo>
                    <a:pt x="58" y="59"/>
                  </a:lnTo>
                  <a:lnTo>
                    <a:pt x="46" y="89"/>
                  </a:lnTo>
                  <a:lnTo>
                    <a:pt x="35" y="121"/>
                  </a:lnTo>
                  <a:lnTo>
                    <a:pt x="23" y="152"/>
                  </a:lnTo>
                  <a:lnTo>
                    <a:pt x="14" y="185"/>
                  </a:lnTo>
                  <a:lnTo>
                    <a:pt x="7" y="217"/>
                  </a:lnTo>
                  <a:lnTo>
                    <a:pt x="0" y="250"/>
                  </a:lnTo>
                  <a:lnTo>
                    <a:pt x="157" y="277"/>
                  </a:lnTo>
                  <a:lnTo>
                    <a:pt x="327" y="306"/>
                  </a:lnTo>
                  <a:lnTo>
                    <a:pt x="331" y="285"/>
                  </a:lnTo>
                  <a:lnTo>
                    <a:pt x="336" y="264"/>
                  </a:lnTo>
                  <a:lnTo>
                    <a:pt x="341" y="243"/>
                  </a:lnTo>
                  <a:lnTo>
                    <a:pt x="348" y="224"/>
                  </a:lnTo>
                  <a:lnTo>
                    <a:pt x="355" y="204"/>
                  </a:lnTo>
                  <a:lnTo>
                    <a:pt x="363" y="185"/>
                  </a:lnTo>
                  <a:lnTo>
                    <a:pt x="372" y="167"/>
                  </a:lnTo>
                  <a:lnTo>
                    <a:pt x="381" y="149"/>
                  </a:lnTo>
                  <a:lnTo>
                    <a:pt x="137" y="24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1135" y="1371"/>
              <a:ext cx="424" cy="211"/>
            </a:xfrm>
            <a:custGeom>
              <a:avLst/>
              <a:gdLst>
                <a:gd name="T0" fmla="*/ 424 w 424"/>
                <a:gd name="T1" fmla="*/ 190 h 211"/>
                <a:gd name="T2" fmla="*/ 48 w 424"/>
                <a:gd name="T3" fmla="*/ 0 h 211"/>
                <a:gd name="T4" fmla="*/ 40 w 424"/>
                <a:gd name="T5" fmla="*/ 17 h 211"/>
                <a:gd name="T6" fmla="*/ 32 w 424"/>
                <a:gd name="T7" fmla="*/ 34 h 211"/>
                <a:gd name="T8" fmla="*/ 25 w 424"/>
                <a:gd name="T9" fmla="*/ 50 h 211"/>
                <a:gd name="T10" fmla="*/ 18 w 424"/>
                <a:gd name="T11" fmla="*/ 68 h 211"/>
                <a:gd name="T12" fmla="*/ 12 w 424"/>
                <a:gd name="T13" fmla="*/ 85 h 211"/>
                <a:gd name="T14" fmla="*/ 8 w 424"/>
                <a:gd name="T15" fmla="*/ 103 h 211"/>
                <a:gd name="T16" fmla="*/ 4 w 424"/>
                <a:gd name="T17" fmla="*/ 122 h 211"/>
                <a:gd name="T18" fmla="*/ 0 w 424"/>
                <a:gd name="T19" fmla="*/ 140 h 211"/>
                <a:gd name="T20" fmla="*/ 419 w 424"/>
                <a:gd name="T21" fmla="*/ 211 h 211"/>
                <a:gd name="T22" fmla="*/ 420 w 424"/>
                <a:gd name="T23" fmla="*/ 206 h 211"/>
                <a:gd name="T24" fmla="*/ 422 w 424"/>
                <a:gd name="T25" fmla="*/ 200 h 211"/>
                <a:gd name="T26" fmla="*/ 423 w 424"/>
                <a:gd name="T27" fmla="*/ 196 h 211"/>
                <a:gd name="T28" fmla="*/ 424 w 424"/>
                <a:gd name="T29" fmla="*/ 19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4" h="211">
                  <a:moveTo>
                    <a:pt x="424" y="190"/>
                  </a:moveTo>
                  <a:lnTo>
                    <a:pt x="48" y="0"/>
                  </a:lnTo>
                  <a:lnTo>
                    <a:pt x="40" y="17"/>
                  </a:lnTo>
                  <a:lnTo>
                    <a:pt x="32" y="34"/>
                  </a:lnTo>
                  <a:lnTo>
                    <a:pt x="25" y="50"/>
                  </a:lnTo>
                  <a:lnTo>
                    <a:pt x="18" y="68"/>
                  </a:lnTo>
                  <a:lnTo>
                    <a:pt x="12" y="85"/>
                  </a:lnTo>
                  <a:lnTo>
                    <a:pt x="8" y="103"/>
                  </a:lnTo>
                  <a:lnTo>
                    <a:pt x="4" y="122"/>
                  </a:lnTo>
                  <a:lnTo>
                    <a:pt x="0" y="140"/>
                  </a:lnTo>
                  <a:lnTo>
                    <a:pt x="419" y="211"/>
                  </a:lnTo>
                  <a:lnTo>
                    <a:pt x="420" y="206"/>
                  </a:lnTo>
                  <a:lnTo>
                    <a:pt x="422" y="200"/>
                  </a:lnTo>
                  <a:lnTo>
                    <a:pt x="423" y="196"/>
                  </a:lnTo>
                  <a:lnTo>
                    <a:pt x="424" y="19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998" y="1957"/>
              <a:ext cx="373" cy="376"/>
            </a:xfrm>
            <a:custGeom>
              <a:avLst/>
              <a:gdLst>
                <a:gd name="T0" fmla="*/ 233 w 373"/>
                <a:gd name="T1" fmla="*/ 0 h 376"/>
                <a:gd name="T2" fmla="*/ 0 w 373"/>
                <a:gd name="T3" fmla="*/ 224 h 376"/>
                <a:gd name="T4" fmla="*/ 25 w 373"/>
                <a:gd name="T5" fmla="*/ 247 h 376"/>
                <a:gd name="T6" fmla="*/ 50 w 373"/>
                <a:gd name="T7" fmla="*/ 267 h 376"/>
                <a:gd name="T8" fmla="*/ 76 w 373"/>
                <a:gd name="T9" fmla="*/ 288 h 376"/>
                <a:gd name="T10" fmla="*/ 104 w 373"/>
                <a:gd name="T11" fmla="*/ 308 h 376"/>
                <a:gd name="T12" fmla="*/ 131 w 373"/>
                <a:gd name="T13" fmla="*/ 326 h 376"/>
                <a:gd name="T14" fmla="*/ 159 w 373"/>
                <a:gd name="T15" fmla="*/ 344 h 376"/>
                <a:gd name="T16" fmla="*/ 188 w 373"/>
                <a:gd name="T17" fmla="*/ 360 h 376"/>
                <a:gd name="T18" fmla="*/ 219 w 373"/>
                <a:gd name="T19" fmla="*/ 376 h 376"/>
                <a:gd name="T20" fmla="*/ 373 w 373"/>
                <a:gd name="T21" fmla="*/ 97 h 376"/>
                <a:gd name="T22" fmla="*/ 353 w 373"/>
                <a:gd name="T23" fmla="*/ 87 h 376"/>
                <a:gd name="T24" fmla="*/ 335 w 373"/>
                <a:gd name="T25" fmla="*/ 76 h 376"/>
                <a:gd name="T26" fmla="*/ 317 w 373"/>
                <a:gd name="T27" fmla="*/ 65 h 376"/>
                <a:gd name="T28" fmla="*/ 299 w 373"/>
                <a:gd name="T29" fmla="*/ 54 h 376"/>
                <a:gd name="T30" fmla="*/ 281 w 373"/>
                <a:gd name="T31" fmla="*/ 41 h 376"/>
                <a:gd name="T32" fmla="*/ 265 w 373"/>
                <a:gd name="T33" fmla="*/ 27 h 376"/>
                <a:gd name="T34" fmla="*/ 248 w 373"/>
                <a:gd name="T35" fmla="*/ 14 h 376"/>
                <a:gd name="T36" fmla="*/ 233 w 373"/>
                <a:gd name="T37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3" h="376">
                  <a:moveTo>
                    <a:pt x="233" y="0"/>
                  </a:moveTo>
                  <a:lnTo>
                    <a:pt x="0" y="224"/>
                  </a:lnTo>
                  <a:lnTo>
                    <a:pt x="25" y="247"/>
                  </a:lnTo>
                  <a:lnTo>
                    <a:pt x="50" y="267"/>
                  </a:lnTo>
                  <a:lnTo>
                    <a:pt x="76" y="288"/>
                  </a:lnTo>
                  <a:lnTo>
                    <a:pt x="104" y="308"/>
                  </a:lnTo>
                  <a:lnTo>
                    <a:pt x="131" y="326"/>
                  </a:lnTo>
                  <a:lnTo>
                    <a:pt x="159" y="344"/>
                  </a:lnTo>
                  <a:lnTo>
                    <a:pt x="188" y="360"/>
                  </a:lnTo>
                  <a:lnTo>
                    <a:pt x="219" y="376"/>
                  </a:lnTo>
                  <a:lnTo>
                    <a:pt x="373" y="97"/>
                  </a:lnTo>
                  <a:lnTo>
                    <a:pt x="353" y="87"/>
                  </a:lnTo>
                  <a:lnTo>
                    <a:pt x="335" y="76"/>
                  </a:lnTo>
                  <a:lnTo>
                    <a:pt x="317" y="65"/>
                  </a:lnTo>
                  <a:lnTo>
                    <a:pt x="299" y="54"/>
                  </a:lnTo>
                  <a:lnTo>
                    <a:pt x="281" y="41"/>
                  </a:lnTo>
                  <a:lnTo>
                    <a:pt x="265" y="27"/>
                  </a:lnTo>
                  <a:lnTo>
                    <a:pt x="248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5" name="Freeform 96"/>
            <p:cNvSpPr>
              <a:spLocks/>
            </p:cNvSpPr>
            <p:nvPr/>
          </p:nvSpPr>
          <p:spPr bwMode="auto">
            <a:xfrm>
              <a:off x="1274" y="1628"/>
              <a:ext cx="324" cy="374"/>
            </a:xfrm>
            <a:custGeom>
              <a:avLst/>
              <a:gdLst>
                <a:gd name="T0" fmla="*/ 301 w 324"/>
                <a:gd name="T1" fmla="*/ 0 h 374"/>
                <a:gd name="T2" fmla="*/ 0 w 324"/>
                <a:gd name="T3" fmla="*/ 288 h 374"/>
                <a:gd name="T4" fmla="*/ 14 w 324"/>
                <a:gd name="T5" fmla="*/ 301 h 374"/>
                <a:gd name="T6" fmla="*/ 27 w 324"/>
                <a:gd name="T7" fmla="*/ 313 h 374"/>
                <a:gd name="T8" fmla="*/ 43 w 324"/>
                <a:gd name="T9" fmla="*/ 325 h 374"/>
                <a:gd name="T10" fmla="*/ 59 w 324"/>
                <a:gd name="T11" fmla="*/ 336 h 374"/>
                <a:gd name="T12" fmla="*/ 75 w 324"/>
                <a:gd name="T13" fmla="*/ 347 h 374"/>
                <a:gd name="T14" fmla="*/ 91 w 324"/>
                <a:gd name="T15" fmla="*/ 356 h 374"/>
                <a:gd name="T16" fmla="*/ 108 w 324"/>
                <a:gd name="T17" fmla="*/ 366 h 374"/>
                <a:gd name="T18" fmla="*/ 126 w 324"/>
                <a:gd name="T19" fmla="*/ 374 h 374"/>
                <a:gd name="T20" fmla="*/ 324 w 324"/>
                <a:gd name="T21" fmla="*/ 15 h 374"/>
                <a:gd name="T22" fmla="*/ 319 w 324"/>
                <a:gd name="T23" fmla="*/ 12 h 374"/>
                <a:gd name="T24" fmla="*/ 312 w 324"/>
                <a:gd name="T25" fmla="*/ 8 h 374"/>
                <a:gd name="T26" fmla="*/ 306 w 324"/>
                <a:gd name="T27" fmla="*/ 4 h 374"/>
                <a:gd name="T28" fmla="*/ 301 w 324"/>
                <a:gd name="T2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4" h="374">
                  <a:moveTo>
                    <a:pt x="301" y="0"/>
                  </a:moveTo>
                  <a:lnTo>
                    <a:pt x="0" y="288"/>
                  </a:lnTo>
                  <a:lnTo>
                    <a:pt x="14" y="301"/>
                  </a:lnTo>
                  <a:lnTo>
                    <a:pt x="27" y="313"/>
                  </a:lnTo>
                  <a:lnTo>
                    <a:pt x="43" y="325"/>
                  </a:lnTo>
                  <a:lnTo>
                    <a:pt x="59" y="336"/>
                  </a:lnTo>
                  <a:lnTo>
                    <a:pt x="75" y="347"/>
                  </a:lnTo>
                  <a:lnTo>
                    <a:pt x="91" y="356"/>
                  </a:lnTo>
                  <a:lnTo>
                    <a:pt x="108" y="366"/>
                  </a:lnTo>
                  <a:lnTo>
                    <a:pt x="126" y="374"/>
                  </a:lnTo>
                  <a:lnTo>
                    <a:pt x="324" y="15"/>
                  </a:lnTo>
                  <a:lnTo>
                    <a:pt x="319" y="12"/>
                  </a:lnTo>
                  <a:lnTo>
                    <a:pt x="312" y="8"/>
                  </a:lnTo>
                  <a:lnTo>
                    <a:pt x="306" y="4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746" y="1672"/>
              <a:ext cx="382" cy="294"/>
            </a:xfrm>
            <a:custGeom>
              <a:avLst/>
              <a:gdLst>
                <a:gd name="T0" fmla="*/ 329 w 382"/>
                <a:gd name="T1" fmla="*/ 0 h 294"/>
                <a:gd name="T2" fmla="*/ 177 w 382"/>
                <a:gd name="T3" fmla="*/ 21 h 294"/>
                <a:gd name="T4" fmla="*/ 0 w 382"/>
                <a:gd name="T5" fmla="*/ 47 h 294"/>
                <a:gd name="T6" fmla="*/ 7 w 382"/>
                <a:gd name="T7" fmla="*/ 79 h 294"/>
                <a:gd name="T8" fmla="*/ 14 w 382"/>
                <a:gd name="T9" fmla="*/ 113 h 294"/>
                <a:gd name="T10" fmla="*/ 23 w 382"/>
                <a:gd name="T11" fmla="*/ 145 h 294"/>
                <a:gd name="T12" fmla="*/ 34 w 382"/>
                <a:gd name="T13" fmla="*/ 175 h 294"/>
                <a:gd name="T14" fmla="*/ 45 w 382"/>
                <a:gd name="T15" fmla="*/ 206 h 294"/>
                <a:gd name="T16" fmla="*/ 57 w 382"/>
                <a:gd name="T17" fmla="*/ 236 h 294"/>
                <a:gd name="T18" fmla="*/ 71 w 382"/>
                <a:gd name="T19" fmla="*/ 265 h 294"/>
                <a:gd name="T20" fmla="*/ 85 w 382"/>
                <a:gd name="T21" fmla="*/ 294 h 294"/>
                <a:gd name="T22" fmla="*/ 195 w 382"/>
                <a:gd name="T23" fmla="*/ 242 h 294"/>
                <a:gd name="T24" fmla="*/ 382 w 382"/>
                <a:gd name="T25" fmla="*/ 153 h 294"/>
                <a:gd name="T26" fmla="*/ 372 w 382"/>
                <a:gd name="T27" fmla="*/ 135 h 294"/>
                <a:gd name="T28" fmla="*/ 364 w 382"/>
                <a:gd name="T29" fmla="*/ 117 h 294"/>
                <a:gd name="T30" fmla="*/ 357 w 382"/>
                <a:gd name="T31" fmla="*/ 99 h 294"/>
                <a:gd name="T32" fmla="*/ 350 w 382"/>
                <a:gd name="T33" fmla="*/ 79 h 294"/>
                <a:gd name="T34" fmla="*/ 343 w 382"/>
                <a:gd name="T35" fmla="*/ 60 h 294"/>
                <a:gd name="T36" fmla="*/ 338 w 382"/>
                <a:gd name="T37" fmla="*/ 41 h 294"/>
                <a:gd name="T38" fmla="*/ 333 w 382"/>
                <a:gd name="T39" fmla="*/ 21 h 294"/>
                <a:gd name="T40" fmla="*/ 329 w 382"/>
                <a:gd name="T41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2" h="294">
                  <a:moveTo>
                    <a:pt x="329" y="0"/>
                  </a:moveTo>
                  <a:lnTo>
                    <a:pt x="177" y="21"/>
                  </a:lnTo>
                  <a:lnTo>
                    <a:pt x="0" y="47"/>
                  </a:lnTo>
                  <a:lnTo>
                    <a:pt x="7" y="79"/>
                  </a:lnTo>
                  <a:lnTo>
                    <a:pt x="14" y="113"/>
                  </a:lnTo>
                  <a:lnTo>
                    <a:pt x="23" y="145"/>
                  </a:lnTo>
                  <a:lnTo>
                    <a:pt x="34" y="175"/>
                  </a:lnTo>
                  <a:lnTo>
                    <a:pt x="45" y="206"/>
                  </a:lnTo>
                  <a:lnTo>
                    <a:pt x="57" y="236"/>
                  </a:lnTo>
                  <a:lnTo>
                    <a:pt x="71" y="265"/>
                  </a:lnTo>
                  <a:lnTo>
                    <a:pt x="85" y="294"/>
                  </a:lnTo>
                  <a:lnTo>
                    <a:pt x="195" y="242"/>
                  </a:lnTo>
                  <a:lnTo>
                    <a:pt x="382" y="153"/>
                  </a:lnTo>
                  <a:lnTo>
                    <a:pt x="372" y="135"/>
                  </a:lnTo>
                  <a:lnTo>
                    <a:pt x="364" y="117"/>
                  </a:lnTo>
                  <a:lnTo>
                    <a:pt x="357" y="99"/>
                  </a:lnTo>
                  <a:lnTo>
                    <a:pt x="350" y="79"/>
                  </a:lnTo>
                  <a:lnTo>
                    <a:pt x="343" y="60"/>
                  </a:lnTo>
                  <a:lnTo>
                    <a:pt x="338" y="41"/>
                  </a:lnTo>
                  <a:lnTo>
                    <a:pt x="333" y="21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1135" y="1602"/>
              <a:ext cx="429" cy="197"/>
            </a:xfrm>
            <a:custGeom>
              <a:avLst/>
              <a:gdLst>
                <a:gd name="T0" fmla="*/ 422 w 429"/>
                <a:gd name="T1" fmla="*/ 0 h 197"/>
                <a:gd name="T2" fmla="*/ 0 w 429"/>
                <a:gd name="T3" fmla="*/ 61 h 197"/>
                <a:gd name="T4" fmla="*/ 4 w 429"/>
                <a:gd name="T5" fmla="*/ 79 h 197"/>
                <a:gd name="T6" fmla="*/ 8 w 429"/>
                <a:gd name="T7" fmla="*/ 97 h 197"/>
                <a:gd name="T8" fmla="*/ 12 w 429"/>
                <a:gd name="T9" fmla="*/ 113 h 197"/>
                <a:gd name="T10" fmla="*/ 18 w 429"/>
                <a:gd name="T11" fmla="*/ 131 h 197"/>
                <a:gd name="T12" fmla="*/ 25 w 429"/>
                <a:gd name="T13" fmla="*/ 148 h 197"/>
                <a:gd name="T14" fmla="*/ 32 w 429"/>
                <a:gd name="T15" fmla="*/ 165 h 197"/>
                <a:gd name="T16" fmla="*/ 39 w 429"/>
                <a:gd name="T17" fmla="*/ 181 h 197"/>
                <a:gd name="T18" fmla="*/ 47 w 429"/>
                <a:gd name="T19" fmla="*/ 197 h 197"/>
                <a:gd name="T20" fmla="*/ 429 w 429"/>
                <a:gd name="T21" fmla="*/ 15 h 197"/>
                <a:gd name="T22" fmla="*/ 427 w 429"/>
                <a:gd name="T23" fmla="*/ 12 h 197"/>
                <a:gd name="T24" fmla="*/ 424 w 429"/>
                <a:gd name="T25" fmla="*/ 8 h 197"/>
                <a:gd name="T26" fmla="*/ 423 w 429"/>
                <a:gd name="T27" fmla="*/ 4 h 197"/>
                <a:gd name="T28" fmla="*/ 422 w 429"/>
                <a:gd name="T2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9" h="197">
                  <a:moveTo>
                    <a:pt x="422" y="0"/>
                  </a:moveTo>
                  <a:lnTo>
                    <a:pt x="0" y="61"/>
                  </a:lnTo>
                  <a:lnTo>
                    <a:pt x="4" y="79"/>
                  </a:lnTo>
                  <a:lnTo>
                    <a:pt x="8" y="97"/>
                  </a:lnTo>
                  <a:lnTo>
                    <a:pt x="12" y="113"/>
                  </a:lnTo>
                  <a:lnTo>
                    <a:pt x="18" y="131"/>
                  </a:lnTo>
                  <a:lnTo>
                    <a:pt x="25" y="148"/>
                  </a:lnTo>
                  <a:lnTo>
                    <a:pt x="32" y="165"/>
                  </a:lnTo>
                  <a:lnTo>
                    <a:pt x="39" y="181"/>
                  </a:lnTo>
                  <a:lnTo>
                    <a:pt x="47" y="197"/>
                  </a:lnTo>
                  <a:lnTo>
                    <a:pt x="429" y="15"/>
                  </a:lnTo>
                  <a:lnTo>
                    <a:pt x="427" y="12"/>
                  </a:lnTo>
                  <a:lnTo>
                    <a:pt x="424" y="8"/>
                  </a:lnTo>
                  <a:lnTo>
                    <a:pt x="423" y="4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8" name="Freeform 99"/>
            <p:cNvSpPr>
              <a:spLocks/>
            </p:cNvSpPr>
            <p:nvPr/>
          </p:nvSpPr>
          <p:spPr bwMode="auto">
            <a:xfrm>
              <a:off x="1553" y="422"/>
              <a:ext cx="23" cy="3"/>
            </a:xfrm>
            <a:custGeom>
              <a:avLst/>
              <a:gdLst>
                <a:gd name="T0" fmla="*/ 13 w 23"/>
                <a:gd name="T1" fmla="*/ 0 h 3"/>
                <a:gd name="T2" fmla="*/ 9 w 23"/>
                <a:gd name="T3" fmla="*/ 0 h 3"/>
                <a:gd name="T4" fmla="*/ 6 w 23"/>
                <a:gd name="T5" fmla="*/ 2 h 3"/>
                <a:gd name="T6" fmla="*/ 2 w 23"/>
                <a:gd name="T7" fmla="*/ 2 h 3"/>
                <a:gd name="T8" fmla="*/ 0 w 23"/>
                <a:gd name="T9" fmla="*/ 3 h 3"/>
                <a:gd name="T10" fmla="*/ 5 w 23"/>
                <a:gd name="T11" fmla="*/ 2 h 3"/>
                <a:gd name="T12" fmla="*/ 11 w 23"/>
                <a:gd name="T13" fmla="*/ 2 h 3"/>
                <a:gd name="T14" fmla="*/ 18 w 23"/>
                <a:gd name="T15" fmla="*/ 2 h 3"/>
                <a:gd name="T16" fmla="*/ 23 w 23"/>
                <a:gd name="T17" fmla="*/ 2 h 3"/>
                <a:gd name="T18" fmla="*/ 20 w 23"/>
                <a:gd name="T19" fmla="*/ 0 h 3"/>
                <a:gd name="T20" fmla="*/ 18 w 23"/>
                <a:gd name="T21" fmla="*/ 0 h 3"/>
                <a:gd name="T22" fmla="*/ 16 w 23"/>
                <a:gd name="T23" fmla="*/ 0 h 3"/>
                <a:gd name="T24" fmla="*/ 13 w 23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3">
                  <a:moveTo>
                    <a:pt x="13" y="0"/>
                  </a:moveTo>
                  <a:lnTo>
                    <a:pt x="9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3"/>
                  </a:lnTo>
                  <a:lnTo>
                    <a:pt x="5" y="2"/>
                  </a:lnTo>
                  <a:lnTo>
                    <a:pt x="11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9" name="Freeform 100"/>
            <p:cNvSpPr>
              <a:spLocks/>
            </p:cNvSpPr>
            <p:nvPr/>
          </p:nvSpPr>
          <p:spPr bwMode="auto">
            <a:xfrm>
              <a:off x="1652" y="422"/>
              <a:ext cx="16" cy="2"/>
            </a:xfrm>
            <a:custGeom>
              <a:avLst/>
              <a:gdLst>
                <a:gd name="T0" fmla="*/ 7 w 16"/>
                <a:gd name="T1" fmla="*/ 0 h 2"/>
                <a:gd name="T2" fmla="*/ 6 w 16"/>
                <a:gd name="T3" fmla="*/ 0 h 2"/>
                <a:gd name="T4" fmla="*/ 3 w 16"/>
                <a:gd name="T5" fmla="*/ 0 h 2"/>
                <a:gd name="T6" fmla="*/ 2 w 16"/>
                <a:gd name="T7" fmla="*/ 0 h 2"/>
                <a:gd name="T8" fmla="*/ 0 w 16"/>
                <a:gd name="T9" fmla="*/ 2 h 2"/>
                <a:gd name="T10" fmla="*/ 5 w 16"/>
                <a:gd name="T11" fmla="*/ 2 h 2"/>
                <a:gd name="T12" fmla="*/ 9 w 16"/>
                <a:gd name="T13" fmla="*/ 2 h 2"/>
                <a:gd name="T14" fmla="*/ 12 w 16"/>
                <a:gd name="T15" fmla="*/ 2 h 2"/>
                <a:gd name="T16" fmla="*/ 16 w 16"/>
                <a:gd name="T17" fmla="*/ 2 h 2"/>
                <a:gd name="T18" fmla="*/ 14 w 16"/>
                <a:gd name="T19" fmla="*/ 0 h 2"/>
                <a:gd name="T20" fmla="*/ 12 w 16"/>
                <a:gd name="T21" fmla="*/ 0 h 2"/>
                <a:gd name="T22" fmla="*/ 10 w 16"/>
                <a:gd name="T23" fmla="*/ 0 h 2"/>
                <a:gd name="T24" fmla="*/ 7 w 16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">
                  <a:moveTo>
                    <a:pt x="7" y="0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1963" y="467"/>
              <a:ext cx="11" cy="4"/>
            </a:xfrm>
            <a:custGeom>
              <a:avLst/>
              <a:gdLst>
                <a:gd name="T0" fmla="*/ 2 w 11"/>
                <a:gd name="T1" fmla="*/ 0 h 4"/>
                <a:gd name="T2" fmla="*/ 0 w 11"/>
                <a:gd name="T3" fmla="*/ 0 h 4"/>
                <a:gd name="T4" fmla="*/ 3 w 11"/>
                <a:gd name="T5" fmla="*/ 1 h 4"/>
                <a:gd name="T6" fmla="*/ 6 w 11"/>
                <a:gd name="T7" fmla="*/ 1 h 4"/>
                <a:gd name="T8" fmla="*/ 9 w 11"/>
                <a:gd name="T9" fmla="*/ 3 h 4"/>
                <a:gd name="T10" fmla="*/ 11 w 11"/>
                <a:gd name="T11" fmla="*/ 4 h 4"/>
                <a:gd name="T12" fmla="*/ 2 w 1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">
                  <a:moveTo>
                    <a:pt x="2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6" y="1"/>
                  </a:lnTo>
                  <a:lnTo>
                    <a:pt x="9" y="3"/>
                  </a:lnTo>
                  <a:lnTo>
                    <a:pt x="11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1" name="Freeform 102"/>
            <p:cNvSpPr>
              <a:spLocks/>
            </p:cNvSpPr>
            <p:nvPr/>
          </p:nvSpPr>
          <p:spPr bwMode="auto">
            <a:xfrm>
              <a:off x="1300" y="2588"/>
              <a:ext cx="65" cy="94"/>
            </a:xfrm>
            <a:custGeom>
              <a:avLst/>
              <a:gdLst>
                <a:gd name="T0" fmla="*/ 32 w 65"/>
                <a:gd name="T1" fmla="*/ 0 h 94"/>
                <a:gd name="T2" fmla="*/ 19 w 65"/>
                <a:gd name="T3" fmla="*/ 3 h 94"/>
                <a:gd name="T4" fmla="*/ 10 w 65"/>
                <a:gd name="T5" fmla="*/ 8 h 94"/>
                <a:gd name="T6" fmla="*/ 4 w 65"/>
                <a:gd name="T7" fmla="*/ 18 h 94"/>
                <a:gd name="T8" fmla="*/ 1 w 65"/>
                <a:gd name="T9" fmla="*/ 30 h 94"/>
                <a:gd name="T10" fmla="*/ 4 w 65"/>
                <a:gd name="T11" fmla="*/ 42 h 94"/>
                <a:gd name="T12" fmla="*/ 10 w 65"/>
                <a:gd name="T13" fmla="*/ 51 h 94"/>
                <a:gd name="T14" fmla="*/ 18 w 65"/>
                <a:gd name="T15" fmla="*/ 58 h 94"/>
                <a:gd name="T16" fmla="*/ 29 w 65"/>
                <a:gd name="T17" fmla="*/ 61 h 94"/>
                <a:gd name="T18" fmla="*/ 35 w 65"/>
                <a:gd name="T19" fmla="*/ 61 h 94"/>
                <a:gd name="T20" fmla="*/ 39 w 65"/>
                <a:gd name="T21" fmla="*/ 60 h 94"/>
                <a:gd name="T22" fmla="*/ 43 w 65"/>
                <a:gd name="T23" fmla="*/ 58 h 94"/>
                <a:gd name="T24" fmla="*/ 47 w 65"/>
                <a:gd name="T25" fmla="*/ 55 h 94"/>
                <a:gd name="T26" fmla="*/ 43 w 65"/>
                <a:gd name="T27" fmla="*/ 68 h 94"/>
                <a:gd name="T28" fmla="*/ 36 w 65"/>
                <a:gd name="T29" fmla="*/ 75 h 94"/>
                <a:gd name="T30" fmla="*/ 25 w 65"/>
                <a:gd name="T31" fmla="*/ 78 h 94"/>
                <a:gd name="T32" fmla="*/ 11 w 65"/>
                <a:gd name="T33" fmla="*/ 79 h 94"/>
                <a:gd name="T34" fmla="*/ 0 w 65"/>
                <a:gd name="T35" fmla="*/ 79 h 94"/>
                <a:gd name="T36" fmla="*/ 0 w 65"/>
                <a:gd name="T37" fmla="*/ 94 h 94"/>
                <a:gd name="T38" fmla="*/ 18 w 65"/>
                <a:gd name="T39" fmla="*/ 94 h 94"/>
                <a:gd name="T40" fmla="*/ 32 w 65"/>
                <a:gd name="T41" fmla="*/ 93 h 94"/>
                <a:gd name="T42" fmla="*/ 43 w 65"/>
                <a:gd name="T43" fmla="*/ 89 h 94"/>
                <a:gd name="T44" fmla="*/ 51 w 65"/>
                <a:gd name="T45" fmla="*/ 82 h 94"/>
                <a:gd name="T46" fmla="*/ 57 w 65"/>
                <a:gd name="T47" fmla="*/ 73 h 94"/>
                <a:gd name="T48" fmla="*/ 61 w 65"/>
                <a:gd name="T49" fmla="*/ 65 h 94"/>
                <a:gd name="T50" fmla="*/ 64 w 65"/>
                <a:gd name="T51" fmla="*/ 57 h 94"/>
                <a:gd name="T52" fmla="*/ 65 w 65"/>
                <a:gd name="T53" fmla="*/ 48 h 94"/>
                <a:gd name="T54" fmla="*/ 65 w 65"/>
                <a:gd name="T55" fmla="*/ 42 h 94"/>
                <a:gd name="T56" fmla="*/ 62 w 65"/>
                <a:gd name="T57" fmla="*/ 22 h 94"/>
                <a:gd name="T58" fmla="*/ 56 w 65"/>
                <a:gd name="T59" fmla="*/ 10 h 94"/>
                <a:gd name="T60" fmla="*/ 44 w 65"/>
                <a:gd name="T61" fmla="*/ 3 h 94"/>
                <a:gd name="T62" fmla="*/ 32 w 65"/>
                <a:gd name="T6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" h="94">
                  <a:moveTo>
                    <a:pt x="32" y="0"/>
                  </a:moveTo>
                  <a:lnTo>
                    <a:pt x="19" y="3"/>
                  </a:lnTo>
                  <a:lnTo>
                    <a:pt x="10" y="8"/>
                  </a:lnTo>
                  <a:lnTo>
                    <a:pt x="4" y="18"/>
                  </a:lnTo>
                  <a:lnTo>
                    <a:pt x="1" y="30"/>
                  </a:lnTo>
                  <a:lnTo>
                    <a:pt x="4" y="42"/>
                  </a:lnTo>
                  <a:lnTo>
                    <a:pt x="10" y="51"/>
                  </a:lnTo>
                  <a:lnTo>
                    <a:pt x="18" y="58"/>
                  </a:lnTo>
                  <a:lnTo>
                    <a:pt x="29" y="61"/>
                  </a:lnTo>
                  <a:lnTo>
                    <a:pt x="35" y="61"/>
                  </a:lnTo>
                  <a:lnTo>
                    <a:pt x="39" y="60"/>
                  </a:lnTo>
                  <a:lnTo>
                    <a:pt x="43" y="58"/>
                  </a:lnTo>
                  <a:lnTo>
                    <a:pt x="47" y="55"/>
                  </a:lnTo>
                  <a:lnTo>
                    <a:pt x="43" y="68"/>
                  </a:lnTo>
                  <a:lnTo>
                    <a:pt x="36" y="75"/>
                  </a:lnTo>
                  <a:lnTo>
                    <a:pt x="25" y="78"/>
                  </a:lnTo>
                  <a:lnTo>
                    <a:pt x="11" y="79"/>
                  </a:lnTo>
                  <a:lnTo>
                    <a:pt x="0" y="79"/>
                  </a:lnTo>
                  <a:lnTo>
                    <a:pt x="0" y="94"/>
                  </a:lnTo>
                  <a:lnTo>
                    <a:pt x="18" y="94"/>
                  </a:lnTo>
                  <a:lnTo>
                    <a:pt x="32" y="93"/>
                  </a:lnTo>
                  <a:lnTo>
                    <a:pt x="43" y="89"/>
                  </a:lnTo>
                  <a:lnTo>
                    <a:pt x="51" y="82"/>
                  </a:lnTo>
                  <a:lnTo>
                    <a:pt x="57" y="73"/>
                  </a:lnTo>
                  <a:lnTo>
                    <a:pt x="61" y="65"/>
                  </a:lnTo>
                  <a:lnTo>
                    <a:pt x="64" y="57"/>
                  </a:lnTo>
                  <a:lnTo>
                    <a:pt x="65" y="48"/>
                  </a:lnTo>
                  <a:lnTo>
                    <a:pt x="65" y="42"/>
                  </a:lnTo>
                  <a:lnTo>
                    <a:pt x="62" y="22"/>
                  </a:lnTo>
                  <a:lnTo>
                    <a:pt x="56" y="10"/>
                  </a:lnTo>
                  <a:lnTo>
                    <a:pt x="44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1318" y="2603"/>
              <a:ext cx="31" cy="29"/>
            </a:xfrm>
            <a:custGeom>
              <a:avLst/>
              <a:gdLst>
                <a:gd name="T0" fmla="*/ 14 w 31"/>
                <a:gd name="T1" fmla="*/ 29 h 29"/>
                <a:gd name="T2" fmla="*/ 7 w 31"/>
                <a:gd name="T3" fmla="*/ 28 h 29"/>
                <a:gd name="T4" fmla="*/ 3 w 31"/>
                <a:gd name="T5" fmla="*/ 25 h 29"/>
                <a:gd name="T6" fmla="*/ 1 w 31"/>
                <a:gd name="T7" fmla="*/ 20 h 29"/>
                <a:gd name="T8" fmla="*/ 0 w 31"/>
                <a:gd name="T9" fmla="*/ 14 h 29"/>
                <a:gd name="T10" fmla="*/ 1 w 31"/>
                <a:gd name="T11" fmla="*/ 9 h 29"/>
                <a:gd name="T12" fmla="*/ 4 w 31"/>
                <a:gd name="T13" fmla="*/ 4 h 29"/>
                <a:gd name="T14" fmla="*/ 8 w 31"/>
                <a:gd name="T15" fmla="*/ 2 h 29"/>
                <a:gd name="T16" fmla="*/ 14 w 31"/>
                <a:gd name="T17" fmla="*/ 0 h 29"/>
                <a:gd name="T18" fmla="*/ 21 w 31"/>
                <a:gd name="T19" fmla="*/ 2 h 29"/>
                <a:gd name="T20" fmla="*/ 26 w 31"/>
                <a:gd name="T21" fmla="*/ 6 h 29"/>
                <a:gd name="T22" fmla="*/ 29 w 31"/>
                <a:gd name="T23" fmla="*/ 11 h 29"/>
                <a:gd name="T24" fmla="*/ 31 w 31"/>
                <a:gd name="T25" fmla="*/ 18 h 29"/>
                <a:gd name="T26" fmla="*/ 28 w 31"/>
                <a:gd name="T27" fmla="*/ 24 h 29"/>
                <a:gd name="T28" fmla="*/ 24 w 31"/>
                <a:gd name="T29" fmla="*/ 27 h 29"/>
                <a:gd name="T30" fmla="*/ 19 w 31"/>
                <a:gd name="T31" fmla="*/ 29 h 29"/>
                <a:gd name="T32" fmla="*/ 14 w 31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29">
                  <a:moveTo>
                    <a:pt x="14" y="29"/>
                  </a:moveTo>
                  <a:lnTo>
                    <a:pt x="7" y="28"/>
                  </a:lnTo>
                  <a:lnTo>
                    <a:pt x="3" y="25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9" y="11"/>
                  </a:lnTo>
                  <a:lnTo>
                    <a:pt x="31" y="18"/>
                  </a:lnTo>
                  <a:lnTo>
                    <a:pt x="28" y="24"/>
                  </a:lnTo>
                  <a:lnTo>
                    <a:pt x="24" y="27"/>
                  </a:lnTo>
                  <a:lnTo>
                    <a:pt x="19" y="29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3" name="Freeform 104"/>
            <p:cNvSpPr>
              <a:spLocks/>
            </p:cNvSpPr>
            <p:nvPr/>
          </p:nvSpPr>
          <p:spPr bwMode="auto">
            <a:xfrm>
              <a:off x="2243" y="617"/>
              <a:ext cx="82" cy="93"/>
            </a:xfrm>
            <a:custGeom>
              <a:avLst/>
              <a:gdLst>
                <a:gd name="T0" fmla="*/ 19 w 82"/>
                <a:gd name="T1" fmla="*/ 87 h 93"/>
                <a:gd name="T2" fmla="*/ 25 w 82"/>
                <a:gd name="T3" fmla="*/ 90 h 93"/>
                <a:gd name="T4" fmla="*/ 32 w 82"/>
                <a:gd name="T5" fmla="*/ 93 h 93"/>
                <a:gd name="T6" fmla="*/ 39 w 82"/>
                <a:gd name="T7" fmla="*/ 93 h 93"/>
                <a:gd name="T8" fmla="*/ 45 w 82"/>
                <a:gd name="T9" fmla="*/ 91 h 93"/>
                <a:gd name="T10" fmla="*/ 49 w 82"/>
                <a:gd name="T11" fmla="*/ 90 h 93"/>
                <a:gd name="T12" fmla="*/ 55 w 82"/>
                <a:gd name="T13" fmla="*/ 86 h 93"/>
                <a:gd name="T14" fmla="*/ 57 w 82"/>
                <a:gd name="T15" fmla="*/ 83 h 93"/>
                <a:gd name="T16" fmla="*/ 60 w 82"/>
                <a:gd name="T17" fmla="*/ 79 h 93"/>
                <a:gd name="T18" fmla="*/ 63 w 82"/>
                <a:gd name="T19" fmla="*/ 73 h 93"/>
                <a:gd name="T20" fmla="*/ 63 w 82"/>
                <a:gd name="T21" fmla="*/ 66 h 93"/>
                <a:gd name="T22" fmla="*/ 63 w 82"/>
                <a:gd name="T23" fmla="*/ 61 h 93"/>
                <a:gd name="T24" fmla="*/ 60 w 82"/>
                <a:gd name="T25" fmla="*/ 55 h 93"/>
                <a:gd name="T26" fmla="*/ 66 w 82"/>
                <a:gd name="T27" fmla="*/ 54 h 93"/>
                <a:gd name="T28" fmla="*/ 71 w 82"/>
                <a:gd name="T29" fmla="*/ 51 h 93"/>
                <a:gd name="T30" fmla="*/ 75 w 82"/>
                <a:gd name="T31" fmla="*/ 47 h 93"/>
                <a:gd name="T32" fmla="*/ 80 w 82"/>
                <a:gd name="T33" fmla="*/ 43 h 93"/>
                <a:gd name="T34" fmla="*/ 82 w 82"/>
                <a:gd name="T35" fmla="*/ 31 h 93"/>
                <a:gd name="T36" fmla="*/ 81 w 82"/>
                <a:gd name="T37" fmla="*/ 20 h 93"/>
                <a:gd name="T38" fmla="*/ 75 w 82"/>
                <a:gd name="T39" fmla="*/ 11 h 93"/>
                <a:gd name="T40" fmla="*/ 66 w 82"/>
                <a:gd name="T41" fmla="*/ 4 h 93"/>
                <a:gd name="T42" fmla="*/ 55 w 82"/>
                <a:gd name="T43" fmla="*/ 0 h 93"/>
                <a:gd name="T44" fmla="*/ 43 w 82"/>
                <a:gd name="T45" fmla="*/ 0 h 93"/>
                <a:gd name="T46" fmla="*/ 34 w 82"/>
                <a:gd name="T47" fmla="*/ 4 h 93"/>
                <a:gd name="T48" fmla="*/ 25 w 82"/>
                <a:gd name="T49" fmla="*/ 12 h 93"/>
                <a:gd name="T50" fmla="*/ 23 w 82"/>
                <a:gd name="T51" fmla="*/ 18 h 93"/>
                <a:gd name="T52" fmla="*/ 23 w 82"/>
                <a:gd name="T53" fmla="*/ 23 h 93"/>
                <a:gd name="T54" fmla="*/ 23 w 82"/>
                <a:gd name="T55" fmla="*/ 29 h 93"/>
                <a:gd name="T56" fmla="*/ 24 w 82"/>
                <a:gd name="T57" fmla="*/ 34 h 93"/>
                <a:gd name="T58" fmla="*/ 19 w 82"/>
                <a:gd name="T59" fmla="*/ 36 h 93"/>
                <a:gd name="T60" fmla="*/ 12 w 82"/>
                <a:gd name="T61" fmla="*/ 38 h 93"/>
                <a:gd name="T62" fmla="*/ 7 w 82"/>
                <a:gd name="T63" fmla="*/ 43 h 93"/>
                <a:gd name="T64" fmla="*/ 3 w 82"/>
                <a:gd name="T65" fmla="*/ 47 h 93"/>
                <a:gd name="T66" fmla="*/ 0 w 82"/>
                <a:gd name="T67" fmla="*/ 56 h 93"/>
                <a:gd name="T68" fmla="*/ 2 w 82"/>
                <a:gd name="T69" fmla="*/ 66 h 93"/>
                <a:gd name="T70" fmla="*/ 7 w 82"/>
                <a:gd name="T71" fmla="*/ 77 h 93"/>
                <a:gd name="T72" fmla="*/ 19 w 82"/>
                <a:gd name="T73" fmla="*/ 8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" h="93">
                  <a:moveTo>
                    <a:pt x="19" y="87"/>
                  </a:moveTo>
                  <a:lnTo>
                    <a:pt x="25" y="90"/>
                  </a:lnTo>
                  <a:lnTo>
                    <a:pt x="32" y="93"/>
                  </a:lnTo>
                  <a:lnTo>
                    <a:pt x="39" y="93"/>
                  </a:lnTo>
                  <a:lnTo>
                    <a:pt x="45" y="91"/>
                  </a:lnTo>
                  <a:lnTo>
                    <a:pt x="49" y="90"/>
                  </a:lnTo>
                  <a:lnTo>
                    <a:pt x="55" y="86"/>
                  </a:lnTo>
                  <a:lnTo>
                    <a:pt x="57" y="83"/>
                  </a:lnTo>
                  <a:lnTo>
                    <a:pt x="60" y="79"/>
                  </a:lnTo>
                  <a:lnTo>
                    <a:pt x="63" y="73"/>
                  </a:lnTo>
                  <a:lnTo>
                    <a:pt x="63" y="66"/>
                  </a:lnTo>
                  <a:lnTo>
                    <a:pt x="63" y="61"/>
                  </a:lnTo>
                  <a:lnTo>
                    <a:pt x="60" y="55"/>
                  </a:lnTo>
                  <a:lnTo>
                    <a:pt x="66" y="54"/>
                  </a:lnTo>
                  <a:lnTo>
                    <a:pt x="71" y="51"/>
                  </a:lnTo>
                  <a:lnTo>
                    <a:pt x="75" y="47"/>
                  </a:lnTo>
                  <a:lnTo>
                    <a:pt x="80" y="43"/>
                  </a:lnTo>
                  <a:lnTo>
                    <a:pt x="82" y="31"/>
                  </a:lnTo>
                  <a:lnTo>
                    <a:pt x="81" y="20"/>
                  </a:lnTo>
                  <a:lnTo>
                    <a:pt x="75" y="11"/>
                  </a:lnTo>
                  <a:lnTo>
                    <a:pt x="66" y="4"/>
                  </a:lnTo>
                  <a:lnTo>
                    <a:pt x="55" y="0"/>
                  </a:lnTo>
                  <a:lnTo>
                    <a:pt x="43" y="0"/>
                  </a:lnTo>
                  <a:lnTo>
                    <a:pt x="34" y="4"/>
                  </a:lnTo>
                  <a:lnTo>
                    <a:pt x="25" y="12"/>
                  </a:lnTo>
                  <a:lnTo>
                    <a:pt x="23" y="18"/>
                  </a:lnTo>
                  <a:lnTo>
                    <a:pt x="23" y="23"/>
                  </a:lnTo>
                  <a:lnTo>
                    <a:pt x="23" y="29"/>
                  </a:lnTo>
                  <a:lnTo>
                    <a:pt x="24" y="34"/>
                  </a:lnTo>
                  <a:lnTo>
                    <a:pt x="19" y="36"/>
                  </a:lnTo>
                  <a:lnTo>
                    <a:pt x="12" y="38"/>
                  </a:lnTo>
                  <a:lnTo>
                    <a:pt x="7" y="43"/>
                  </a:lnTo>
                  <a:lnTo>
                    <a:pt x="3" y="47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7" y="77"/>
                  </a:lnTo>
                  <a:lnTo>
                    <a:pt x="19" y="8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2281" y="633"/>
              <a:ext cx="28" cy="24"/>
            </a:xfrm>
            <a:custGeom>
              <a:avLst/>
              <a:gdLst>
                <a:gd name="T0" fmla="*/ 1 w 28"/>
                <a:gd name="T1" fmla="*/ 4 h 24"/>
                <a:gd name="T2" fmla="*/ 5 w 28"/>
                <a:gd name="T3" fmla="*/ 2 h 24"/>
                <a:gd name="T4" fmla="*/ 10 w 28"/>
                <a:gd name="T5" fmla="*/ 0 h 24"/>
                <a:gd name="T6" fmla="*/ 15 w 28"/>
                <a:gd name="T7" fmla="*/ 0 h 24"/>
                <a:gd name="T8" fmla="*/ 19 w 28"/>
                <a:gd name="T9" fmla="*/ 2 h 24"/>
                <a:gd name="T10" fmla="*/ 24 w 28"/>
                <a:gd name="T11" fmla="*/ 6 h 24"/>
                <a:gd name="T12" fmla="*/ 28 w 28"/>
                <a:gd name="T13" fmla="*/ 10 h 24"/>
                <a:gd name="T14" fmla="*/ 28 w 28"/>
                <a:gd name="T15" fmla="*/ 14 h 24"/>
                <a:gd name="T16" fmla="*/ 26 w 28"/>
                <a:gd name="T17" fmla="*/ 18 h 24"/>
                <a:gd name="T18" fmla="*/ 22 w 28"/>
                <a:gd name="T19" fmla="*/ 22 h 24"/>
                <a:gd name="T20" fmla="*/ 18 w 28"/>
                <a:gd name="T21" fmla="*/ 24 h 24"/>
                <a:gd name="T22" fmla="*/ 12 w 28"/>
                <a:gd name="T23" fmla="*/ 24 h 24"/>
                <a:gd name="T24" fmla="*/ 8 w 28"/>
                <a:gd name="T25" fmla="*/ 22 h 24"/>
                <a:gd name="T26" fmla="*/ 4 w 28"/>
                <a:gd name="T27" fmla="*/ 18 h 24"/>
                <a:gd name="T28" fmla="*/ 1 w 28"/>
                <a:gd name="T29" fmla="*/ 14 h 24"/>
                <a:gd name="T30" fmla="*/ 0 w 28"/>
                <a:gd name="T31" fmla="*/ 10 h 24"/>
                <a:gd name="T32" fmla="*/ 1 w 28"/>
                <a:gd name="T33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4">
                  <a:moveTo>
                    <a:pt x="1" y="4"/>
                  </a:moveTo>
                  <a:lnTo>
                    <a:pt x="5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4" y="6"/>
                  </a:lnTo>
                  <a:lnTo>
                    <a:pt x="28" y="10"/>
                  </a:lnTo>
                  <a:lnTo>
                    <a:pt x="28" y="14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8" y="22"/>
                  </a:lnTo>
                  <a:lnTo>
                    <a:pt x="4" y="18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5" name="Freeform 106"/>
            <p:cNvSpPr>
              <a:spLocks/>
            </p:cNvSpPr>
            <p:nvPr/>
          </p:nvSpPr>
          <p:spPr bwMode="auto">
            <a:xfrm>
              <a:off x="2260" y="667"/>
              <a:ext cx="31" cy="26"/>
            </a:xfrm>
            <a:custGeom>
              <a:avLst/>
              <a:gdLst>
                <a:gd name="T0" fmla="*/ 2 w 31"/>
                <a:gd name="T1" fmla="*/ 5 h 26"/>
                <a:gd name="T2" fmla="*/ 6 w 31"/>
                <a:gd name="T3" fmla="*/ 1 h 26"/>
                <a:gd name="T4" fmla="*/ 10 w 31"/>
                <a:gd name="T5" fmla="*/ 0 h 26"/>
                <a:gd name="T6" fmla="*/ 15 w 31"/>
                <a:gd name="T7" fmla="*/ 0 h 26"/>
                <a:gd name="T8" fmla="*/ 21 w 31"/>
                <a:gd name="T9" fmla="*/ 2 h 26"/>
                <a:gd name="T10" fmla="*/ 25 w 31"/>
                <a:gd name="T11" fmla="*/ 6 h 26"/>
                <a:gd name="T12" fmla="*/ 29 w 31"/>
                <a:gd name="T13" fmla="*/ 11 h 26"/>
                <a:gd name="T14" fmla="*/ 31 w 31"/>
                <a:gd name="T15" fmla="*/ 15 h 26"/>
                <a:gd name="T16" fmla="*/ 29 w 31"/>
                <a:gd name="T17" fmla="*/ 20 h 26"/>
                <a:gd name="T18" fmla="*/ 25 w 31"/>
                <a:gd name="T19" fmla="*/ 24 h 26"/>
                <a:gd name="T20" fmla="*/ 20 w 31"/>
                <a:gd name="T21" fmla="*/ 26 h 26"/>
                <a:gd name="T22" fmla="*/ 14 w 31"/>
                <a:gd name="T23" fmla="*/ 26 h 26"/>
                <a:gd name="T24" fmla="*/ 10 w 31"/>
                <a:gd name="T25" fmla="*/ 23 h 26"/>
                <a:gd name="T26" fmla="*/ 6 w 31"/>
                <a:gd name="T27" fmla="*/ 20 h 26"/>
                <a:gd name="T28" fmla="*/ 2 w 31"/>
                <a:gd name="T29" fmla="*/ 16 h 26"/>
                <a:gd name="T30" fmla="*/ 0 w 31"/>
                <a:gd name="T31" fmla="*/ 11 h 26"/>
                <a:gd name="T32" fmla="*/ 2 w 31"/>
                <a:gd name="T33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26">
                  <a:moveTo>
                    <a:pt x="2" y="5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5" y="6"/>
                  </a:lnTo>
                  <a:lnTo>
                    <a:pt x="29" y="11"/>
                  </a:lnTo>
                  <a:lnTo>
                    <a:pt x="31" y="15"/>
                  </a:lnTo>
                  <a:lnTo>
                    <a:pt x="29" y="20"/>
                  </a:lnTo>
                  <a:lnTo>
                    <a:pt x="25" y="24"/>
                  </a:lnTo>
                  <a:lnTo>
                    <a:pt x="20" y="26"/>
                  </a:lnTo>
                  <a:lnTo>
                    <a:pt x="14" y="26"/>
                  </a:lnTo>
                  <a:lnTo>
                    <a:pt x="10" y="23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1627" y="424"/>
              <a:ext cx="64" cy="94"/>
            </a:xfrm>
            <a:custGeom>
              <a:avLst/>
              <a:gdLst>
                <a:gd name="T0" fmla="*/ 0 w 64"/>
                <a:gd name="T1" fmla="*/ 46 h 94"/>
                <a:gd name="T2" fmla="*/ 2 w 64"/>
                <a:gd name="T3" fmla="*/ 62 h 94"/>
                <a:gd name="T4" fmla="*/ 6 w 64"/>
                <a:gd name="T5" fmla="*/ 77 h 94"/>
                <a:gd name="T6" fmla="*/ 16 w 64"/>
                <a:gd name="T7" fmla="*/ 90 h 94"/>
                <a:gd name="T8" fmla="*/ 32 w 64"/>
                <a:gd name="T9" fmla="*/ 94 h 94"/>
                <a:gd name="T10" fmla="*/ 49 w 64"/>
                <a:gd name="T11" fmla="*/ 90 h 94"/>
                <a:gd name="T12" fmla="*/ 59 w 64"/>
                <a:gd name="T13" fmla="*/ 77 h 94"/>
                <a:gd name="T14" fmla="*/ 63 w 64"/>
                <a:gd name="T15" fmla="*/ 62 h 94"/>
                <a:gd name="T16" fmla="*/ 64 w 64"/>
                <a:gd name="T17" fmla="*/ 46 h 94"/>
                <a:gd name="T18" fmla="*/ 63 w 64"/>
                <a:gd name="T19" fmla="*/ 32 h 94"/>
                <a:gd name="T20" fmla="*/ 60 w 64"/>
                <a:gd name="T21" fmla="*/ 18 h 94"/>
                <a:gd name="T22" fmla="*/ 53 w 64"/>
                <a:gd name="T23" fmla="*/ 7 h 94"/>
                <a:gd name="T24" fmla="*/ 41 w 64"/>
                <a:gd name="T25" fmla="*/ 0 h 94"/>
                <a:gd name="T26" fmla="*/ 37 w 64"/>
                <a:gd name="T27" fmla="*/ 0 h 94"/>
                <a:gd name="T28" fmla="*/ 34 w 64"/>
                <a:gd name="T29" fmla="*/ 0 h 94"/>
                <a:gd name="T30" fmla="*/ 30 w 64"/>
                <a:gd name="T31" fmla="*/ 0 h 94"/>
                <a:gd name="T32" fmla="*/ 25 w 64"/>
                <a:gd name="T33" fmla="*/ 0 h 94"/>
                <a:gd name="T34" fmla="*/ 13 w 64"/>
                <a:gd name="T35" fmla="*/ 7 h 94"/>
                <a:gd name="T36" fmla="*/ 5 w 64"/>
                <a:gd name="T37" fmla="*/ 18 h 94"/>
                <a:gd name="T38" fmla="*/ 2 w 64"/>
                <a:gd name="T39" fmla="*/ 32 h 94"/>
                <a:gd name="T40" fmla="*/ 0 w 64"/>
                <a:gd name="T41" fmla="*/ 4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94">
                  <a:moveTo>
                    <a:pt x="0" y="46"/>
                  </a:moveTo>
                  <a:lnTo>
                    <a:pt x="2" y="62"/>
                  </a:lnTo>
                  <a:lnTo>
                    <a:pt x="6" y="77"/>
                  </a:lnTo>
                  <a:lnTo>
                    <a:pt x="16" y="90"/>
                  </a:lnTo>
                  <a:lnTo>
                    <a:pt x="32" y="94"/>
                  </a:lnTo>
                  <a:lnTo>
                    <a:pt x="49" y="90"/>
                  </a:lnTo>
                  <a:lnTo>
                    <a:pt x="59" y="77"/>
                  </a:lnTo>
                  <a:lnTo>
                    <a:pt x="63" y="62"/>
                  </a:lnTo>
                  <a:lnTo>
                    <a:pt x="64" y="46"/>
                  </a:lnTo>
                  <a:lnTo>
                    <a:pt x="63" y="32"/>
                  </a:lnTo>
                  <a:lnTo>
                    <a:pt x="60" y="18"/>
                  </a:lnTo>
                  <a:lnTo>
                    <a:pt x="53" y="7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13" y="7"/>
                  </a:lnTo>
                  <a:lnTo>
                    <a:pt x="5" y="18"/>
                  </a:lnTo>
                  <a:lnTo>
                    <a:pt x="2" y="3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7" name="Freeform 108"/>
            <p:cNvSpPr>
              <a:spLocks/>
            </p:cNvSpPr>
            <p:nvPr/>
          </p:nvSpPr>
          <p:spPr bwMode="auto">
            <a:xfrm>
              <a:off x="1644" y="438"/>
              <a:ext cx="31" cy="63"/>
            </a:xfrm>
            <a:custGeom>
              <a:avLst/>
              <a:gdLst>
                <a:gd name="T0" fmla="*/ 15 w 31"/>
                <a:gd name="T1" fmla="*/ 0 h 63"/>
                <a:gd name="T2" fmla="*/ 24 w 31"/>
                <a:gd name="T3" fmla="*/ 4 h 63"/>
                <a:gd name="T4" fmla="*/ 28 w 31"/>
                <a:gd name="T5" fmla="*/ 12 h 63"/>
                <a:gd name="T6" fmla="*/ 31 w 31"/>
                <a:gd name="T7" fmla="*/ 22 h 63"/>
                <a:gd name="T8" fmla="*/ 31 w 31"/>
                <a:gd name="T9" fmla="*/ 32 h 63"/>
                <a:gd name="T10" fmla="*/ 29 w 31"/>
                <a:gd name="T11" fmla="*/ 50 h 63"/>
                <a:gd name="T12" fmla="*/ 25 w 31"/>
                <a:gd name="T13" fmla="*/ 59 h 63"/>
                <a:gd name="T14" fmla="*/ 20 w 31"/>
                <a:gd name="T15" fmla="*/ 62 h 63"/>
                <a:gd name="T16" fmla="*/ 15 w 31"/>
                <a:gd name="T17" fmla="*/ 63 h 63"/>
                <a:gd name="T18" fmla="*/ 11 w 31"/>
                <a:gd name="T19" fmla="*/ 62 h 63"/>
                <a:gd name="T20" fmla="*/ 6 w 31"/>
                <a:gd name="T21" fmla="*/ 59 h 63"/>
                <a:gd name="T22" fmla="*/ 1 w 31"/>
                <a:gd name="T23" fmla="*/ 50 h 63"/>
                <a:gd name="T24" fmla="*/ 0 w 31"/>
                <a:gd name="T25" fmla="*/ 32 h 63"/>
                <a:gd name="T26" fmla="*/ 0 w 31"/>
                <a:gd name="T27" fmla="*/ 22 h 63"/>
                <a:gd name="T28" fmla="*/ 3 w 31"/>
                <a:gd name="T29" fmla="*/ 12 h 63"/>
                <a:gd name="T30" fmla="*/ 7 w 31"/>
                <a:gd name="T31" fmla="*/ 4 h 63"/>
                <a:gd name="T32" fmla="*/ 15 w 31"/>
                <a:gd name="T3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63">
                  <a:moveTo>
                    <a:pt x="15" y="0"/>
                  </a:moveTo>
                  <a:lnTo>
                    <a:pt x="24" y="4"/>
                  </a:lnTo>
                  <a:lnTo>
                    <a:pt x="28" y="12"/>
                  </a:lnTo>
                  <a:lnTo>
                    <a:pt x="31" y="22"/>
                  </a:lnTo>
                  <a:lnTo>
                    <a:pt x="31" y="32"/>
                  </a:lnTo>
                  <a:lnTo>
                    <a:pt x="29" y="50"/>
                  </a:lnTo>
                  <a:lnTo>
                    <a:pt x="25" y="59"/>
                  </a:lnTo>
                  <a:lnTo>
                    <a:pt x="20" y="62"/>
                  </a:lnTo>
                  <a:lnTo>
                    <a:pt x="15" y="63"/>
                  </a:lnTo>
                  <a:lnTo>
                    <a:pt x="11" y="62"/>
                  </a:lnTo>
                  <a:lnTo>
                    <a:pt x="6" y="59"/>
                  </a:lnTo>
                  <a:lnTo>
                    <a:pt x="1" y="50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3" y="12"/>
                  </a:lnTo>
                  <a:lnTo>
                    <a:pt x="7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8" name="Freeform 109"/>
            <p:cNvSpPr>
              <a:spLocks/>
            </p:cNvSpPr>
            <p:nvPr/>
          </p:nvSpPr>
          <p:spPr bwMode="auto">
            <a:xfrm>
              <a:off x="1533" y="424"/>
              <a:ext cx="65" cy="91"/>
            </a:xfrm>
            <a:custGeom>
              <a:avLst/>
              <a:gdLst>
                <a:gd name="T0" fmla="*/ 3 w 65"/>
                <a:gd name="T1" fmla="*/ 12 h 91"/>
                <a:gd name="T2" fmla="*/ 3 w 65"/>
                <a:gd name="T3" fmla="*/ 26 h 91"/>
                <a:gd name="T4" fmla="*/ 18 w 65"/>
                <a:gd name="T5" fmla="*/ 26 h 91"/>
                <a:gd name="T6" fmla="*/ 18 w 65"/>
                <a:gd name="T7" fmla="*/ 22 h 91"/>
                <a:gd name="T8" fmla="*/ 20 w 65"/>
                <a:gd name="T9" fmla="*/ 19 h 91"/>
                <a:gd name="T10" fmla="*/ 22 w 65"/>
                <a:gd name="T11" fmla="*/ 16 h 91"/>
                <a:gd name="T12" fmla="*/ 28 w 65"/>
                <a:gd name="T13" fmla="*/ 15 h 91"/>
                <a:gd name="T14" fmla="*/ 35 w 65"/>
                <a:gd name="T15" fmla="*/ 14 h 91"/>
                <a:gd name="T16" fmla="*/ 39 w 65"/>
                <a:gd name="T17" fmla="*/ 15 h 91"/>
                <a:gd name="T18" fmla="*/ 45 w 65"/>
                <a:gd name="T19" fmla="*/ 16 h 91"/>
                <a:gd name="T20" fmla="*/ 47 w 65"/>
                <a:gd name="T21" fmla="*/ 21 h 91"/>
                <a:gd name="T22" fmla="*/ 49 w 65"/>
                <a:gd name="T23" fmla="*/ 26 h 91"/>
                <a:gd name="T24" fmla="*/ 49 w 65"/>
                <a:gd name="T25" fmla="*/ 30 h 91"/>
                <a:gd name="T26" fmla="*/ 47 w 65"/>
                <a:gd name="T27" fmla="*/ 34 h 91"/>
                <a:gd name="T28" fmla="*/ 45 w 65"/>
                <a:gd name="T29" fmla="*/ 40 h 91"/>
                <a:gd name="T30" fmla="*/ 39 w 65"/>
                <a:gd name="T31" fmla="*/ 44 h 91"/>
                <a:gd name="T32" fmla="*/ 32 w 65"/>
                <a:gd name="T33" fmla="*/ 51 h 91"/>
                <a:gd name="T34" fmla="*/ 24 w 65"/>
                <a:gd name="T35" fmla="*/ 58 h 91"/>
                <a:gd name="T36" fmla="*/ 13 w 65"/>
                <a:gd name="T37" fmla="*/ 68 h 91"/>
                <a:gd name="T38" fmla="*/ 0 w 65"/>
                <a:gd name="T39" fmla="*/ 77 h 91"/>
                <a:gd name="T40" fmla="*/ 0 w 65"/>
                <a:gd name="T41" fmla="*/ 91 h 91"/>
                <a:gd name="T42" fmla="*/ 65 w 65"/>
                <a:gd name="T43" fmla="*/ 91 h 91"/>
                <a:gd name="T44" fmla="*/ 65 w 65"/>
                <a:gd name="T45" fmla="*/ 65 h 91"/>
                <a:gd name="T46" fmla="*/ 50 w 65"/>
                <a:gd name="T47" fmla="*/ 65 h 91"/>
                <a:gd name="T48" fmla="*/ 50 w 65"/>
                <a:gd name="T49" fmla="*/ 76 h 91"/>
                <a:gd name="T50" fmla="*/ 22 w 65"/>
                <a:gd name="T51" fmla="*/ 76 h 91"/>
                <a:gd name="T52" fmla="*/ 32 w 65"/>
                <a:gd name="T53" fmla="*/ 69 h 91"/>
                <a:gd name="T54" fmla="*/ 42 w 65"/>
                <a:gd name="T55" fmla="*/ 62 h 91"/>
                <a:gd name="T56" fmla="*/ 50 w 65"/>
                <a:gd name="T57" fmla="*/ 57 h 91"/>
                <a:gd name="T58" fmla="*/ 57 w 65"/>
                <a:gd name="T59" fmla="*/ 50 h 91"/>
                <a:gd name="T60" fmla="*/ 61 w 65"/>
                <a:gd name="T61" fmla="*/ 44 h 91"/>
                <a:gd name="T62" fmla="*/ 64 w 65"/>
                <a:gd name="T63" fmla="*/ 39 h 91"/>
                <a:gd name="T64" fmla="*/ 65 w 65"/>
                <a:gd name="T65" fmla="*/ 33 h 91"/>
                <a:gd name="T66" fmla="*/ 65 w 65"/>
                <a:gd name="T67" fmla="*/ 27 h 91"/>
                <a:gd name="T68" fmla="*/ 64 w 65"/>
                <a:gd name="T69" fmla="*/ 18 h 91"/>
                <a:gd name="T70" fmla="*/ 58 w 65"/>
                <a:gd name="T71" fmla="*/ 9 h 91"/>
                <a:gd name="T72" fmla="*/ 51 w 65"/>
                <a:gd name="T73" fmla="*/ 4 h 91"/>
                <a:gd name="T74" fmla="*/ 43 w 65"/>
                <a:gd name="T75" fmla="*/ 0 h 91"/>
                <a:gd name="T76" fmla="*/ 38 w 65"/>
                <a:gd name="T77" fmla="*/ 0 h 91"/>
                <a:gd name="T78" fmla="*/ 31 w 65"/>
                <a:gd name="T79" fmla="*/ 0 h 91"/>
                <a:gd name="T80" fmla="*/ 25 w 65"/>
                <a:gd name="T81" fmla="*/ 0 h 91"/>
                <a:gd name="T82" fmla="*/ 20 w 65"/>
                <a:gd name="T83" fmla="*/ 1 h 91"/>
                <a:gd name="T84" fmla="*/ 14 w 65"/>
                <a:gd name="T85" fmla="*/ 4 h 91"/>
                <a:gd name="T86" fmla="*/ 10 w 65"/>
                <a:gd name="T87" fmla="*/ 7 h 91"/>
                <a:gd name="T88" fmla="*/ 6 w 65"/>
                <a:gd name="T89" fmla="*/ 9 h 91"/>
                <a:gd name="T90" fmla="*/ 3 w 65"/>
                <a:gd name="T91" fmla="*/ 1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91">
                  <a:moveTo>
                    <a:pt x="3" y="12"/>
                  </a:moveTo>
                  <a:lnTo>
                    <a:pt x="3" y="26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20" y="19"/>
                  </a:lnTo>
                  <a:lnTo>
                    <a:pt x="22" y="16"/>
                  </a:lnTo>
                  <a:lnTo>
                    <a:pt x="28" y="15"/>
                  </a:lnTo>
                  <a:lnTo>
                    <a:pt x="35" y="14"/>
                  </a:lnTo>
                  <a:lnTo>
                    <a:pt x="39" y="15"/>
                  </a:lnTo>
                  <a:lnTo>
                    <a:pt x="45" y="16"/>
                  </a:lnTo>
                  <a:lnTo>
                    <a:pt x="47" y="21"/>
                  </a:lnTo>
                  <a:lnTo>
                    <a:pt x="49" y="26"/>
                  </a:lnTo>
                  <a:lnTo>
                    <a:pt x="49" y="30"/>
                  </a:lnTo>
                  <a:lnTo>
                    <a:pt x="47" y="34"/>
                  </a:lnTo>
                  <a:lnTo>
                    <a:pt x="45" y="40"/>
                  </a:lnTo>
                  <a:lnTo>
                    <a:pt x="39" y="44"/>
                  </a:lnTo>
                  <a:lnTo>
                    <a:pt x="32" y="51"/>
                  </a:lnTo>
                  <a:lnTo>
                    <a:pt x="24" y="58"/>
                  </a:lnTo>
                  <a:lnTo>
                    <a:pt x="13" y="68"/>
                  </a:lnTo>
                  <a:lnTo>
                    <a:pt x="0" y="77"/>
                  </a:lnTo>
                  <a:lnTo>
                    <a:pt x="0" y="91"/>
                  </a:lnTo>
                  <a:lnTo>
                    <a:pt x="65" y="91"/>
                  </a:lnTo>
                  <a:lnTo>
                    <a:pt x="65" y="65"/>
                  </a:lnTo>
                  <a:lnTo>
                    <a:pt x="50" y="65"/>
                  </a:lnTo>
                  <a:lnTo>
                    <a:pt x="50" y="76"/>
                  </a:lnTo>
                  <a:lnTo>
                    <a:pt x="22" y="76"/>
                  </a:lnTo>
                  <a:lnTo>
                    <a:pt x="32" y="69"/>
                  </a:lnTo>
                  <a:lnTo>
                    <a:pt x="42" y="62"/>
                  </a:lnTo>
                  <a:lnTo>
                    <a:pt x="50" y="57"/>
                  </a:lnTo>
                  <a:lnTo>
                    <a:pt x="57" y="50"/>
                  </a:lnTo>
                  <a:lnTo>
                    <a:pt x="61" y="44"/>
                  </a:lnTo>
                  <a:lnTo>
                    <a:pt x="64" y="39"/>
                  </a:lnTo>
                  <a:lnTo>
                    <a:pt x="65" y="33"/>
                  </a:lnTo>
                  <a:lnTo>
                    <a:pt x="65" y="27"/>
                  </a:lnTo>
                  <a:lnTo>
                    <a:pt x="64" y="18"/>
                  </a:lnTo>
                  <a:lnTo>
                    <a:pt x="58" y="9"/>
                  </a:lnTo>
                  <a:lnTo>
                    <a:pt x="51" y="4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1"/>
                  </a:lnTo>
                  <a:lnTo>
                    <a:pt x="14" y="4"/>
                  </a:lnTo>
                  <a:lnTo>
                    <a:pt x="10" y="7"/>
                  </a:lnTo>
                  <a:lnTo>
                    <a:pt x="6" y="9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9" name="Freeform 110"/>
            <p:cNvSpPr>
              <a:spLocks/>
            </p:cNvSpPr>
            <p:nvPr/>
          </p:nvSpPr>
          <p:spPr bwMode="auto">
            <a:xfrm>
              <a:off x="1904" y="467"/>
              <a:ext cx="72" cy="100"/>
            </a:xfrm>
            <a:custGeom>
              <a:avLst/>
              <a:gdLst>
                <a:gd name="T0" fmla="*/ 27 w 72"/>
                <a:gd name="T1" fmla="*/ 18 h 100"/>
                <a:gd name="T2" fmla="*/ 49 w 72"/>
                <a:gd name="T3" fmla="*/ 16 h 100"/>
                <a:gd name="T4" fmla="*/ 29 w 72"/>
                <a:gd name="T5" fmla="*/ 71 h 100"/>
                <a:gd name="T6" fmla="*/ 5 w 72"/>
                <a:gd name="T7" fmla="*/ 62 h 100"/>
                <a:gd name="T8" fmla="*/ 0 w 72"/>
                <a:gd name="T9" fmla="*/ 76 h 100"/>
                <a:gd name="T10" fmla="*/ 63 w 72"/>
                <a:gd name="T11" fmla="*/ 100 h 100"/>
                <a:gd name="T12" fmla="*/ 69 w 72"/>
                <a:gd name="T13" fmla="*/ 86 h 100"/>
                <a:gd name="T14" fmla="*/ 44 w 72"/>
                <a:gd name="T15" fmla="*/ 76 h 100"/>
                <a:gd name="T16" fmla="*/ 72 w 72"/>
                <a:gd name="T17" fmla="*/ 4 h 100"/>
                <a:gd name="T18" fmla="*/ 70 w 72"/>
                <a:gd name="T19" fmla="*/ 4 h 100"/>
                <a:gd name="T20" fmla="*/ 68 w 72"/>
                <a:gd name="T21" fmla="*/ 3 h 100"/>
                <a:gd name="T22" fmla="*/ 65 w 72"/>
                <a:gd name="T23" fmla="*/ 1 h 100"/>
                <a:gd name="T24" fmla="*/ 62 w 72"/>
                <a:gd name="T25" fmla="*/ 1 h 100"/>
                <a:gd name="T26" fmla="*/ 59 w 72"/>
                <a:gd name="T27" fmla="*/ 0 h 100"/>
                <a:gd name="T28" fmla="*/ 26 w 72"/>
                <a:gd name="T29" fmla="*/ 1 h 100"/>
                <a:gd name="T30" fmla="*/ 27 w 72"/>
                <a:gd name="T31" fmla="*/ 1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100">
                  <a:moveTo>
                    <a:pt x="27" y="18"/>
                  </a:moveTo>
                  <a:lnTo>
                    <a:pt x="49" y="16"/>
                  </a:lnTo>
                  <a:lnTo>
                    <a:pt x="29" y="71"/>
                  </a:lnTo>
                  <a:lnTo>
                    <a:pt x="5" y="62"/>
                  </a:lnTo>
                  <a:lnTo>
                    <a:pt x="0" y="76"/>
                  </a:lnTo>
                  <a:lnTo>
                    <a:pt x="63" y="100"/>
                  </a:lnTo>
                  <a:lnTo>
                    <a:pt x="69" y="86"/>
                  </a:lnTo>
                  <a:lnTo>
                    <a:pt x="44" y="76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8" y="3"/>
                  </a:lnTo>
                  <a:lnTo>
                    <a:pt x="65" y="1"/>
                  </a:lnTo>
                  <a:lnTo>
                    <a:pt x="62" y="1"/>
                  </a:lnTo>
                  <a:lnTo>
                    <a:pt x="59" y="0"/>
                  </a:lnTo>
                  <a:lnTo>
                    <a:pt x="26" y="1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2157" y="572"/>
              <a:ext cx="82" cy="103"/>
            </a:xfrm>
            <a:custGeom>
              <a:avLst/>
              <a:gdLst>
                <a:gd name="T0" fmla="*/ 66 w 82"/>
                <a:gd name="T1" fmla="*/ 89 h 103"/>
                <a:gd name="T2" fmla="*/ 43 w 82"/>
                <a:gd name="T3" fmla="*/ 76 h 103"/>
                <a:gd name="T4" fmla="*/ 82 w 82"/>
                <a:gd name="T5" fmla="*/ 10 h 103"/>
                <a:gd name="T6" fmla="*/ 73 w 82"/>
                <a:gd name="T7" fmla="*/ 4 h 103"/>
                <a:gd name="T8" fmla="*/ 38 w 82"/>
                <a:gd name="T9" fmla="*/ 0 h 103"/>
                <a:gd name="T10" fmla="*/ 37 w 82"/>
                <a:gd name="T11" fmla="*/ 15 h 103"/>
                <a:gd name="T12" fmla="*/ 59 w 82"/>
                <a:gd name="T13" fmla="*/ 18 h 103"/>
                <a:gd name="T14" fmla="*/ 30 w 82"/>
                <a:gd name="T15" fmla="*/ 70 h 103"/>
                <a:gd name="T16" fmla="*/ 7 w 82"/>
                <a:gd name="T17" fmla="*/ 57 h 103"/>
                <a:gd name="T18" fmla="*/ 0 w 82"/>
                <a:gd name="T19" fmla="*/ 70 h 103"/>
                <a:gd name="T20" fmla="*/ 59 w 82"/>
                <a:gd name="T21" fmla="*/ 103 h 103"/>
                <a:gd name="T22" fmla="*/ 66 w 82"/>
                <a:gd name="T23" fmla="*/ 8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3">
                  <a:moveTo>
                    <a:pt x="66" y="89"/>
                  </a:moveTo>
                  <a:lnTo>
                    <a:pt x="43" y="76"/>
                  </a:lnTo>
                  <a:lnTo>
                    <a:pt x="82" y="10"/>
                  </a:lnTo>
                  <a:lnTo>
                    <a:pt x="73" y="4"/>
                  </a:lnTo>
                  <a:lnTo>
                    <a:pt x="38" y="0"/>
                  </a:lnTo>
                  <a:lnTo>
                    <a:pt x="37" y="15"/>
                  </a:lnTo>
                  <a:lnTo>
                    <a:pt x="59" y="18"/>
                  </a:lnTo>
                  <a:lnTo>
                    <a:pt x="30" y="70"/>
                  </a:lnTo>
                  <a:lnTo>
                    <a:pt x="7" y="57"/>
                  </a:lnTo>
                  <a:lnTo>
                    <a:pt x="0" y="70"/>
                  </a:lnTo>
                  <a:lnTo>
                    <a:pt x="59" y="103"/>
                  </a:lnTo>
                  <a:lnTo>
                    <a:pt x="66" y="89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1" name="Freeform 112"/>
            <p:cNvSpPr>
              <a:spLocks/>
            </p:cNvSpPr>
            <p:nvPr/>
          </p:nvSpPr>
          <p:spPr bwMode="auto">
            <a:xfrm>
              <a:off x="1897" y="2593"/>
              <a:ext cx="68" cy="93"/>
            </a:xfrm>
            <a:custGeom>
              <a:avLst/>
              <a:gdLst>
                <a:gd name="T0" fmla="*/ 43 w 68"/>
                <a:gd name="T1" fmla="*/ 0 h 93"/>
                <a:gd name="T2" fmla="*/ 32 w 68"/>
                <a:gd name="T3" fmla="*/ 0 h 93"/>
                <a:gd name="T4" fmla="*/ 0 w 68"/>
                <a:gd name="T5" fmla="*/ 14 h 93"/>
                <a:gd name="T6" fmla="*/ 5 w 68"/>
                <a:gd name="T7" fmla="*/ 28 h 93"/>
                <a:gd name="T8" fmla="*/ 26 w 68"/>
                <a:gd name="T9" fmla="*/ 20 h 93"/>
                <a:gd name="T10" fmla="*/ 26 w 68"/>
                <a:gd name="T11" fmla="*/ 78 h 93"/>
                <a:gd name="T12" fmla="*/ 1 w 68"/>
                <a:gd name="T13" fmla="*/ 78 h 93"/>
                <a:gd name="T14" fmla="*/ 1 w 68"/>
                <a:gd name="T15" fmla="*/ 93 h 93"/>
                <a:gd name="T16" fmla="*/ 68 w 68"/>
                <a:gd name="T17" fmla="*/ 93 h 93"/>
                <a:gd name="T18" fmla="*/ 68 w 68"/>
                <a:gd name="T19" fmla="*/ 78 h 93"/>
                <a:gd name="T20" fmla="*/ 43 w 68"/>
                <a:gd name="T21" fmla="*/ 78 h 93"/>
                <a:gd name="T22" fmla="*/ 43 w 68"/>
                <a:gd name="T2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93">
                  <a:moveTo>
                    <a:pt x="43" y="0"/>
                  </a:moveTo>
                  <a:lnTo>
                    <a:pt x="32" y="0"/>
                  </a:lnTo>
                  <a:lnTo>
                    <a:pt x="0" y="14"/>
                  </a:lnTo>
                  <a:lnTo>
                    <a:pt x="5" y="28"/>
                  </a:lnTo>
                  <a:lnTo>
                    <a:pt x="26" y="20"/>
                  </a:lnTo>
                  <a:lnTo>
                    <a:pt x="26" y="78"/>
                  </a:lnTo>
                  <a:lnTo>
                    <a:pt x="1" y="78"/>
                  </a:lnTo>
                  <a:lnTo>
                    <a:pt x="1" y="93"/>
                  </a:lnTo>
                  <a:lnTo>
                    <a:pt x="68" y="93"/>
                  </a:lnTo>
                  <a:lnTo>
                    <a:pt x="68" y="78"/>
                  </a:lnTo>
                  <a:lnTo>
                    <a:pt x="43" y="78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2" name="Freeform 113"/>
            <p:cNvSpPr>
              <a:spLocks/>
            </p:cNvSpPr>
            <p:nvPr/>
          </p:nvSpPr>
          <p:spPr bwMode="auto">
            <a:xfrm>
              <a:off x="1983" y="2596"/>
              <a:ext cx="66" cy="90"/>
            </a:xfrm>
            <a:custGeom>
              <a:avLst/>
              <a:gdLst>
                <a:gd name="T0" fmla="*/ 0 w 66"/>
                <a:gd name="T1" fmla="*/ 25 h 90"/>
                <a:gd name="T2" fmla="*/ 16 w 66"/>
                <a:gd name="T3" fmla="*/ 25 h 90"/>
                <a:gd name="T4" fmla="*/ 16 w 66"/>
                <a:gd name="T5" fmla="*/ 16 h 90"/>
                <a:gd name="T6" fmla="*/ 48 w 66"/>
                <a:gd name="T7" fmla="*/ 16 h 90"/>
                <a:gd name="T8" fmla="*/ 19 w 66"/>
                <a:gd name="T9" fmla="*/ 90 h 90"/>
                <a:gd name="T10" fmla="*/ 37 w 66"/>
                <a:gd name="T11" fmla="*/ 90 h 90"/>
                <a:gd name="T12" fmla="*/ 66 w 66"/>
                <a:gd name="T13" fmla="*/ 13 h 90"/>
                <a:gd name="T14" fmla="*/ 66 w 66"/>
                <a:gd name="T15" fmla="*/ 0 h 90"/>
                <a:gd name="T16" fmla="*/ 0 w 66"/>
                <a:gd name="T17" fmla="*/ 0 h 90"/>
                <a:gd name="T18" fmla="*/ 0 w 66"/>
                <a:gd name="T19" fmla="*/ 2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90">
                  <a:moveTo>
                    <a:pt x="0" y="25"/>
                  </a:moveTo>
                  <a:lnTo>
                    <a:pt x="16" y="25"/>
                  </a:lnTo>
                  <a:lnTo>
                    <a:pt x="16" y="16"/>
                  </a:lnTo>
                  <a:lnTo>
                    <a:pt x="48" y="16"/>
                  </a:lnTo>
                  <a:lnTo>
                    <a:pt x="19" y="90"/>
                  </a:lnTo>
                  <a:lnTo>
                    <a:pt x="37" y="90"/>
                  </a:lnTo>
                  <a:lnTo>
                    <a:pt x="66" y="13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1602" y="2650"/>
              <a:ext cx="67" cy="95"/>
            </a:xfrm>
            <a:custGeom>
              <a:avLst/>
              <a:gdLst>
                <a:gd name="T0" fmla="*/ 53 w 67"/>
                <a:gd name="T1" fmla="*/ 43 h 95"/>
                <a:gd name="T2" fmla="*/ 57 w 67"/>
                <a:gd name="T3" fmla="*/ 39 h 95"/>
                <a:gd name="T4" fmla="*/ 60 w 67"/>
                <a:gd name="T5" fmla="*/ 34 h 95"/>
                <a:gd name="T6" fmla="*/ 63 w 67"/>
                <a:gd name="T7" fmla="*/ 30 h 95"/>
                <a:gd name="T8" fmla="*/ 63 w 67"/>
                <a:gd name="T9" fmla="*/ 24 h 95"/>
                <a:gd name="T10" fmla="*/ 60 w 67"/>
                <a:gd name="T11" fmla="*/ 14 h 95"/>
                <a:gd name="T12" fmla="*/ 53 w 67"/>
                <a:gd name="T13" fmla="*/ 6 h 95"/>
                <a:gd name="T14" fmla="*/ 43 w 67"/>
                <a:gd name="T15" fmla="*/ 2 h 95"/>
                <a:gd name="T16" fmla="*/ 32 w 67"/>
                <a:gd name="T17" fmla="*/ 0 h 95"/>
                <a:gd name="T18" fmla="*/ 25 w 67"/>
                <a:gd name="T19" fmla="*/ 0 h 95"/>
                <a:gd name="T20" fmla="*/ 19 w 67"/>
                <a:gd name="T21" fmla="*/ 3 h 95"/>
                <a:gd name="T22" fmla="*/ 12 w 67"/>
                <a:gd name="T23" fmla="*/ 6 h 95"/>
                <a:gd name="T24" fmla="*/ 2 w 67"/>
                <a:gd name="T25" fmla="*/ 11 h 95"/>
                <a:gd name="T26" fmla="*/ 10 w 67"/>
                <a:gd name="T27" fmla="*/ 24 h 95"/>
                <a:gd name="T28" fmla="*/ 16 w 67"/>
                <a:gd name="T29" fmla="*/ 20 h 95"/>
                <a:gd name="T30" fmla="*/ 21 w 67"/>
                <a:gd name="T31" fmla="*/ 17 h 95"/>
                <a:gd name="T32" fmla="*/ 27 w 67"/>
                <a:gd name="T33" fmla="*/ 16 h 95"/>
                <a:gd name="T34" fmla="*/ 31 w 67"/>
                <a:gd name="T35" fmla="*/ 16 h 95"/>
                <a:gd name="T36" fmla="*/ 37 w 67"/>
                <a:gd name="T37" fmla="*/ 16 h 95"/>
                <a:gd name="T38" fmla="*/ 41 w 67"/>
                <a:gd name="T39" fmla="*/ 18 h 95"/>
                <a:gd name="T40" fmla="*/ 43 w 67"/>
                <a:gd name="T41" fmla="*/ 21 h 95"/>
                <a:gd name="T42" fmla="*/ 45 w 67"/>
                <a:gd name="T43" fmla="*/ 25 h 95"/>
                <a:gd name="T44" fmla="*/ 43 w 67"/>
                <a:gd name="T45" fmla="*/ 30 h 95"/>
                <a:gd name="T46" fmla="*/ 41 w 67"/>
                <a:gd name="T47" fmla="*/ 32 h 95"/>
                <a:gd name="T48" fmla="*/ 35 w 67"/>
                <a:gd name="T49" fmla="*/ 35 h 95"/>
                <a:gd name="T50" fmla="*/ 30 w 67"/>
                <a:gd name="T51" fmla="*/ 36 h 95"/>
                <a:gd name="T52" fmla="*/ 24 w 67"/>
                <a:gd name="T53" fmla="*/ 36 h 95"/>
                <a:gd name="T54" fmla="*/ 24 w 67"/>
                <a:gd name="T55" fmla="*/ 52 h 95"/>
                <a:gd name="T56" fmla="*/ 31 w 67"/>
                <a:gd name="T57" fmla="*/ 52 h 95"/>
                <a:gd name="T58" fmla="*/ 39 w 67"/>
                <a:gd name="T59" fmla="*/ 53 h 95"/>
                <a:gd name="T60" fmla="*/ 45 w 67"/>
                <a:gd name="T61" fmla="*/ 54 h 95"/>
                <a:gd name="T62" fmla="*/ 49 w 67"/>
                <a:gd name="T63" fmla="*/ 59 h 95"/>
                <a:gd name="T64" fmla="*/ 50 w 67"/>
                <a:gd name="T65" fmla="*/ 66 h 95"/>
                <a:gd name="T66" fmla="*/ 49 w 67"/>
                <a:gd name="T67" fmla="*/ 71 h 95"/>
                <a:gd name="T68" fmla="*/ 46 w 67"/>
                <a:gd name="T69" fmla="*/ 75 h 95"/>
                <a:gd name="T70" fmla="*/ 41 w 67"/>
                <a:gd name="T71" fmla="*/ 78 h 95"/>
                <a:gd name="T72" fmla="*/ 34 w 67"/>
                <a:gd name="T73" fmla="*/ 78 h 95"/>
                <a:gd name="T74" fmla="*/ 25 w 67"/>
                <a:gd name="T75" fmla="*/ 78 h 95"/>
                <a:gd name="T76" fmla="*/ 19 w 67"/>
                <a:gd name="T77" fmla="*/ 77 h 95"/>
                <a:gd name="T78" fmla="*/ 13 w 67"/>
                <a:gd name="T79" fmla="*/ 74 h 95"/>
                <a:gd name="T80" fmla="*/ 7 w 67"/>
                <a:gd name="T81" fmla="*/ 73 h 95"/>
                <a:gd name="T82" fmla="*/ 0 w 67"/>
                <a:gd name="T83" fmla="*/ 86 h 95"/>
                <a:gd name="T84" fmla="*/ 12 w 67"/>
                <a:gd name="T85" fmla="*/ 91 h 95"/>
                <a:gd name="T86" fmla="*/ 20 w 67"/>
                <a:gd name="T87" fmla="*/ 93 h 95"/>
                <a:gd name="T88" fmla="*/ 27 w 67"/>
                <a:gd name="T89" fmla="*/ 95 h 95"/>
                <a:gd name="T90" fmla="*/ 32 w 67"/>
                <a:gd name="T91" fmla="*/ 95 h 95"/>
                <a:gd name="T92" fmla="*/ 46 w 67"/>
                <a:gd name="T93" fmla="*/ 93 h 95"/>
                <a:gd name="T94" fmla="*/ 57 w 67"/>
                <a:gd name="T95" fmla="*/ 86 h 95"/>
                <a:gd name="T96" fmla="*/ 64 w 67"/>
                <a:gd name="T97" fmla="*/ 78 h 95"/>
                <a:gd name="T98" fmla="*/ 67 w 67"/>
                <a:gd name="T99" fmla="*/ 66 h 95"/>
                <a:gd name="T100" fmla="*/ 66 w 67"/>
                <a:gd name="T101" fmla="*/ 59 h 95"/>
                <a:gd name="T102" fmla="*/ 63 w 67"/>
                <a:gd name="T103" fmla="*/ 52 h 95"/>
                <a:gd name="T104" fmla="*/ 59 w 67"/>
                <a:gd name="T105" fmla="*/ 48 h 95"/>
                <a:gd name="T106" fmla="*/ 53 w 67"/>
                <a:gd name="T107" fmla="*/ 4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7" h="95">
                  <a:moveTo>
                    <a:pt x="53" y="43"/>
                  </a:moveTo>
                  <a:lnTo>
                    <a:pt x="57" y="39"/>
                  </a:lnTo>
                  <a:lnTo>
                    <a:pt x="60" y="34"/>
                  </a:lnTo>
                  <a:lnTo>
                    <a:pt x="63" y="30"/>
                  </a:lnTo>
                  <a:lnTo>
                    <a:pt x="63" y="24"/>
                  </a:lnTo>
                  <a:lnTo>
                    <a:pt x="60" y="14"/>
                  </a:lnTo>
                  <a:lnTo>
                    <a:pt x="53" y="6"/>
                  </a:lnTo>
                  <a:lnTo>
                    <a:pt x="43" y="2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2" y="6"/>
                  </a:lnTo>
                  <a:lnTo>
                    <a:pt x="2" y="11"/>
                  </a:lnTo>
                  <a:lnTo>
                    <a:pt x="10" y="24"/>
                  </a:lnTo>
                  <a:lnTo>
                    <a:pt x="16" y="20"/>
                  </a:lnTo>
                  <a:lnTo>
                    <a:pt x="21" y="17"/>
                  </a:lnTo>
                  <a:lnTo>
                    <a:pt x="27" y="16"/>
                  </a:lnTo>
                  <a:lnTo>
                    <a:pt x="31" y="16"/>
                  </a:lnTo>
                  <a:lnTo>
                    <a:pt x="37" y="16"/>
                  </a:lnTo>
                  <a:lnTo>
                    <a:pt x="41" y="18"/>
                  </a:lnTo>
                  <a:lnTo>
                    <a:pt x="43" y="21"/>
                  </a:lnTo>
                  <a:lnTo>
                    <a:pt x="45" y="25"/>
                  </a:lnTo>
                  <a:lnTo>
                    <a:pt x="43" y="30"/>
                  </a:lnTo>
                  <a:lnTo>
                    <a:pt x="41" y="32"/>
                  </a:lnTo>
                  <a:lnTo>
                    <a:pt x="35" y="35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24" y="52"/>
                  </a:lnTo>
                  <a:lnTo>
                    <a:pt x="31" y="52"/>
                  </a:lnTo>
                  <a:lnTo>
                    <a:pt x="39" y="53"/>
                  </a:lnTo>
                  <a:lnTo>
                    <a:pt x="45" y="54"/>
                  </a:lnTo>
                  <a:lnTo>
                    <a:pt x="49" y="59"/>
                  </a:lnTo>
                  <a:lnTo>
                    <a:pt x="50" y="66"/>
                  </a:lnTo>
                  <a:lnTo>
                    <a:pt x="49" y="71"/>
                  </a:lnTo>
                  <a:lnTo>
                    <a:pt x="46" y="75"/>
                  </a:lnTo>
                  <a:lnTo>
                    <a:pt x="41" y="78"/>
                  </a:lnTo>
                  <a:lnTo>
                    <a:pt x="34" y="78"/>
                  </a:lnTo>
                  <a:lnTo>
                    <a:pt x="25" y="78"/>
                  </a:lnTo>
                  <a:lnTo>
                    <a:pt x="19" y="77"/>
                  </a:lnTo>
                  <a:lnTo>
                    <a:pt x="13" y="74"/>
                  </a:lnTo>
                  <a:lnTo>
                    <a:pt x="7" y="73"/>
                  </a:lnTo>
                  <a:lnTo>
                    <a:pt x="0" y="86"/>
                  </a:lnTo>
                  <a:lnTo>
                    <a:pt x="12" y="91"/>
                  </a:lnTo>
                  <a:lnTo>
                    <a:pt x="20" y="93"/>
                  </a:lnTo>
                  <a:lnTo>
                    <a:pt x="27" y="95"/>
                  </a:lnTo>
                  <a:lnTo>
                    <a:pt x="32" y="95"/>
                  </a:lnTo>
                  <a:lnTo>
                    <a:pt x="46" y="93"/>
                  </a:lnTo>
                  <a:lnTo>
                    <a:pt x="57" y="86"/>
                  </a:lnTo>
                  <a:lnTo>
                    <a:pt x="64" y="78"/>
                  </a:lnTo>
                  <a:lnTo>
                    <a:pt x="67" y="66"/>
                  </a:lnTo>
                  <a:lnTo>
                    <a:pt x="66" y="59"/>
                  </a:lnTo>
                  <a:lnTo>
                    <a:pt x="63" y="52"/>
                  </a:lnTo>
                  <a:lnTo>
                    <a:pt x="59" y="48"/>
                  </a:lnTo>
                  <a:lnTo>
                    <a:pt x="53" y="4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4" name="Freeform 115"/>
            <p:cNvSpPr>
              <a:spLocks/>
            </p:cNvSpPr>
            <p:nvPr/>
          </p:nvSpPr>
          <p:spPr bwMode="auto">
            <a:xfrm>
              <a:off x="1211" y="2588"/>
              <a:ext cx="68" cy="92"/>
            </a:xfrm>
            <a:custGeom>
              <a:avLst/>
              <a:gdLst>
                <a:gd name="T0" fmla="*/ 43 w 68"/>
                <a:gd name="T1" fmla="*/ 0 h 92"/>
                <a:gd name="T2" fmla="*/ 32 w 68"/>
                <a:gd name="T3" fmla="*/ 0 h 92"/>
                <a:gd name="T4" fmla="*/ 0 w 68"/>
                <a:gd name="T5" fmla="*/ 14 h 92"/>
                <a:gd name="T6" fmla="*/ 6 w 68"/>
                <a:gd name="T7" fmla="*/ 28 h 92"/>
                <a:gd name="T8" fmla="*/ 27 w 68"/>
                <a:gd name="T9" fmla="*/ 18 h 92"/>
                <a:gd name="T10" fmla="*/ 27 w 68"/>
                <a:gd name="T11" fmla="*/ 76 h 92"/>
                <a:gd name="T12" fmla="*/ 2 w 68"/>
                <a:gd name="T13" fmla="*/ 76 h 92"/>
                <a:gd name="T14" fmla="*/ 2 w 68"/>
                <a:gd name="T15" fmla="*/ 92 h 92"/>
                <a:gd name="T16" fmla="*/ 68 w 68"/>
                <a:gd name="T17" fmla="*/ 92 h 92"/>
                <a:gd name="T18" fmla="*/ 68 w 68"/>
                <a:gd name="T19" fmla="*/ 76 h 92"/>
                <a:gd name="T20" fmla="*/ 43 w 68"/>
                <a:gd name="T21" fmla="*/ 76 h 92"/>
                <a:gd name="T22" fmla="*/ 43 w 68"/>
                <a:gd name="T2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92">
                  <a:moveTo>
                    <a:pt x="43" y="0"/>
                  </a:moveTo>
                  <a:lnTo>
                    <a:pt x="32" y="0"/>
                  </a:lnTo>
                  <a:lnTo>
                    <a:pt x="0" y="14"/>
                  </a:lnTo>
                  <a:lnTo>
                    <a:pt x="6" y="28"/>
                  </a:lnTo>
                  <a:lnTo>
                    <a:pt x="27" y="18"/>
                  </a:lnTo>
                  <a:lnTo>
                    <a:pt x="27" y="76"/>
                  </a:lnTo>
                  <a:lnTo>
                    <a:pt x="2" y="76"/>
                  </a:lnTo>
                  <a:lnTo>
                    <a:pt x="2" y="92"/>
                  </a:lnTo>
                  <a:lnTo>
                    <a:pt x="68" y="92"/>
                  </a:lnTo>
                  <a:lnTo>
                    <a:pt x="68" y="76"/>
                  </a:lnTo>
                  <a:lnTo>
                    <a:pt x="43" y="7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5" name="Freeform 116"/>
            <p:cNvSpPr>
              <a:spLocks/>
            </p:cNvSpPr>
            <p:nvPr/>
          </p:nvSpPr>
          <p:spPr bwMode="auto">
            <a:xfrm>
              <a:off x="877" y="647"/>
              <a:ext cx="101" cy="101"/>
            </a:xfrm>
            <a:custGeom>
              <a:avLst/>
              <a:gdLst>
                <a:gd name="T0" fmla="*/ 14 w 101"/>
                <a:gd name="T1" fmla="*/ 44 h 101"/>
                <a:gd name="T2" fmla="*/ 26 w 101"/>
                <a:gd name="T3" fmla="*/ 25 h 101"/>
                <a:gd name="T4" fmla="*/ 57 w 101"/>
                <a:gd name="T5" fmla="*/ 74 h 101"/>
                <a:gd name="T6" fmla="*/ 36 w 101"/>
                <a:gd name="T7" fmla="*/ 88 h 101"/>
                <a:gd name="T8" fmla="*/ 44 w 101"/>
                <a:gd name="T9" fmla="*/ 101 h 101"/>
                <a:gd name="T10" fmla="*/ 101 w 101"/>
                <a:gd name="T11" fmla="*/ 65 h 101"/>
                <a:gd name="T12" fmla="*/ 93 w 101"/>
                <a:gd name="T13" fmla="*/ 51 h 101"/>
                <a:gd name="T14" fmla="*/ 72 w 101"/>
                <a:gd name="T15" fmla="*/ 65 h 101"/>
                <a:gd name="T16" fmla="*/ 30 w 101"/>
                <a:gd name="T17" fmla="*/ 0 h 101"/>
                <a:gd name="T18" fmla="*/ 21 w 101"/>
                <a:gd name="T19" fmla="*/ 7 h 101"/>
                <a:gd name="T20" fmla="*/ 0 w 101"/>
                <a:gd name="T21" fmla="*/ 36 h 101"/>
                <a:gd name="T22" fmla="*/ 14 w 101"/>
                <a:gd name="T23" fmla="*/ 4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1">
                  <a:moveTo>
                    <a:pt x="14" y="44"/>
                  </a:moveTo>
                  <a:lnTo>
                    <a:pt x="26" y="25"/>
                  </a:lnTo>
                  <a:lnTo>
                    <a:pt x="57" y="74"/>
                  </a:lnTo>
                  <a:lnTo>
                    <a:pt x="36" y="88"/>
                  </a:lnTo>
                  <a:lnTo>
                    <a:pt x="44" y="101"/>
                  </a:lnTo>
                  <a:lnTo>
                    <a:pt x="101" y="65"/>
                  </a:lnTo>
                  <a:lnTo>
                    <a:pt x="93" y="51"/>
                  </a:lnTo>
                  <a:lnTo>
                    <a:pt x="72" y="65"/>
                  </a:lnTo>
                  <a:lnTo>
                    <a:pt x="30" y="0"/>
                  </a:lnTo>
                  <a:lnTo>
                    <a:pt x="21" y="7"/>
                  </a:lnTo>
                  <a:lnTo>
                    <a:pt x="0" y="36"/>
                  </a:lnTo>
                  <a:lnTo>
                    <a:pt x="14" y="44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953" y="600"/>
              <a:ext cx="96" cy="103"/>
            </a:xfrm>
            <a:custGeom>
              <a:avLst/>
              <a:gdLst>
                <a:gd name="T0" fmla="*/ 21 w 96"/>
                <a:gd name="T1" fmla="*/ 37 h 103"/>
                <a:gd name="T2" fmla="*/ 20 w 96"/>
                <a:gd name="T3" fmla="*/ 33 h 103"/>
                <a:gd name="T4" fmla="*/ 18 w 96"/>
                <a:gd name="T5" fmla="*/ 30 h 103"/>
                <a:gd name="T6" fmla="*/ 20 w 96"/>
                <a:gd name="T7" fmla="*/ 26 h 103"/>
                <a:gd name="T8" fmla="*/ 24 w 96"/>
                <a:gd name="T9" fmla="*/ 22 h 103"/>
                <a:gd name="T10" fmla="*/ 28 w 96"/>
                <a:gd name="T11" fmla="*/ 18 h 103"/>
                <a:gd name="T12" fmla="*/ 32 w 96"/>
                <a:gd name="T13" fmla="*/ 17 h 103"/>
                <a:gd name="T14" fmla="*/ 38 w 96"/>
                <a:gd name="T15" fmla="*/ 15 h 103"/>
                <a:gd name="T16" fmla="*/ 43 w 96"/>
                <a:gd name="T17" fmla="*/ 17 h 103"/>
                <a:gd name="T18" fmla="*/ 47 w 96"/>
                <a:gd name="T19" fmla="*/ 21 h 103"/>
                <a:gd name="T20" fmla="*/ 49 w 96"/>
                <a:gd name="T21" fmla="*/ 25 h 103"/>
                <a:gd name="T22" fmla="*/ 50 w 96"/>
                <a:gd name="T23" fmla="*/ 29 h 103"/>
                <a:gd name="T24" fmla="*/ 50 w 96"/>
                <a:gd name="T25" fmla="*/ 33 h 103"/>
                <a:gd name="T26" fmla="*/ 49 w 96"/>
                <a:gd name="T27" fmla="*/ 40 h 103"/>
                <a:gd name="T28" fmla="*/ 46 w 96"/>
                <a:gd name="T29" fmla="*/ 50 h 103"/>
                <a:gd name="T30" fmla="*/ 43 w 96"/>
                <a:gd name="T31" fmla="*/ 61 h 103"/>
                <a:gd name="T32" fmla="*/ 39 w 96"/>
                <a:gd name="T33" fmla="*/ 75 h 103"/>
                <a:gd name="T34" fmla="*/ 33 w 96"/>
                <a:gd name="T35" fmla="*/ 90 h 103"/>
                <a:gd name="T36" fmla="*/ 40 w 96"/>
                <a:gd name="T37" fmla="*/ 103 h 103"/>
                <a:gd name="T38" fmla="*/ 96 w 96"/>
                <a:gd name="T39" fmla="*/ 67 h 103"/>
                <a:gd name="T40" fmla="*/ 82 w 96"/>
                <a:gd name="T41" fmla="*/ 44 h 103"/>
                <a:gd name="T42" fmla="*/ 68 w 96"/>
                <a:gd name="T43" fmla="*/ 53 h 103"/>
                <a:gd name="T44" fmla="*/ 74 w 96"/>
                <a:gd name="T45" fmla="*/ 62 h 103"/>
                <a:gd name="T46" fmla="*/ 52 w 96"/>
                <a:gd name="T47" fmla="*/ 76 h 103"/>
                <a:gd name="T48" fmla="*/ 56 w 96"/>
                <a:gd name="T49" fmla="*/ 67 h 103"/>
                <a:gd name="T50" fmla="*/ 60 w 96"/>
                <a:gd name="T51" fmla="*/ 55 h 103"/>
                <a:gd name="T52" fmla="*/ 63 w 96"/>
                <a:gd name="T53" fmla="*/ 46 h 103"/>
                <a:gd name="T54" fmla="*/ 65 w 96"/>
                <a:gd name="T55" fmla="*/ 36 h 103"/>
                <a:gd name="T56" fmla="*/ 67 w 96"/>
                <a:gd name="T57" fmla="*/ 29 h 103"/>
                <a:gd name="T58" fmla="*/ 65 w 96"/>
                <a:gd name="T59" fmla="*/ 24 h 103"/>
                <a:gd name="T60" fmla="*/ 64 w 96"/>
                <a:gd name="T61" fmla="*/ 17 h 103"/>
                <a:gd name="T62" fmla="*/ 61 w 96"/>
                <a:gd name="T63" fmla="*/ 12 h 103"/>
                <a:gd name="T64" fmla="*/ 57 w 96"/>
                <a:gd name="T65" fmla="*/ 8 h 103"/>
                <a:gd name="T66" fmla="*/ 53 w 96"/>
                <a:gd name="T67" fmla="*/ 4 h 103"/>
                <a:gd name="T68" fmla="*/ 47 w 96"/>
                <a:gd name="T69" fmla="*/ 1 h 103"/>
                <a:gd name="T70" fmla="*/ 42 w 96"/>
                <a:gd name="T71" fmla="*/ 0 h 103"/>
                <a:gd name="T72" fmla="*/ 36 w 96"/>
                <a:gd name="T73" fmla="*/ 0 h 103"/>
                <a:gd name="T74" fmla="*/ 31 w 96"/>
                <a:gd name="T75" fmla="*/ 0 h 103"/>
                <a:gd name="T76" fmla="*/ 24 w 96"/>
                <a:gd name="T77" fmla="*/ 3 h 103"/>
                <a:gd name="T78" fmla="*/ 18 w 96"/>
                <a:gd name="T79" fmla="*/ 5 h 103"/>
                <a:gd name="T80" fmla="*/ 11 w 96"/>
                <a:gd name="T81" fmla="*/ 11 h 103"/>
                <a:gd name="T82" fmla="*/ 6 w 96"/>
                <a:gd name="T83" fmla="*/ 18 h 103"/>
                <a:gd name="T84" fmla="*/ 3 w 96"/>
                <a:gd name="T85" fmla="*/ 26 h 103"/>
                <a:gd name="T86" fmla="*/ 0 w 96"/>
                <a:gd name="T87" fmla="*/ 35 h 103"/>
                <a:gd name="T88" fmla="*/ 8 w 96"/>
                <a:gd name="T89" fmla="*/ 46 h 103"/>
                <a:gd name="T90" fmla="*/ 21 w 96"/>
                <a:gd name="T91" fmla="*/ 3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3">
                  <a:moveTo>
                    <a:pt x="21" y="37"/>
                  </a:moveTo>
                  <a:lnTo>
                    <a:pt x="20" y="33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8" y="18"/>
                  </a:lnTo>
                  <a:lnTo>
                    <a:pt x="32" y="17"/>
                  </a:lnTo>
                  <a:lnTo>
                    <a:pt x="38" y="15"/>
                  </a:lnTo>
                  <a:lnTo>
                    <a:pt x="43" y="17"/>
                  </a:lnTo>
                  <a:lnTo>
                    <a:pt x="47" y="21"/>
                  </a:lnTo>
                  <a:lnTo>
                    <a:pt x="49" y="25"/>
                  </a:lnTo>
                  <a:lnTo>
                    <a:pt x="50" y="29"/>
                  </a:lnTo>
                  <a:lnTo>
                    <a:pt x="50" y="33"/>
                  </a:lnTo>
                  <a:lnTo>
                    <a:pt x="49" y="40"/>
                  </a:lnTo>
                  <a:lnTo>
                    <a:pt x="46" y="50"/>
                  </a:lnTo>
                  <a:lnTo>
                    <a:pt x="43" y="61"/>
                  </a:lnTo>
                  <a:lnTo>
                    <a:pt x="39" y="75"/>
                  </a:lnTo>
                  <a:lnTo>
                    <a:pt x="33" y="90"/>
                  </a:lnTo>
                  <a:lnTo>
                    <a:pt x="40" y="103"/>
                  </a:lnTo>
                  <a:lnTo>
                    <a:pt x="96" y="67"/>
                  </a:lnTo>
                  <a:lnTo>
                    <a:pt x="82" y="44"/>
                  </a:lnTo>
                  <a:lnTo>
                    <a:pt x="68" y="53"/>
                  </a:lnTo>
                  <a:lnTo>
                    <a:pt x="74" y="62"/>
                  </a:lnTo>
                  <a:lnTo>
                    <a:pt x="52" y="76"/>
                  </a:lnTo>
                  <a:lnTo>
                    <a:pt x="56" y="67"/>
                  </a:lnTo>
                  <a:lnTo>
                    <a:pt x="60" y="55"/>
                  </a:lnTo>
                  <a:lnTo>
                    <a:pt x="63" y="46"/>
                  </a:lnTo>
                  <a:lnTo>
                    <a:pt x="65" y="36"/>
                  </a:lnTo>
                  <a:lnTo>
                    <a:pt x="67" y="29"/>
                  </a:lnTo>
                  <a:lnTo>
                    <a:pt x="65" y="24"/>
                  </a:lnTo>
                  <a:lnTo>
                    <a:pt x="64" y="17"/>
                  </a:lnTo>
                  <a:lnTo>
                    <a:pt x="61" y="12"/>
                  </a:lnTo>
                  <a:lnTo>
                    <a:pt x="57" y="8"/>
                  </a:lnTo>
                  <a:lnTo>
                    <a:pt x="53" y="4"/>
                  </a:lnTo>
                  <a:lnTo>
                    <a:pt x="47" y="1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4" y="3"/>
                  </a:lnTo>
                  <a:lnTo>
                    <a:pt x="18" y="5"/>
                  </a:lnTo>
                  <a:lnTo>
                    <a:pt x="11" y="11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0" y="35"/>
                  </a:lnTo>
                  <a:lnTo>
                    <a:pt x="8" y="46"/>
                  </a:lnTo>
                  <a:lnTo>
                    <a:pt x="21" y="3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7" name="Freeform 118"/>
            <p:cNvSpPr>
              <a:spLocks/>
            </p:cNvSpPr>
            <p:nvPr/>
          </p:nvSpPr>
          <p:spPr bwMode="auto">
            <a:xfrm>
              <a:off x="1226" y="478"/>
              <a:ext cx="71" cy="97"/>
            </a:xfrm>
            <a:custGeom>
              <a:avLst/>
              <a:gdLst>
                <a:gd name="T0" fmla="*/ 17 w 71"/>
                <a:gd name="T1" fmla="*/ 58 h 97"/>
                <a:gd name="T2" fmla="*/ 20 w 71"/>
                <a:gd name="T3" fmla="*/ 55 h 97"/>
                <a:gd name="T4" fmla="*/ 24 w 71"/>
                <a:gd name="T5" fmla="*/ 53 h 97"/>
                <a:gd name="T6" fmla="*/ 28 w 71"/>
                <a:gd name="T7" fmla="*/ 50 h 97"/>
                <a:gd name="T8" fmla="*/ 34 w 71"/>
                <a:gd name="T9" fmla="*/ 48 h 97"/>
                <a:gd name="T10" fmla="*/ 42 w 71"/>
                <a:gd name="T11" fmla="*/ 48 h 97"/>
                <a:gd name="T12" fmla="*/ 48 w 71"/>
                <a:gd name="T13" fmla="*/ 51 h 97"/>
                <a:gd name="T14" fmla="*/ 52 w 71"/>
                <a:gd name="T15" fmla="*/ 55 h 97"/>
                <a:gd name="T16" fmla="*/ 55 w 71"/>
                <a:gd name="T17" fmla="*/ 61 h 97"/>
                <a:gd name="T18" fmla="*/ 55 w 71"/>
                <a:gd name="T19" fmla="*/ 68 h 97"/>
                <a:gd name="T20" fmla="*/ 50 w 71"/>
                <a:gd name="T21" fmla="*/ 75 h 97"/>
                <a:gd name="T22" fmla="*/ 45 w 71"/>
                <a:gd name="T23" fmla="*/ 79 h 97"/>
                <a:gd name="T24" fmla="*/ 37 w 71"/>
                <a:gd name="T25" fmla="*/ 80 h 97"/>
                <a:gd name="T26" fmla="*/ 31 w 71"/>
                <a:gd name="T27" fmla="*/ 80 h 97"/>
                <a:gd name="T28" fmla="*/ 24 w 71"/>
                <a:gd name="T29" fmla="*/ 80 h 97"/>
                <a:gd name="T30" fmla="*/ 19 w 71"/>
                <a:gd name="T31" fmla="*/ 80 h 97"/>
                <a:gd name="T32" fmla="*/ 12 w 71"/>
                <a:gd name="T33" fmla="*/ 79 h 97"/>
                <a:gd name="T34" fmla="*/ 9 w 71"/>
                <a:gd name="T35" fmla="*/ 94 h 97"/>
                <a:gd name="T36" fmla="*/ 19 w 71"/>
                <a:gd name="T37" fmla="*/ 96 h 97"/>
                <a:gd name="T38" fmla="*/ 25 w 71"/>
                <a:gd name="T39" fmla="*/ 97 h 97"/>
                <a:gd name="T40" fmla="*/ 34 w 71"/>
                <a:gd name="T41" fmla="*/ 97 h 97"/>
                <a:gd name="T42" fmla="*/ 42 w 71"/>
                <a:gd name="T43" fmla="*/ 96 h 97"/>
                <a:gd name="T44" fmla="*/ 57 w 71"/>
                <a:gd name="T45" fmla="*/ 90 h 97"/>
                <a:gd name="T46" fmla="*/ 67 w 71"/>
                <a:gd name="T47" fmla="*/ 80 h 97"/>
                <a:gd name="T48" fmla="*/ 71 w 71"/>
                <a:gd name="T49" fmla="*/ 69 h 97"/>
                <a:gd name="T50" fmla="*/ 71 w 71"/>
                <a:gd name="T51" fmla="*/ 58 h 97"/>
                <a:gd name="T52" fmla="*/ 67 w 71"/>
                <a:gd name="T53" fmla="*/ 46 h 97"/>
                <a:gd name="T54" fmla="*/ 59 w 71"/>
                <a:gd name="T55" fmla="*/ 37 h 97"/>
                <a:gd name="T56" fmla="*/ 48 w 71"/>
                <a:gd name="T57" fmla="*/ 33 h 97"/>
                <a:gd name="T58" fmla="*/ 35 w 71"/>
                <a:gd name="T59" fmla="*/ 33 h 97"/>
                <a:gd name="T60" fmla="*/ 31 w 71"/>
                <a:gd name="T61" fmla="*/ 33 h 97"/>
                <a:gd name="T62" fmla="*/ 28 w 71"/>
                <a:gd name="T63" fmla="*/ 35 h 97"/>
                <a:gd name="T64" fmla="*/ 24 w 71"/>
                <a:gd name="T65" fmla="*/ 36 h 97"/>
                <a:gd name="T66" fmla="*/ 21 w 71"/>
                <a:gd name="T67" fmla="*/ 37 h 97"/>
                <a:gd name="T68" fmla="*/ 19 w 71"/>
                <a:gd name="T69" fmla="*/ 22 h 97"/>
                <a:gd name="T70" fmla="*/ 60 w 71"/>
                <a:gd name="T71" fmla="*/ 15 h 97"/>
                <a:gd name="T72" fmla="*/ 57 w 71"/>
                <a:gd name="T73" fmla="*/ 0 h 97"/>
                <a:gd name="T74" fmla="*/ 0 w 71"/>
                <a:gd name="T75" fmla="*/ 10 h 97"/>
                <a:gd name="T76" fmla="*/ 7 w 71"/>
                <a:gd name="T77" fmla="*/ 55 h 97"/>
                <a:gd name="T78" fmla="*/ 17 w 71"/>
                <a:gd name="T79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1" h="97">
                  <a:moveTo>
                    <a:pt x="17" y="58"/>
                  </a:moveTo>
                  <a:lnTo>
                    <a:pt x="20" y="55"/>
                  </a:lnTo>
                  <a:lnTo>
                    <a:pt x="24" y="53"/>
                  </a:lnTo>
                  <a:lnTo>
                    <a:pt x="28" y="50"/>
                  </a:lnTo>
                  <a:lnTo>
                    <a:pt x="34" y="48"/>
                  </a:lnTo>
                  <a:lnTo>
                    <a:pt x="42" y="48"/>
                  </a:lnTo>
                  <a:lnTo>
                    <a:pt x="48" y="51"/>
                  </a:lnTo>
                  <a:lnTo>
                    <a:pt x="52" y="55"/>
                  </a:lnTo>
                  <a:lnTo>
                    <a:pt x="55" y="61"/>
                  </a:lnTo>
                  <a:lnTo>
                    <a:pt x="55" y="68"/>
                  </a:lnTo>
                  <a:lnTo>
                    <a:pt x="50" y="75"/>
                  </a:lnTo>
                  <a:lnTo>
                    <a:pt x="45" y="79"/>
                  </a:lnTo>
                  <a:lnTo>
                    <a:pt x="37" y="80"/>
                  </a:lnTo>
                  <a:lnTo>
                    <a:pt x="31" y="80"/>
                  </a:lnTo>
                  <a:lnTo>
                    <a:pt x="24" y="80"/>
                  </a:lnTo>
                  <a:lnTo>
                    <a:pt x="19" y="80"/>
                  </a:lnTo>
                  <a:lnTo>
                    <a:pt x="12" y="79"/>
                  </a:lnTo>
                  <a:lnTo>
                    <a:pt x="9" y="94"/>
                  </a:lnTo>
                  <a:lnTo>
                    <a:pt x="19" y="96"/>
                  </a:lnTo>
                  <a:lnTo>
                    <a:pt x="25" y="97"/>
                  </a:lnTo>
                  <a:lnTo>
                    <a:pt x="34" y="97"/>
                  </a:lnTo>
                  <a:lnTo>
                    <a:pt x="42" y="96"/>
                  </a:lnTo>
                  <a:lnTo>
                    <a:pt x="57" y="90"/>
                  </a:lnTo>
                  <a:lnTo>
                    <a:pt x="67" y="80"/>
                  </a:lnTo>
                  <a:lnTo>
                    <a:pt x="71" y="69"/>
                  </a:lnTo>
                  <a:lnTo>
                    <a:pt x="71" y="58"/>
                  </a:lnTo>
                  <a:lnTo>
                    <a:pt x="67" y="46"/>
                  </a:lnTo>
                  <a:lnTo>
                    <a:pt x="59" y="37"/>
                  </a:lnTo>
                  <a:lnTo>
                    <a:pt x="48" y="33"/>
                  </a:lnTo>
                  <a:lnTo>
                    <a:pt x="35" y="33"/>
                  </a:lnTo>
                  <a:lnTo>
                    <a:pt x="31" y="33"/>
                  </a:lnTo>
                  <a:lnTo>
                    <a:pt x="28" y="35"/>
                  </a:lnTo>
                  <a:lnTo>
                    <a:pt x="24" y="36"/>
                  </a:lnTo>
                  <a:lnTo>
                    <a:pt x="21" y="37"/>
                  </a:lnTo>
                  <a:lnTo>
                    <a:pt x="19" y="22"/>
                  </a:lnTo>
                  <a:lnTo>
                    <a:pt x="60" y="15"/>
                  </a:lnTo>
                  <a:lnTo>
                    <a:pt x="57" y="0"/>
                  </a:lnTo>
                  <a:lnTo>
                    <a:pt x="0" y="10"/>
                  </a:lnTo>
                  <a:lnTo>
                    <a:pt x="7" y="55"/>
                  </a:lnTo>
                  <a:lnTo>
                    <a:pt x="17" y="5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8" name="Freeform 119"/>
            <p:cNvSpPr>
              <a:spLocks/>
            </p:cNvSpPr>
            <p:nvPr/>
          </p:nvSpPr>
          <p:spPr bwMode="auto">
            <a:xfrm>
              <a:off x="1590" y="1556"/>
              <a:ext cx="67" cy="59"/>
            </a:xfrm>
            <a:custGeom>
              <a:avLst/>
              <a:gdLst>
                <a:gd name="T0" fmla="*/ 65 w 67"/>
                <a:gd name="T1" fmla="*/ 21 h 59"/>
                <a:gd name="T2" fmla="*/ 61 w 67"/>
                <a:gd name="T3" fmla="*/ 12 h 59"/>
                <a:gd name="T4" fmla="*/ 54 w 67"/>
                <a:gd name="T5" fmla="*/ 5 h 59"/>
                <a:gd name="T6" fmla="*/ 44 w 67"/>
                <a:gd name="T7" fmla="*/ 1 h 59"/>
                <a:gd name="T8" fmla="*/ 37 w 67"/>
                <a:gd name="T9" fmla="*/ 0 h 59"/>
                <a:gd name="T10" fmla="*/ 35 w 67"/>
                <a:gd name="T11" fmla="*/ 0 h 59"/>
                <a:gd name="T12" fmla="*/ 33 w 67"/>
                <a:gd name="T13" fmla="*/ 0 h 59"/>
                <a:gd name="T14" fmla="*/ 33 w 67"/>
                <a:gd name="T15" fmla="*/ 0 h 59"/>
                <a:gd name="T16" fmla="*/ 31 w 67"/>
                <a:gd name="T17" fmla="*/ 0 h 59"/>
                <a:gd name="T18" fmla="*/ 29 w 67"/>
                <a:gd name="T19" fmla="*/ 0 h 59"/>
                <a:gd name="T20" fmla="*/ 25 w 67"/>
                <a:gd name="T21" fmla="*/ 1 h 59"/>
                <a:gd name="T22" fmla="*/ 21 w 67"/>
                <a:gd name="T23" fmla="*/ 3 h 59"/>
                <a:gd name="T24" fmla="*/ 15 w 67"/>
                <a:gd name="T25" fmla="*/ 5 h 59"/>
                <a:gd name="T26" fmla="*/ 8 w 67"/>
                <a:gd name="T27" fmla="*/ 11 h 59"/>
                <a:gd name="T28" fmla="*/ 4 w 67"/>
                <a:gd name="T29" fmla="*/ 15 h 59"/>
                <a:gd name="T30" fmla="*/ 3 w 67"/>
                <a:gd name="T31" fmla="*/ 19 h 59"/>
                <a:gd name="T32" fmla="*/ 1 w 67"/>
                <a:gd name="T33" fmla="*/ 23 h 59"/>
                <a:gd name="T34" fmla="*/ 0 w 67"/>
                <a:gd name="T35" fmla="*/ 28 h 59"/>
                <a:gd name="T36" fmla="*/ 0 w 67"/>
                <a:gd name="T37" fmla="*/ 30 h 59"/>
                <a:gd name="T38" fmla="*/ 0 w 67"/>
                <a:gd name="T39" fmla="*/ 30 h 59"/>
                <a:gd name="T40" fmla="*/ 3 w 67"/>
                <a:gd name="T41" fmla="*/ 32 h 59"/>
                <a:gd name="T42" fmla="*/ 1 w 67"/>
                <a:gd name="T43" fmla="*/ 33 h 59"/>
                <a:gd name="T44" fmla="*/ 1 w 67"/>
                <a:gd name="T45" fmla="*/ 37 h 59"/>
                <a:gd name="T46" fmla="*/ 4 w 67"/>
                <a:gd name="T47" fmla="*/ 41 h 59"/>
                <a:gd name="T48" fmla="*/ 6 w 67"/>
                <a:gd name="T49" fmla="*/ 44 h 59"/>
                <a:gd name="T50" fmla="*/ 7 w 67"/>
                <a:gd name="T51" fmla="*/ 47 h 59"/>
                <a:gd name="T52" fmla="*/ 8 w 67"/>
                <a:gd name="T53" fmla="*/ 48 h 59"/>
                <a:gd name="T54" fmla="*/ 11 w 67"/>
                <a:gd name="T55" fmla="*/ 51 h 59"/>
                <a:gd name="T56" fmla="*/ 18 w 67"/>
                <a:gd name="T57" fmla="*/ 55 h 59"/>
                <a:gd name="T58" fmla="*/ 22 w 67"/>
                <a:gd name="T59" fmla="*/ 57 h 59"/>
                <a:gd name="T60" fmla="*/ 24 w 67"/>
                <a:gd name="T61" fmla="*/ 57 h 59"/>
                <a:gd name="T62" fmla="*/ 25 w 67"/>
                <a:gd name="T63" fmla="*/ 57 h 59"/>
                <a:gd name="T64" fmla="*/ 26 w 67"/>
                <a:gd name="T65" fmla="*/ 57 h 59"/>
                <a:gd name="T66" fmla="*/ 28 w 67"/>
                <a:gd name="T67" fmla="*/ 58 h 59"/>
                <a:gd name="T68" fmla="*/ 28 w 67"/>
                <a:gd name="T69" fmla="*/ 58 h 59"/>
                <a:gd name="T70" fmla="*/ 29 w 67"/>
                <a:gd name="T71" fmla="*/ 58 h 59"/>
                <a:gd name="T72" fmla="*/ 31 w 67"/>
                <a:gd name="T73" fmla="*/ 58 h 59"/>
                <a:gd name="T74" fmla="*/ 31 w 67"/>
                <a:gd name="T75" fmla="*/ 58 h 59"/>
                <a:gd name="T76" fmla="*/ 33 w 67"/>
                <a:gd name="T77" fmla="*/ 58 h 59"/>
                <a:gd name="T78" fmla="*/ 33 w 67"/>
                <a:gd name="T79" fmla="*/ 59 h 59"/>
                <a:gd name="T80" fmla="*/ 36 w 67"/>
                <a:gd name="T81" fmla="*/ 59 h 59"/>
                <a:gd name="T82" fmla="*/ 37 w 67"/>
                <a:gd name="T83" fmla="*/ 58 h 59"/>
                <a:gd name="T84" fmla="*/ 40 w 67"/>
                <a:gd name="T85" fmla="*/ 58 h 59"/>
                <a:gd name="T86" fmla="*/ 42 w 67"/>
                <a:gd name="T87" fmla="*/ 58 h 59"/>
                <a:gd name="T88" fmla="*/ 44 w 67"/>
                <a:gd name="T89" fmla="*/ 57 h 59"/>
                <a:gd name="T90" fmla="*/ 50 w 67"/>
                <a:gd name="T91" fmla="*/ 55 h 59"/>
                <a:gd name="T92" fmla="*/ 54 w 67"/>
                <a:gd name="T93" fmla="*/ 53 h 59"/>
                <a:gd name="T94" fmla="*/ 58 w 67"/>
                <a:gd name="T95" fmla="*/ 48 h 59"/>
                <a:gd name="T96" fmla="*/ 61 w 67"/>
                <a:gd name="T97" fmla="*/ 46 h 59"/>
                <a:gd name="T98" fmla="*/ 64 w 67"/>
                <a:gd name="T99" fmla="*/ 41 h 59"/>
                <a:gd name="T100" fmla="*/ 65 w 67"/>
                <a:gd name="T101" fmla="*/ 40 h 59"/>
                <a:gd name="T102" fmla="*/ 65 w 67"/>
                <a:gd name="T103" fmla="*/ 39 h 59"/>
                <a:gd name="T104" fmla="*/ 67 w 67"/>
                <a:gd name="T105" fmla="*/ 36 h 59"/>
                <a:gd name="T106" fmla="*/ 67 w 67"/>
                <a:gd name="T107" fmla="*/ 32 h 59"/>
                <a:gd name="T108" fmla="*/ 67 w 67"/>
                <a:gd name="T109" fmla="*/ 30 h 59"/>
                <a:gd name="T110" fmla="*/ 67 w 67"/>
                <a:gd name="T111" fmla="*/ 30 h 59"/>
                <a:gd name="T112" fmla="*/ 67 w 67"/>
                <a:gd name="T113" fmla="*/ 29 h 59"/>
                <a:gd name="T114" fmla="*/ 67 w 67"/>
                <a:gd name="T11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" h="59">
                  <a:moveTo>
                    <a:pt x="67" y="26"/>
                  </a:moveTo>
                  <a:lnTo>
                    <a:pt x="65" y="21"/>
                  </a:lnTo>
                  <a:lnTo>
                    <a:pt x="64" y="16"/>
                  </a:lnTo>
                  <a:lnTo>
                    <a:pt x="61" y="12"/>
                  </a:lnTo>
                  <a:lnTo>
                    <a:pt x="58" y="9"/>
                  </a:lnTo>
                  <a:lnTo>
                    <a:pt x="54" y="5"/>
                  </a:lnTo>
                  <a:lnTo>
                    <a:pt x="49" y="3"/>
                  </a:lnTo>
                  <a:lnTo>
                    <a:pt x="44" y="1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1" y="3"/>
                  </a:lnTo>
                  <a:lnTo>
                    <a:pt x="18" y="4"/>
                  </a:lnTo>
                  <a:lnTo>
                    <a:pt x="15" y="5"/>
                  </a:lnTo>
                  <a:lnTo>
                    <a:pt x="11" y="8"/>
                  </a:lnTo>
                  <a:lnTo>
                    <a:pt x="8" y="11"/>
                  </a:lnTo>
                  <a:lnTo>
                    <a:pt x="6" y="14"/>
                  </a:lnTo>
                  <a:lnTo>
                    <a:pt x="4" y="15"/>
                  </a:lnTo>
                  <a:lnTo>
                    <a:pt x="4" y="18"/>
                  </a:lnTo>
                  <a:lnTo>
                    <a:pt x="3" y="19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3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3" y="40"/>
                  </a:lnTo>
                  <a:lnTo>
                    <a:pt x="4" y="41"/>
                  </a:lnTo>
                  <a:lnTo>
                    <a:pt x="4" y="43"/>
                  </a:lnTo>
                  <a:lnTo>
                    <a:pt x="6" y="44"/>
                  </a:lnTo>
                  <a:lnTo>
                    <a:pt x="6" y="46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1" y="51"/>
                  </a:lnTo>
                  <a:lnTo>
                    <a:pt x="15" y="54"/>
                  </a:lnTo>
                  <a:lnTo>
                    <a:pt x="18" y="55"/>
                  </a:lnTo>
                  <a:lnTo>
                    <a:pt x="21" y="57"/>
                  </a:lnTo>
                  <a:lnTo>
                    <a:pt x="22" y="57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5" y="58"/>
                  </a:lnTo>
                  <a:lnTo>
                    <a:pt x="25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3" y="59"/>
                  </a:lnTo>
                  <a:lnTo>
                    <a:pt x="35" y="59"/>
                  </a:lnTo>
                  <a:lnTo>
                    <a:pt x="36" y="59"/>
                  </a:lnTo>
                  <a:lnTo>
                    <a:pt x="37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4" y="57"/>
                  </a:lnTo>
                  <a:lnTo>
                    <a:pt x="47" y="55"/>
                  </a:lnTo>
                  <a:lnTo>
                    <a:pt x="50" y="55"/>
                  </a:lnTo>
                  <a:lnTo>
                    <a:pt x="53" y="54"/>
                  </a:lnTo>
                  <a:lnTo>
                    <a:pt x="54" y="53"/>
                  </a:lnTo>
                  <a:lnTo>
                    <a:pt x="57" y="51"/>
                  </a:lnTo>
                  <a:lnTo>
                    <a:pt x="58" y="48"/>
                  </a:lnTo>
                  <a:lnTo>
                    <a:pt x="60" y="47"/>
                  </a:lnTo>
                  <a:lnTo>
                    <a:pt x="61" y="46"/>
                  </a:lnTo>
                  <a:lnTo>
                    <a:pt x="62" y="44"/>
                  </a:lnTo>
                  <a:lnTo>
                    <a:pt x="64" y="41"/>
                  </a:lnTo>
                  <a:lnTo>
                    <a:pt x="65" y="40"/>
                  </a:lnTo>
                  <a:lnTo>
                    <a:pt x="65" y="40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67" y="36"/>
                  </a:lnTo>
                  <a:lnTo>
                    <a:pt x="67" y="34"/>
                  </a:lnTo>
                  <a:lnTo>
                    <a:pt x="67" y="32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8924">
            <a:off x="7401786" y="4997724"/>
            <a:ext cx="1437437" cy="467716"/>
          </a:xfrm>
          <a:prstGeom prst="rect">
            <a:avLst/>
          </a:prstGeom>
        </p:spPr>
      </p:pic>
      <p:sp>
        <p:nvSpPr>
          <p:cNvPr id="129" name="Заголовок 1"/>
          <p:cNvSpPr txBox="1">
            <a:spLocks/>
          </p:cNvSpPr>
          <p:nvPr/>
        </p:nvSpPr>
        <p:spPr>
          <a:xfrm>
            <a:off x="3689871" y="400050"/>
            <a:ext cx="4692830" cy="1076326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dirty="0" smtClean="0">
                <a:solidFill>
                  <a:srgbClr val="002060"/>
                </a:solidFill>
              </a:rPr>
              <a:t>Формула  </a:t>
            </a:r>
            <a:r>
              <a:rPr lang="uk-UA" sz="3600" b="1" dirty="0" smtClean="0">
                <a:solidFill>
                  <a:srgbClr val="002060"/>
                </a:solidFill>
              </a:rPr>
              <a:t>періоду</a:t>
            </a:r>
          </a:p>
          <a:p>
            <a:pPr algn="ctr"/>
            <a:r>
              <a:rPr lang="uk-UA" sz="3600" b="1" dirty="0" smtClean="0">
                <a:solidFill>
                  <a:srgbClr val="002060"/>
                </a:solidFill>
              </a:rPr>
              <a:t>КОЛИВАННЯ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267704" y="2451259"/>
            <a:ext cx="946093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n=N\t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3361728" y="4576993"/>
            <a:ext cx="2179312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T=t\N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3267704" y="3314225"/>
            <a:ext cx="2273336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N=t </a:t>
            </a:r>
            <a:r>
              <a:rPr lang="en-US" sz="2400" b="1" dirty="0" err="1" smtClean="0">
                <a:solidFill>
                  <a:srgbClr val="002060"/>
                </a:solidFill>
              </a:rPr>
              <a:t>T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3" name="Управляющая кнопка: далее 132">
            <a:hlinkClick r:id="" action="ppaction://hlinkshowjump?jump=nextslide" highlightClick="1"/>
          </p:cNvPr>
          <p:cNvSpPr/>
          <p:nvPr/>
        </p:nvSpPr>
        <p:spPr>
          <a:xfrm>
            <a:off x="8017565" y="5989983"/>
            <a:ext cx="874644" cy="649356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998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9806E-6 L -0.65069 -0.468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35" y="-234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9806E-6 L -0.52899 -0.635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-317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9806E-6 L -0.80139 -0.253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69" y="-126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</p:childTnLst>
        </p:cTn>
      </p:par>
    </p:tnLst>
    <p:bldLst>
      <p:bldP spid="1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52981" y="52387"/>
            <a:ext cx="3308747" cy="3305175"/>
            <a:chOff x="222" y="199"/>
            <a:chExt cx="2779" cy="277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22" y="199"/>
              <a:ext cx="2779" cy="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347" y="379"/>
              <a:ext cx="2553" cy="2413"/>
            </a:xfrm>
            <a:custGeom>
              <a:avLst/>
              <a:gdLst>
                <a:gd name="T0" fmla="*/ 1949 w 2553"/>
                <a:gd name="T1" fmla="*/ 181 h 2413"/>
                <a:gd name="T2" fmla="*/ 1819 w 2553"/>
                <a:gd name="T3" fmla="*/ 114 h 2413"/>
                <a:gd name="T4" fmla="*/ 1680 w 2553"/>
                <a:gd name="T5" fmla="*/ 61 h 2413"/>
                <a:gd name="T6" fmla="*/ 1534 w 2553"/>
                <a:gd name="T7" fmla="*/ 25 h 2413"/>
                <a:gd name="T8" fmla="*/ 1382 w 2553"/>
                <a:gd name="T9" fmla="*/ 5 h 2413"/>
                <a:gd name="T10" fmla="*/ 1221 w 2553"/>
                <a:gd name="T11" fmla="*/ 2 h 2413"/>
                <a:gd name="T12" fmla="*/ 1058 w 2553"/>
                <a:gd name="T13" fmla="*/ 18 h 2413"/>
                <a:gd name="T14" fmla="*/ 903 w 2553"/>
                <a:gd name="T15" fmla="*/ 53 h 2413"/>
                <a:gd name="T16" fmla="*/ 756 w 2553"/>
                <a:gd name="T17" fmla="*/ 104 h 2413"/>
                <a:gd name="T18" fmla="*/ 617 w 2553"/>
                <a:gd name="T19" fmla="*/ 174 h 2413"/>
                <a:gd name="T20" fmla="*/ 490 w 2553"/>
                <a:gd name="T21" fmla="*/ 257 h 2413"/>
                <a:gd name="T22" fmla="*/ 334 w 2553"/>
                <a:gd name="T23" fmla="*/ 393 h 2413"/>
                <a:gd name="T24" fmla="*/ 204 w 2553"/>
                <a:gd name="T25" fmla="*/ 552 h 2413"/>
                <a:gd name="T26" fmla="*/ 103 w 2553"/>
                <a:gd name="T27" fmla="*/ 731 h 2413"/>
                <a:gd name="T28" fmla="*/ 35 w 2553"/>
                <a:gd name="T29" fmla="*/ 926 h 2413"/>
                <a:gd name="T30" fmla="*/ 3 w 2553"/>
                <a:gd name="T31" fmla="*/ 1134 h 2413"/>
                <a:gd name="T32" fmla="*/ 12 w 2553"/>
                <a:gd name="T33" fmla="*/ 1372 h 2413"/>
                <a:gd name="T34" fmla="*/ 73 w 2553"/>
                <a:gd name="T35" fmla="*/ 1608 h 2413"/>
                <a:gd name="T36" fmla="*/ 180 w 2553"/>
                <a:gd name="T37" fmla="*/ 1825 h 2413"/>
                <a:gd name="T38" fmla="*/ 329 w 2553"/>
                <a:gd name="T39" fmla="*/ 2015 h 2413"/>
                <a:gd name="T40" fmla="*/ 512 w 2553"/>
                <a:gd name="T41" fmla="*/ 2173 h 2413"/>
                <a:gd name="T42" fmla="*/ 687 w 2553"/>
                <a:gd name="T43" fmla="*/ 2277 h 2413"/>
                <a:gd name="T44" fmla="*/ 796 w 2553"/>
                <a:gd name="T45" fmla="*/ 2324 h 2413"/>
                <a:gd name="T46" fmla="*/ 910 w 2553"/>
                <a:gd name="T47" fmla="*/ 2362 h 2413"/>
                <a:gd name="T48" fmla="*/ 1028 w 2553"/>
                <a:gd name="T49" fmla="*/ 2389 h 2413"/>
                <a:gd name="T50" fmla="*/ 1150 w 2553"/>
                <a:gd name="T51" fmla="*/ 2407 h 2413"/>
                <a:gd name="T52" fmla="*/ 1276 w 2553"/>
                <a:gd name="T53" fmla="*/ 2413 h 2413"/>
                <a:gd name="T54" fmla="*/ 1360 w 2553"/>
                <a:gd name="T55" fmla="*/ 2410 h 2413"/>
                <a:gd name="T56" fmla="*/ 1441 w 2553"/>
                <a:gd name="T57" fmla="*/ 2403 h 2413"/>
                <a:gd name="T58" fmla="*/ 1522 w 2553"/>
                <a:gd name="T59" fmla="*/ 2391 h 2413"/>
                <a:gd name="T60" fmla="*/ 1601 w 2553"/>
                <a:gd name="T61" fmla="*/ 2373 h 2413"/>
                <a:gd name="T62" fmla="*/ 1677 w 2553"/>
                <a:gd name="T63" fmla="*/ 2352 h 2413"/>
                <a:gd name="T64" fmla="*/ 1881 w 2553"/>
                <a:gd name="T65" fmla="*/ 2269 h 2413"/>
                <a:gd name="T66" fmla="*/ 2118 w 2553"/>
                <a:gd name="T67" fmla="*/ 2112 h 2413"/>
                <a:gd name="T68" fmla="*/ 2313 w 2553"/>
                <a:gd name="T69" fmla="*/ 1909 h 2413"/>
                <a:gd name="T70" fmla="*/ 2456 w 2553"/>
                <a:gd name="T71" fmla="*/ 1669 h 2413"/>
                <a:gd name="T72" fmla="*/ 2536 w 2553"/>
                <a:gd name="T73" fmla="*/ 1399 h 2413"/>
                <a:gd name="T74" fmla="*/ 2550 w 2553"/>
                <a:gd name="T75" fmla="*/ 1131 h 2413"/>
                <a:gd name="T76" fmla="*/ 2515 w 2553"/>
                <a:gd name="T77" fmla="*/ 916 h 2413"/>
                <a:gd name="T78" fmla="*/ 2443 w 2553"/>
                <a:gd name="T79" fmla="*/ 715 h 2413"/>
                <a:gd name="T80" fmla="*/ 2335 w 2553"/>
                <a:gd name="T81" fmla="*/ 532 h 2413"/>
                <a:gd name="T82" fmla="*/ 2196 w 2553"/>
                <a:gd name="T83" fmla="*/ 371 h 2413"/>
                <a:gd name="T84" fmla="*/ 2030 w 2553"/>
                <a:gd name="T85" fmla="*/ 233 h 2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53" h="2413">
                  <a:moveTo>
                    <a:pt x="2030" y="233"/>
                  </a:moveTo>
                  <a:lnTo>
                    <a:pt x="1989" y="207"/>
                  </a:lnTo>
                  <a:lnTo>
                    <a:pt x="1949" y="181"/>
                  </a:lnTo>
                  <a:lnTo>
                    <a:pt x="1906" y="157"/>
                  </a:lnTo>
                  <a:lnTo>
                    <a:pt x="1863" y="135"/>
                  </a:lnTo>
                  <a:lnTo>
                    <a:pt x="1819" y="114"/>
                  </a:lnTo>
                  <a:lnTo>
                    <a:pt x="1774" y="95"/>
                  </a:lnTo>
                  <a:lnTo>
                    <a:pt x="1727" y="78"/>
                  </a:lnTo>
                  <a:lnTo>
                    <a:pt x="1680" y="61"/>
                  </a:lnTo>
                  <a:lnTo>
                    <a:pt x="1633" y="48"/>
                  </a:lnTo>
                  <a:lnTo>
                    <a:pt x="1584" y="35"/>
                  </a:lnTo>
                  <a:lnTo>
                    <a:pt x="1534" y="25"/>
                  </a:lnTo>
                  <a:lnTo>
                    <a:pt x="1484" y="16"/>
                  </a:lnTo>
                  <a:lnTo>
                    <a:pt x="1433" y="9"/>
                  </a:lnTo>
                  <a:lnTo>
                    <a:pt x="1382" y="5"/>
                  </a:lnTo>
                  <a:lnTo>
                    <a:pt x="1329" y="2"/>
                  </a:lnTo>
                  <a:lnTo>
                    <a:pt x="1276" y="0"/>
                  </a:lnTo>
                  <a:lnTo>
                    <a:pt x="1221" y="2"/>
                  </a:lnTo>
                  <a:lnTo>
                    <a:pt x="1167" y="5"/>
                  </a:lnTo>
                  <a:lnTo>
                    <a:pt x="1113" y="10"/>
                  </a:lnTo>
                  <a:lnTo>
                    <a:pt x="1058" y="18"/>
                  </a:lnTo>
                  <a:lnTo>
                    <a:pt x="1006" y="28"/>
                  </a:lnTo>
                  <a:lnTo>
                    <a:pt x="954" y="39"/>
                  </a:lnTo>
                  <a:lnTo>
                    <a:pt x="903" y="53"/>
                  </a:lnTo>
                  <a:lnTo>
                    <a:pt x="853" y="68"/>
                  </a:lnTo>
                  <a:lnTo>
                    <a:pt x="805" y="86"/>
                  </a:lnTo>
                  <a:lnTo>
                    <a:pt x="756" y="104"/>
                  </a:lnTo>
                  <a:lnTo>
                    <a:pt x="709" y="127"/>
                  </a:lnTo>
                  <a:lnTo>
                    <a:pt x="663" y="149"/>
                  </a:lnTo>
                  <a:lnTo>
                    <a:pt x="617" y="174"/>
                  </a:lnTo>
                  <a:lnTo>
                    <a:pt x="574" y="200"/>
                  </a:lnTo>
                  <a:lnTo>
                    <a:pt x="531" y="228"/>
                  </a:lnTo>
                  <a:lnTo>
                    <a:pt x="490" y="257"/>
                  </a:lnTo>
                  <a:lnTo>
                    <a:pt x="436" y="300"/>
                  </a:lnTo>
                  <a:lnTo>
                    <a:pt x="383" y="346"/>
                  </a:lnTo>
                  <a:lnTo>
                    <a:pt x="334" y="393"/>
                  </a:lnTo>
                  <a:lnTo>
                    <a:pt x="287" y="444"/>
                  </a:lnTo>
                  <a:lnTo>
                    <a:pt x="244" y="497"/>
                  </a:lnTo>
                  <a:lnTo>
                    <a:pt x="204" y="552"/>
                  </a:lnTo>
                  <a:lnTo>
                    <a:pt x="166" y="609"/>
                  </a:lnTo>
                  <a:lnTo>
                    <a:pt x="133" y="669"/>
                  </a:lnTo>
                  <a:lnTo>
                    <a:pt x="103" y="731"/>
                  </a:lnTo>
                  <a:lnTo>
                    <a:pt x="76" y="794"/>
                  </a:lnTo>
                  <a:lnTo>
                    <a:pt x="54" y="859"/>
                  </a:lnTo>
                  <a:lnTo>
                    <a:pt x="35" y="926"/>
                  </a:lnTo>
                  <a:lnTo>
                    <a:pt x="19" y="994"/>
                  </a:lnTo>
                  <a:lnTo>
                    <a:pt x="8" y="1063"/>
                  </a:lnTo>
                  <a:lnTo>
                    <a:pt x="3" y="1134"/>
                  </a:lnTo>
                  <a:lnTo>
                    <a:pt x="0" y="1206"/>
                  </a:lnTo>
                  <a:lnTo>
                    <a:pt x="3" y="1291"/>
                  </a:lnTo>
                  <a:lnTo>
                    <a:pt x="12" y="1372"/>
                  </a:lnTo>
                  <a:lnTo>
                    <a:pt x="26" y="1453"/>
                  </a:lnTo>
                  <a:lnTo>
                    <a:pt x="47" y="1532"/>
                  </a:lnTo>
                  <a:lnTo>
                    <a:pt x="73" y="1608"/>
                  </a:lnTo>
                  <a:lnTo>
                    <a:pt x="104" y="1683"/>
                  </a:lnTo>
                  <a:lnTo>
                    <a:pt x="140" y="1755"/>
                  </a:lnTo>
                  <a:lnTo>
                    <a:pt x="180" y="1825"/>
                  </a:lnTo>
                  <a:lnTo>
                    <a:pt x="226" y="1891"/>
                  </a:lnTo>
                  <a:lnTo>
                    <a:pt x="275" y="1954"/>
                  </a:lnTo>
                  <a:lnTo>
                    <a:pt x="329" y="2015"/>
                  </a:lnTo>
                  <a:lnTo>
                    <a:pt x="386" y="2070"/>
                  </a:lnTo>
                  <a:lnTo>
                    <a:pt x="448" y="2124"/>
                  </a:lnTo>
                  <a:lnTo>
                    <a:pt x="512" y="2173"/>
                  </a:lnTo>
                  <a:lnTo>
                    <a:pt x="581" y="2219"/>
                  </a:lnTo>
                  <a:lnTo>
                    <a:pt x="652" y="2259"/>
                  </a:lnTo>
                  <a:lnTo>
                    <a:pt x="687" y="2277"/>
                  </a:lnTo>
                  <a:lnTo>
                    <a:pt x="723" y="2294"/>
                  </a:lnTo>
                  <a:lnTo>
                    <a:pt x="759" y="2309"/>
                  </a:lnTo>
                  <a:lnTo>
                    <a:pt x="796" y="2324"/>
                  </a:lnTo>
                  <a:lnTo>
                    <a:pt x="832" y="2338"/>
                  </a:lnTo>
                  <a:lnTo>
                    <a:pt x="871" y="2350"/>
                  </a:lnTo>
                  <a:lnTo>
                    <a:pt x="910" y="2362"/>
                  </a:lnTo>
                  <a:lnTo>
                    <a:pt x="949" y="2373"/>
                  </a:lnTo>
                  <a:lnTo>
                    <a:pt x="988" y="2381"/>
                  </a:lnTo>
                  <a:lnTo>
                    <a:pt x="1028" y="2389"/>
                  </a:lnTo>
                  <a:lnTo>
                    <a:pt x="1068" y="2396"/>
                  </a:lnTo>
                  <a:lnTo>
                    <a:pt x="1110" y="2402"/>
                  </a:lnTo>
                  <a:lnTo>
                    <a:pt x="1150" y="2407"/>
                  </a:lnTo>
                  <a:lnTo>
                    <a:pt x="1192" y="2410"/>
                  </a:lnTo>
                  <a:lnTo>
                    <a:pt x="1235" y="2413"/>
                  </a:lnTo>
                  <a:lnTo>
                    <a:pt x="1276" y="2413"/>
                  </a:lnTo>
                  <a:lnTo>
                    <a:pt x="1304" y="2413"/>
                  </a:lnTo>
                  <a:lnTo>
                    <a:pt x="1332" y="2411"/>
                  </a:lnTo>
                  <a:lnTo>
                    <a:pt x="1360" y="2410"/>
                  </a:lnTo>
                  <a:lnTo>
                    <a:pt x="1387" y="2409"/>
                  </a:lnTo>
                  <a:lnTo>
                    <a:pt x="1415" y="2406"/>
                  </a:lnTo>
                  <a:lnTo>
                    <a:pt x="1441" y="2403"/>
                  </a:lnTo>
                  <a:lnTo>
                    <a:pt x="1469" y="2399"/>
                  </a:lnTo>
                  <a:lnTo>
                    <a:pt x="1496" y="2395"/>
                  </a:lnTo>
                  <a:lnTo>
                    <a:pt x="1522" y="2391"/>
                  </a:lnTo>
                  <a:lnTo>
                    <a:pt x="1548" y="2385"/>
                  </a:lnTo>
                  <a:lnTo>
                    <a:pt x="1575" y="2380"/>
                  </a:lnTo>
                  <a:lnTo>
                    <a:pt x="1601" y="2373"/>
                  </a:lnTo>
                  <a:lnTo>
                    <a:pt x="1626" y="2366"/>
                  </a:lnTo>
                  <a:lnTo>
                    <a:pt x="1652" y="2359"/>
                  </a:lnTo>
                  <a:lnTo>
                    <a:pt x="1677" y="2352"/>
                  </a:lnTo>
                  <a:lnTo>
                    <a:pt x="1702" y="2344"/>
                  </a:lnTo>
                  <a:lnTo>
                    <a:pt x="1794" y="2309"/>
                  </a:lnTo>
                  <a:lnTo>
                    <a:pt x="1881" y="2269"/>
                  </a:lnTo>
                  <a:lnTo>
                    <a:pt x="1964" y="2223"/>
                  </a:lnTo>
                  <a:lnTo>
                    <a:pt x="2044" y="2170"/>
                  </a:lnTo>
                  <a:lnTo>
                    <a:pt x="2118" y="2112"/>
                  </a:lnTo>
                  <a:lnTo>
                    <a:pt x="2189" y="2049"/>
                  </a:lnTo>
                  <a:lnTo>
                    <a:pt x="2254" y="1981"/>
                  </a:lnTo>
                  <a:lnTo>
                    <a:pt x="2313" y="1909"/>
                  </a:lnTo>
                  <a:lnTo>
                    <a:pt x="2367" y="1833"/>
                  </a:lnTo>
                  <a:lnTo>
                    <a:pt x="2414" y="1754"/>
                  </a:lnTo>
                  <a:lnTo>
                    <a:pt x="2456" y="1669"/>
                  </a:lnTo>
                  <a:lnTo>
                    <a:pt x="2489" y="1582"/>
                  </a:lnTo>
                  <a:lnTo>
                    <a:pt x="2517" y="1492"/>
                  </a:lnTo>
                  <a:lnTo>
                    <a:pt x="2536" y="1399"/>
                  </a:lnTo>
                  <a:lnTo>
                    <a:pt x="2549" y="1303"/>
                  </a:lnTo>
                  <a:lnTo>
                    <a:pt x="2553" y="1206"/>
                  </a:lnTo>
                  <a:lnTo>
                    <a:pt x="2550" y="1131"/>
                  </a:lnTo>
                  <a:lnTo>
                    <a:pt x="2543" y="1059"/>
                  </a:lnTo>
                  <a:lnTo>
                    <a:pt x="2532" y="987"/>
                  </a:lnTo>
                  <a:lnTo>
                    <a:pt x="2515" y="916"/>
                  </a:lnTo>
                  <a:lnTo>
                    <a:pt x="2496" y="848"/>
                  </a:lnTo>
                  <a:lnTo>
                    <a:pt x="2471" y="780"/>
                  </a:lnTo>
                  <a:lnTo>
                    <a:pt x="2443" y="715"/>
                  </a:lnTo>
                  <a:lnTo>
                    <a:pt x="2410" y="652"/>
                  </a:lnTo>
                  <a:lnTo>
                    <a:pt x="2374" y="591"/>
                  </a:lnTo>
                  <a:lnTo>
                    <a:pt x="2335" y="532"/>
                  </a:lnTo>
                  <a:lnTo>
                    <a:pt x="2292" y="476"/>
                  </a:lnTo>
                  <a:lnTo>
                    <a:pt x="2246" y="422"/>
                  </a:lnTo>
                  <a:lnTo>
                    <a:pt x="2196" y="371"/>
                  </a:lnTo>
                  <a:lnTo>
                    <a:pt x="2143" y="322"/>
                  </a:lnTo>
                  <a:lnTo>
                    <a:pt x="2088" y="276"/>
                  </a:lnTo>
                  <a:lnTo>
                    <a:pt x="2030" y="233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393" y="422"/>
              <a:ext cx="2461" cy="2325"/>
            </a:xfrm>
            <a:custGeom>
              <a:avLst/>
              <a:gdLst>
                <a:gd name="T0" fmla="*/ 2192 w 2461"/>
                <a:gd name="T1" fmla="*/ 1888 h 2325"/>
                <a:gd name="T2" fmla="*/ 2127 w 2461"/>
                <a:gd name="T3" fmla="*/ 1959 h 2325"/>
                <a:gd name="T4" fmla="*/ 2054 w 2461"/>
                <a:gd name="T5" fmla="*/ 2026 h 2325"/>
                <a:gd name="T6" fmla="*/ 1978 w 2461"/>
                <a:gd name="T7" fmla="*/ 2087 h 2325"/>
                <a:gd name="T8" fmla="*/ 1955 w 2461"/>
                <a:gd name="T9" fmla="*/ 2104 h 2325"/>
                <a:gd name="T10" fmla="*/ 1903 w 2461"/>
                <a:gd name="T11" fmla="*/ 2137 h 2325"/>
                <a:gd name="T12" fmla="*/ 1832 w 2461"/>
                <a:gd name="T13" fmla="*/ 2177 h 2325"/>
                <a:gd name="T14" fmla="*/ 1760 w 2461"/>
                <a:gd name="T15" fmla="*/ 2213 h 2325"/>
                <a:gd name="T16" fmla="*/ 1684 w 2461"/>
                <a:gd name="T17" fmla="*/ 2245 h 2325"/>
                <a:gd name="T18" fmla="*/ 1588 w 2461"/>
                <a:gd name="T19" fmla="*/ 2277 h 2325"/>
                <a:gd name="T20" fmla="*/ 1481 w 2461"/>
                <a:gd name="T21" fmla="*/ 2302 h 2325"/>
                <a:gd name="T22" fmla="*/ 1372 w 2461"/>
                <a:gd name="T23" fmla="*/ 2319 h 2325"/>
                <a:gd name="T24" fmla="*/ 1259 w 2461"/>
                <a:gd name="T25" fmla="*/ 2325 h 2325"/>
                <a:gd name="T26" fmla="*/ 1103 w 2461"/>
                <a:gd name="T27" fmla="*/ 2320 h 2325"/>
                <a:gd name="T28" fmla="*/ 939 w 2461"/>
                <a:gd name="T29" fmla="*/ 2292 h 2325"/>
                <a:gd name="T30" fmla="*/ 784 w 2461"/>
                <a:gd name="T31" fmla="*/ 2246 h 2325"/>
                <a:gd name="T32" fmla="*/ 636 w 2461"/>
                <a:gd name="T33" fmla="*/ 2183 h 2325"/>
                <a:gd name="T34" fmla="*/ 534 w 2461"/>
                <a:gd name="T35" fmla="*/ 2122 h 2325"/>
                <a:gd name="T36" fmla="*/ 449 w 2461"/>
                <a:gd name="T37" fmla="*/ 2062 h 2325"/>
                <a:gd name="T38" fmla="*/ 370 w 2461"/>
                <a:gd name="T39" fmla="*/ 1994 h 2325"/>
                <a:gd name="T40" fmla="*/ 297 w 2461"/>
                <a:gd name="T41" fmla="*/ 1920 h 2325"/>
                <a:gd name="T42" fmla="*/ 279 w 2461"/>
                <a:gd name="T43" fmla="*/ 1900 h 2325"/>
                <a:gd name="T44" fmla="*/ 187 w 2461"/>
                <a:gd name="T45" fmla="*/ 1780 h 2325"/>
                <a:gd name="T46" fmla="*/ 93 w 2461"/>
                <a:gd name="T47" fmla="*/ 1607 h 2325"/>
                <a:gd name="T48" fmla="*/ 29 w 2461"/>
                <a:gd name="T49" fmla="*/ 1417 h 2325"/>
                <a:gd name="T50" fmla="*/ 1 w 2461"/>
                <a:gd name="T51" fmla="*/ 1214 h 2325"/>
                <a:gd name="T52" fmla="*/ 18 w 2461"/>
                <a:gd name="T53" fmla="*/ 965 h 2325"/>
                <a:gd name="T54" fmla="*/ 94 w 2461"/>
                <a:gd name="T55" fmla="*/ 718 h 2325"/>
                <a:gd name="T56" fmla="*/ 223 w 2461"/>
                <a:gd name="T57" fmla="*/ 496 h 2325"/>
                <a:gd name="T58" fmla="*/ 398 w 2461"/>
                <a:gd name="T59" fmla="*/ 307 h 2325"/>
                <a:gd name="T60" fmla="*/ 563 w 2461"/>
                <a:gd name="T61" fmla="*/ 186 h 2325"/>
                <a:gd name="T62" fmla="*/ 732 w 2461"/>
                <a:gd name="T63" fmla="*/ 100 h 2325"/>
                <a:gd name="T64" fmla="*/ 914 w 2461"/>
                <a:gd name="T65" fmla="*/ 39 h 2325"/>
                <a:gd name="T66" fmla="*/ 1110 w 2461"/>
                <a:gd name="T67" fmla="*/ 7 h 2325"/>
                <a:gd name="T68" fmla="*/ 1169 w 2461"/>
                <a:gd name="T69" fmla="*/ 0 h 2325"/>
                <a:gd name="T70" fmla="*/ 1180 w 2461"/>
                <a:gd name="T71" fmla="*/ 0 h 2325"/>
                <a:gd name="T72" fmla="*/ 1201 w 2461"/>
                <a:gd name="T73" fmla="*/ 2 h 2325"/>
                <a:gd name="T74" fmla="*/ 1225 w 2461"/>
                <a:gd name="T75" fmla="*/ 0 h 2325"/>
                <a:gd name="T76" fmla="*/ 1252 w 2461"/>
                <a:gd name="T77" fmla="*/ 0 h 2325"/>
                <a:gd name="T78" fmla="*/ 1265 w 2461"/>
                <a:gd name="T79" fmla="*/ 0 h 2325"/>
                <a:gd name="T80" fmla="*/ 1273 w 2461"/>
                <a:gd name="T81" fmla="*/ 0 h 2325"/>
                <a:gd name="T82" fmla="*/ 1332 w 2461"/>
                <a:gd name="T83" fmla="*/ 5 h 2325"/>
                <a:gd name="T84" fmla="*/ 1406 w 2461"/>
                <a:gd name="T85" fmla="*/ 13 h 2325"/>
                <a:gd name="T86" fmla="*/ 1480 w 2461"/>
                <a:gd name="T87" fmla="*/ 24 h 2325"/>
                <a:gd name="T88" fmla="*/ 1552 w 2461"/>
                <a:gd name="T89" fmla="*/ 41 h 2325"/>
                <a:gd name="T90" fmla="*/ 1608 w 2461"/>
                <a:gd name="T91" fmla="*/ 57 h 2325"/>
                <a:gd name="T92" fmla="*/ 1713 w 2461"/>
                <a:gd name="T93" fmla="*/ 93 h 2325"/>
                <a:gd name="T94" fmla="*/ 1814 w 2461"/>
                <a:gd name="T95" fmla="*/ 139 h 2325"/>
                <a:gd name="T96" fmla="*/ 1909 w 2461"/>
                <a:gd name="T97" fmla="*/ 193 h 2325"/>
                <a:gd name="T98" fmla="*/ 2031 w 2461"/>
                <a:gd name="T99" fmla="*/ 281 h 2325"/>
                <a:gd name="T100" fmla="*/ 2220 w 2461"/>
                <a:gd name="T101" fmla="*/ 472 h 2325"/>
                <a:gd name="T102" fmla="*/ 2360 w 2461"/>
                <a:gd name="T103" fmla="*/ 700 h 2325"/>
                <a:gd name="T104" fmla="*/ 2442 w 2461"/>
                <a:gd name="T105" fmla="*/ 956 h 2325"/>
                <a:gd name="T106" fmla="*/ 2458 w 2461"/>
                <a:gd name="T107" fmla="*/ 1249 h 2325"/>
                <a:gd name="T108" fmla="*/ 2380 w 2461"/>
                <a:gd name="T109" fmla="*/ 1576 h 2325"/>
                <a:gd name="T110" fmla="*/ 2257 w 2461"/>
                <a:gd name="T111" fmla="*/ 1805 h 2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461" h="2325">
                  <a:moveTo>
                    <a:pt x="2238" y="1832"/>
                  </a:moveTo>
                  <a:lnTo>
                    <a:pt x="2222" y="1851"/>
                  </a:lnTo>
                  <a:lnTo>
                    <a:pt x="2207" y="1869"/>
                  </a:lnTo>
                  <a:lnTo>
                    <a:pt x="2192" y="1888"/>
                  </a:lnTo>
                  <a:lnTo>
                    <a:pt x="2177" y="1907"/>
                  </a:lnTo>
                  <a:lnTo>
                    <a:pt x="2160" y="1925"/>
                  </a:lnTo>
                  <a:lnTo>
                    <a:pt x="2143" y="1943"/>
                  </a:lnTo>
                  <a:lnTo>
                    <a:pt x="2127" y="1959"/>
                  </a:lnTo>
                  <a:lnTo>
                    <a:pt x="2109" y="1976"/>
                  </a:lnTo>
                  <a:lnTo>
                    <a:pt x="2092" y="1994"/>
                  </a:lnTo>
                  <a:lnTo>
                    <a:pt x="2074" y="2009"/>
                  </a:lnTo>
                  <a:lnTo>
                    <a:pt x="2054" y="2026"/>
                  </a:lnTo>
                  <a:lnTo>
                    <a:pt x="2036" y="2041"/>
                  </a:lnTo>
                  <a:lnTo>
                    <a:pt x="2017" y="2056"/>
                  </a:lnTo>
                  <a:lnTo>
                    <a:pt x="1998" y="2072"/>
                  </a:lnTo>
                  <a:lnTo>
                    <a:pt x="1978" y="2087"/>
                  </a:lnTo>
                  <a:lnTo>
                    <a:pt x="1959" y="2101"/>
                  </a:lnTo>
                  <a:lnTo>
                    <a:pt x="1957" y="2102"/>
                  </a:lnTo>
                  <a:lnTo>
                    <a:pt x="1956" y="2102"/>
                  </a:lnTo>
                  <a:lnTo>
                    <a:pt x="1955" y="2104"/>
                  </a:lnTo>
                  <a:lnTo>
                    <a:pt x="1953" y="2105"/>
                  </a:lnTo>
                  <a:lnTo>
                    <a:pt x="1936" y="2116"/>
                  </a:lnTo>
                  <a:lnTo>
                    <a:pt x="1920" y="2127"/>
                  </a:lnTo>
                  <a:lnTo>
                    <a:pt x="1903" y="2137"/>
                  </a:lnTo>
                  <a:lnTo>
                    <a:pt x="1885" y="2148"/>
                  </a:lnTo>
                  <a:lnTo>
                    <a:pt x="1869" y="2158"/>
                  </a:lnTo>
                  <a:lnTo>
                    <a:pt x="1850" y="2167"/>
                  </a:lnTo>
                  <a:lnTo>
                    <a:pt x="1832" y="2177"/>
                  </a:lnTo>
                  <a:lnTo>
                    <a:pt x="1816" y="2187"/>
                  </a:lnTo>
                  <a:lnTo>
                    <a:pt x="1796" y="2196"/>
                  </a:lnTo>
                  <a:lnTo>
                    <a:pt x="1778" y="2205"/>
                  </a:lnTo>
                  <a:lnTo>
                    <a:pt x="1760" y="2213"/>
                  </a:lnTo>
                  <a:lnTo>
                    <a:pt x="1741" y="2221"/>
                  </a:lnTo>
                  <a:lnTo>
                    <a:pt x="1723" y="2230"/>
                  </a:lnTo>
                  <a:lnTo>
                    <a:pt x="1703" y="2237"/>
                  </a:lnTo>
                  <a:lnTo>
                    <a:pt x="1684" y="2245"/>
                  </a:lnTo>
                  <a:lnTo>
                    <a:pt x="1665" y="2252"/>
                  </a:lnTo>
                  <a:lnTo>
                    <a:pt x="1640" y="2260"/>
                  </a:lnTo>
                  <a:lnTo>
                    <a:pt x="1613" y="2269"/>
                  </a:lnTo>
                  <a:lnTo>
                    <a:pt x="1588" y="2277"/>
                  </a:lnTo>
                  <a:lnTo>
                    <a:pt x="1562" y="2284"/>
                  </a:lnTo>
                  <a:lnTo>
                    <a:pt x="1536" y="2289"/>
                  </a:lnTo>
                  <a:lnTo>
                    <a:pt x="1508" y="2296"/>
                  </a:lnTo>
                  <a:lnTo>
                    <a:pt x="1481" y="2302"/>
                  </a:lnTo>
                  <a:lnTo>
                    <a:pt x="1454" y="2306"/>
                  </a:lnTo>
                  <a:lnTo>
                    <a:pt x="1427" y="2310"/>
                  </a:lnTo>
                  <a:lnTo>
                    <a:pt x="1400" y="2314"/>
                  </a:lnTo>
                  <a:lnTo>
                    <a:pt x="1372" y="2319"/>
                  </a:lnTo>
                  <a:lnTo>
                    <a:pt x="1344" y="2320"/>
                  </a:lnTo>
                  <a:lnTo>
                    <a:pt x="1315" y="2323"/>
                  </a:lnTo>
                  <a:lnTo>
                    <a:pt x="1287" y="2324"/>
                  </a:lnTo>
                  <a:lnTo>
                    <a:pt x="1259" y="2325"/>
                  </a:lnTo>
                  <a:lnTo>
                    <a:pt x="1230" y="2325"/>
                  </a:lnTo>
                  <a:lnTo>
                    <a:pt x="1187" y="2324"/>
                  </a:lnTo>
                  <a:lnTo>
                    <a:pt x="1146" y="2323"/>
                  </a:lnTo>
                  <a:lnTo>
                    <a:pt x="1103" y="2320"/>
                  </a:lnTo>
                  <a:lnTo>
                    <a:pt x="1061" y="2314"/>
                  </a:lnTo>
                  <a:lnTo>
                    <a:pt x="1021" y="2309"/>
                  </a:lnTo>
                  <a:lnTo>
                    <a:pt x="979" y="2301"/>
                  </a:lnTo>
                  <a:lnTo>
                    <a:pt x="939" y="2292"/>
                  </a:lnTo>
                  <a:lnTo>
                    <a:pt x="900" y="2282"/>
                  </a:lnTo>
                  <a:lnTo>
                    <a:pt x="860" y="2271"/>
                  </a:lnTo>
                  <a:lnTo>
                    <a:pt x="821" y="2260"/>
                  </a:lnTo>
                  <a:lnTo>
                    <a:pt x="784" y="2246"/>
                  </a:lnTo>
                  <a:lnTo>
                    <a:pt x="746" y="2231"/>
                  </a:lnTo>
                  <a:lnTo>
                    <a:pt x="709" y="2216"/>
                  </a:lnTo>
                  <a:lnTo>
                    <a:pt x="673" y="2199"/>
                  </a:lnTo>
                  <a:lnTo>
                    <a:pt x="636" y="2183"/>
                  </a:lnTo>
                  <a:lnTo>
                    <a:pt x="602" y="2163"/>
                  </a:lnTo>
                  <a:lnTo>
                    <a:pt x="580" y="2149"/>
                  </a:lnTo>
                  <a:lnTo>
                    <a:pt x="556" y="2137"/>
                  </a:lnTo>
                  <a:lnTo>
                    <a:pt x="534" y="2122"/>
                  </a:lnTo>
                  <a:lnTo>
                    <a:pt x="513" y="2108"/>
                  </a:lnTo>
                  <a:lnTo>
                    <a:pt x="491" y="2092"/>
                  </a:lnTo>
                  <a:lnTo>
                    <a:pt x="470" y="2077"/>
                  </a:lnTo>
                  <a:lnTo>
                    <a:pt x="449" y="2062"/>
                  </a:lnTo>
                  <a:lnTo>
                    <a:pt x="428" y="2045"/>
                  </a:lnTo>
                  <a:lnTo>
                    <a:pt x="409" y="2029"/>
                  </a:lnTo>
                  <a:lnTo>
                    <a:pt x="390" y="2012"/>
                  </a:lnTo>
                  <a:lnTo>
                    <a:pt x="370" y="1994"/>
                  </a:lnTo>
                  <a:lnTo>
                    <a:pt x="351" y="1976"/>
                  </a:lnTo>
                  <a:lnTo>
                    <a:pt x="333" y="1958"/>
                  </a:lnTo>
                  <a:lnTo>
                    <a:pt x="315" y="1940"/>
                  </a:lnTo>
                  <a:lnTo>
                    <a:pt x="297" y="1920"/>
                  </a:lnTo>
                  <a:lnTo>
                    <a:pt x="280" y="1901"/>
                  </a:lnTo>
                  <a:lnTo>
                    <a:pt x="279" y="1901"/>
                  </a:lnTo>
                  <a:lnTo>
                    <a:pt x="279" y="1900"/>
                  </a:lnTo>
                  <a:lnTo>
                    <a:pt x="279" y="1900"/>
                  </a:lnTo>
                  <a:lnTo>
                    <a:pt x="277" y="1898"/>
                  </a:lnTo>
                  <a:lnTo>
                    <a:pt x="245" y="1861"/>
                  </a:lnTo>
                  <a:lnTo>
                    <a:pt x="216" y="1821"/>
                  </a:lnTo>
                  <a:lnTo>
                    <a:pt x="187" y="1780"/>
                  </a:lnTo>
                  <a:lnTo>
                    <a:pt x="161" y="1739"/>
                  </a:lnTo>
                  <a:lnTo>
                    <a:pt x="136" y="1696"/>
                  </a:lnTo>
                  <a:lnTo>
                    <a:pt x="113" y="1651"/>
                  </a:lnTo>
                  <a:lnTo>
                    <a:pt x="93" y="1607"/>
                  </a:lnTo>
                  <a:lnTo>
                    <a:pt x="73" y="1560"/>
                  </a:lnTo>
                  <a:lnTo>
                    <a:pt x="57" y="1514"/>
                  </a:lnTo>
                  <a:lnTo>
                    <a:pt x="41" y="1465"/>
                  </a:lnTo>
                  <a:lnTo>
                    <a:pt x="29" y="1417"/>
                  </a:lnTo>
                  <a:lnTo>
                    <a:pt x="19" y="1367"/>
                  </a:lnTo>
                  <a:lnTo>
                    <a:pt x="11" y="1317"/>
                  </a:lnTo>
                  <a:lnTo>
                    <a:pt x="4" y="1267"/>
                  </a:lnTo>
                  <a:lnTo>
                    <a:pt x="1" y="1214"/>
                  </a:lnTo>
                  <a:lnTo>
                    <a:pt x="0" y="1163"/>
                  </a:lnTo>
                  <a:lnTo>
                    <a:pt x="1" y="1096"/>
                  </a:lnTo>
                  <a:lnTo>
                    <a:pt x="8" y="1030"/>
                  </a:lnTo>
                  <a:lnTo>
                    <a:pt x="18" y="965"/>
                  </a:lnTo>
                  <a:lnTo>
                    <a:pt x="32" y="901"/>
                  </a:lnTo>
                  <a:lnTo>
                    <a:pt x="48" y="838"/>
                  </a:lnTo>
                  <a:lnTo>
                    <a:pt x="69" y="777"/>
                  </a:lnTo>
                  <a:lnTo>
                    <a:pt x="94" y="718"/>
                  </a:lnTo>
                  <a:lnTo>
                    <a:pt x="122" y="659"/>
                  </a:lnTo>
                  <a:lnTo>
                    <a:pt x="152" y="602"/>
                  </a:lnTo>
                  <a:lnTo>
                    <a:pt x="186" y="548"/>
                  </a:lnTo>
                  <a:lnTo>
                    <a:pt x="223" y="496"/>
                  </a:lnTo>
                  <a:lnTo>
                    <a:pt x="262" y="444"/>
                  </a:lnTo>
                  <a:lnTo>
                    <a:pt x="305" y="397"/>
                  </a:lnTo>
                  <a:lnTo>
                    <a:pt x="351" y="350"/>
                  </a:lnTo>
                  <a:lnTo>
                    <a:pt x="398" y="307"/>
                  </a:lnTo>
                  <a:lnTo>
                    <a:pt x="448" y="265"/>
                  </a:lnTo>
                  <a:lnTo>
                    <a:pt x="485" y="238"/>
                  </a:lnTo>
                  <a:lnTo>
                    <a:pt x="524" y="211"/>
                  </a:lnTo>
                  <a:lnTo>
                    <a:pt x="563" y="186"/>
                  </a:lnTo>
                  <a:lnTo>
                    <a:pt x="603" y="163"/>
                  </a:lnTo>
                  <a:lnTo>
                    <a:pt x="645" y="140"/>
                  </a:lnTo>
                  <a:lnTo>
                    <a:pt x="688" y="120"/>
                  </a:lnTo>
                  <a:lnTo>
                    <a:pt x="732" y="100"/>
                  </a:lnTo>
                  <a:lnTo>
                    <a:pt x="777" y="82"/>
                  </a:lnTo>
                  <a:lnTo>
                    <a:pt x="821" y="67"/>
                  </a:lnTo>
                  <a:lnTo>
                    <a:pt x="868" y="52"/>
                  </a:lnTo>
                  <a:lnTo>
                    <a:pt x="914" y="39"/>
                  </a:lnTo>
                  <a:lnTo>
                    <a:pt x="963" y="28"/>
                  </a:lnTo>
                  <a:lnTo>
                    <a:pt x="1011" y="20"/>
                  </a:lnTo>
                  <a:lnTo>
                    <a:pt x="1060" y="13"/>
                  </a:lnTo>
                  <a:lnTo>
                    <a:pt x="1110" y="7"/>
                  </a:lnTo>
                  <a:lnTo>
                    <a:pt x="1160" y="3"/>
                  </a:lnTo>
                  <a:lnTo>
                    <a:pt x="1162" y="2"/>
                  </a:lnTo>
                  <a:lnTo>
                    <a:pt x="1166" y="2"/>
                  </a:lnTo>
                  <a:lnTo>
                    <a:pt x="1169" y="0"/>
                  </a:lnTo>
                  <a:lnTo>
                    <a:pt x="1173" y="0"/>
                  </a:lnTo>
                  <a:lnTo>
                    <a:pt x="1176" y="0"/>
                  </a:lnTo>
                  <a:lnTo>
                    <a:pt x="1178" y="0"/>
                  </a:lnTo>
                  <a:lnTo>
                    <a:pt x="1180" y="0"/>
                  </a:lnTo>
                  <a:lnTo>
                    <a:pt x="1183" y="2"/>
                  </a:lnTo>
                  <a:lnTo>
                    <a:pt x="1189" y="2"/>
                  </a:lnTo>
                  <a:lnTo>
                    <a:pt x="1194" y="2"/>
                  </a:lnTo>
                  <a:lnTo>
                    <a:pt x="1201" y="2"/>
                  </a:lnTo>
                  <a:lnTo>
                    <a:pt x="1207" y="0"/>
                  </a:lnTo>
                  <a:lnTo>
                    <a:pt x="1212" y="0"/>
                  </a:lnTo>
                  <a:lnTo>
                    <a:pt x="1219" y="0"/>
                  </a:lnTo>
                  <a:lnTo>
                    <a:pt x="1225" y="0"/>
                  </a:lnTo>
                  <a:lnTo>
                    <a:pt x="1230" y="0"/>
                  </a:lnTo>
                  <a:lnTo>
                    <a:pt x="1237" y="0"/>
                  </a:lnTo>
                  <a:lnTo>
                    <a:pt x="1246" y="0"/>
                  </a:lnTo>
                  <a:lnTo>
                    <a:pt x="1252" y="0"/>
                  </a:lnTo>
                  <a:lnTo>
                    <a:pt x="1259" y="2"/>
                  </a:lnTo>
                  <a:lnTo>
                    <a:pt x="1261" y="0"/>
                  </a:lnTo>
                  <a:lnTo>
                    <a:pt x="1262" y="0"/>
                  </a:lnTo>
                  <a:lnTo>
                    <a:pt x="1265" y="0"/>
                  </a:lnTo>
                  <a:lnTo>
                    <a:pt x="1266" y="0"/>
                  </a:lnTo>
                  <a:lnTo>
                    <a:pt x="1269" y="0"/>
                  </a:lnTo>
                  <a:lnTo>
                    <a:pt x="1271" y="0"/>
                  </a:lnTo>
                  <a:lnTo>
                    <a:pt x="1273" y="0"/>
                  </a:lnTo>
                  <a:lnTo>
                    <a:pt x="1275" y="2"/>
                  </a:lnTo>
                  <a:lnTo>
                    <a:pt x="1294" y="2"/>
                  </a:lnTo>
                  <a:lnTo>
                    <a:pt x="1314" y="3"/>
                  </a:lnTo>
                  <a:lnTo>
                    <a:pt x="1332" y="5"/>
                  </a:lnTo>
                  <a:lnTo>
                    <a:pt x="1351" y="6"/>
                  </a:lnTo>
                  <a:lnTo>
                    <a:pt x="1369" y="7"/>
                  </a:lnTo>
                  <a:lnTo>
                    <a:pt x="1388" y="10"/>
                  </a:lnTo>
                  <a:lnTo>
                    <a:pt x="1406" y="13"/>
                  </a:lnTo>
                  <a:lnTo>
                    <a:pt x="1426" y="14"/>
                  </a:lnTo>
                  <a:lnTo>
                    <a:pt x="1444" y="18"/>
                  </a:lnTo>
                  <a:lnTo>
                    <a:pt x="1462" y="21"/>
                  </a:lnTo>
                  <a:lnTo>
                    <a:pt x="1480" y="24"/>
                  </a:lnTo>
                  <a:lnTo>
                    <a:pt x="1498" y="28"/>
                  </a:lnTo>
                  <a:lnTo>
                    <a:pt x="1516" y="32"/>
                  </a:lnTo>
                  <a:lnTo>
                    <a:pt x="1534" y="36"/>
                  </a:lnTo>
                  <a:lnTo>
                    <a:pt x="1552" y="41"/>
                  </a:lnTo>
                  <a:lnTo>
                    <a:pt x="1570" y="45"/>
                  </a:lnTo>
                  <a:lnTo>
                    <a:pt x="1572" y="45"/>
                  </a:lnTo>
                  <a:lnTo>
                    <a:pt x="1581" y="49"/>
                  </a:lnTo>
                  <a:lnTo>
                    <a:pt x="1608" y="57"/>
                  </a:lnTo>
                  <a:lnTo>
                    <a:pt x="1635" y="66"/>
                  </a:lnTo>
                  <a:lnTo>
                    <a:pt x="1662" y="74"/>
                  </a:lnTo>
                  <a:lnTo>
                    <a:pt x="1688" y="84"/>
                  </a:lnTo>
                  <a:lnTo>
                    <a:pt x="1713" y="93"/>
                  </a:lnTo>
                  <a:lnTo>
                    <a:pt x="1739" y="104"/>
                  </a:lnTo>
                  <a:lnTo>
                    <a:pt x="1764" y="116"/>
                  </a:lnTo>
                  <a:lnTo>
                    <a:pt x="1789" y="127"/>
                  </a:lnTo>
                  <a:lnTo>
                    <a:pt x="1814" y="139"/>
                  </a:lnTo>
                  <a:lnTo>
                    <a:pt x="1838" y="152"/>
                  </a:lnTo>
                  <a:lnTo>
                    <a:pt x="1863" y="165"/>
                  </a:lnTo>
                  <a:lnTo>
                    <a:pt x="1887" y="179"/>
                  </a:lnTo>
                  <a:lnTo>
                    <a:pt x="1909" y="193"/>
                  </a:lnTo>
                  <a:lnTo>
                    <a:pt x="1932" y="208"/>
                  </a:lnTo>
                  <a:lnTo>
                    <a:pt x="1955" y="224"/>
                  </a:lnTo>
                  <a:lnTo>
                    <a:pt x="1977" y="239"/>
                  </a:lnTo>
                  <a:lnTo>
                    <a:pt x="2031" y="281"/>
                  </a:lnTo>
                  <a:lnTo>
                    <a:pt x="2082" y="324"/>
                  </a:lnTo>
                  <a:lnTo>
                    <a:pt x="2131" y="371"/>
                  </a:lnTo>
                  <a:lnTo>
                    <a:pt x="2177" y="419"/>
                  </a:lnTo>
                  <a:lnTo>
                    <a:pt x="2220" y="472"/>
                  </a:lnTo>
                  <a:lnTo>
                    <a:pt x="2260" y="526"/>
                  </a:lnTo>
                  <a:lnTo>
                    <a:pt x="2296" y="582"/>
                  </a:lnTo>
                  <a:lnTo>
                    <a:pt x="2329" y="640"/>
                  </a:lnTo>
                  <a:lnTo>
                    <a:pt x="2360" y="700"/>
                  </a:lnTo>
                  <a:lnTo>
                    <a:pt x="2385" y="762"/>
                  </a:lnTo>
                  <a:lnTo>
                    <a:pt x="2408" y="824"/>
                  </a:lnTo>
                  <a:lnTo>
                    <a:pt x="2426" y="890"/>
                  </a:lnTo>
                  <a:lnTo>
                    <a:pt x="2442" y="956"/>
                  </a:lnTo>
                  <a:lnTo>
                    <a:pt x="2453" y="1024"/>
                  </a:lnTo>
                  <a:lnTo>
                    <a:pt x="2458" y="1094"/>
                  </a:lnTo>
                  <a:lnTo>
                    <a:pt x="2461" y="1163"/>
                  </a:lnTo>
                  <a:lnTo>
                    <a:pt x="2458" y="1249"/>
                  </a:lnTo>
                  <a:lnTo>
                    <a:pt x="2447" y="1335"/>
                  </a:lnTo>
                  <a:lnTo>
                    <a:pt x="2430" y="1418"/>
                  </a:lnTo>
                  <a:lnTo>
                    <a:pt x="2408" y="1499"/>
                  </a:lnTo>
                  <a:lnTo>
                    <a:pt x="2380" y="1576"/>
                  </a:lnTo>
                  <a:lnTo>
                    <a:pt x="2346" y="1653"/>
                  </a:lnTo>
                  <a:lnTo>
                    <a:pt x="2307" y="1726"/>
                  </a:lnTo>
                  <a:lnTo>
                    <a:pt x="2263" y="1796"/>
                  </a:lnTo>
                  <a:lnTo>
                    <a:pt x="2257" y="1805"/>
                  </a:lnTo>
                  <a:lnTo>
                    <a:pt x="2250" y="1814"/>
                  </a:lnTo>
                  <a:lnTo>
                    <a:pt x="2244" y="1822"/>
                  </a:lnTo>
                  <a:lnTo>
                    <a:pt x="2238" y="1832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393" y="422"/>
              <a:ext cx="2461" cy="2325"/>
            </a:xfrm>
            <a:custGeom>
              <a:avLst/>
              <a:gdLst>
                <a:gd name="T0" fmla="*/ 1838 w 2461"/>
                <a:gd name="T1" fmla="*/ 152 h 2325"/>
                <a:gd name="T2" fmla="*/ 1662 w 2461"/>
                <a:gd name="T3" fmla="*/ 74 h 2325"/>
                <a:gd name="T4" fmla="*/ 1574 w 2461"/>
                <a:gd name="T5" fmla="*/ 145 h 2325"/>
                <a:gd name="T6" fmla="*/ 1570 w 2461"/>
                <a:gd name="T7" fmla="*/ 45 h 2325"/>
                <a:gd name="T8" fmla="*/ 1444 w 2461"/>
                <a:gd name="T9" fmla="*/ 18 h 2325"/>
                <a:gd name="T10" fmla="*/ 1314 w 2461"/>
                <a:gd name="T11" fmla="*/ 3 h 2325"/>
                <a:gd name="T12" fmla="*/ 1297 w 2461"/>
                <a:gd name="T13" fmla="*/ 64 h 2325"/>
                <a:gd name="T14" fmla="*/ 1234 w 2461"/>
                <a:gd name="T15" fmla="*/ 48 h 2325"/>
                <a:gd name="T16" fmla="*/ 1237 w 2461"/>
                <a:gd name="T17" fmla="*/ 0 h 2325"/>
                <a:gd name="T18" fmla="*/ 1194 w 2461"/>
                <a:gd name="T19" fmla="*/ 2 h 2325"/>
                <a:gd name="T20" fmla="*/ 1205 w 2461"/>
                <a:gd name="T21" fmla="*/ 35 h 2325"/>
                <a:gd name="T22" fmla="*/ 1162 w 2461"/>
                <a:gd name="T23" fmla="*/ 78 h 2325"/>
                <a:gd name="T24" fmla="*/ 1153 w 2461"/>
                <a:gd name="T25" fmla="*/ 70 h 2325"/>
                <a:gd name="T26" fmla="*/ 1189 w 2461"/>
                <a:gd name="T27" fmla="*/ 28 h 2325"/>
                <a:gd name="T28" fmla="*/ 1160 w 2461"/>
                <a:gd name="T29" fmla="*/ 21 h 2325"/>
                <a:gd name="T30" fmla="*/ 1154 w 2461"/>
                <a:gd name="T31" fmla="*/ 6 h 2325"/>
                <a:gd name="T32" fmla="*/ 868 w 2461"/>
                <a:gd name="T33" fmla="*/ 52 h 2325"/>
                <a:gd name="T34" fmla="*/ 563 w 2461"/>
                <a:gd name="T35" fmla="*/ 186 h 2325"/>
                <a:gd name="T36" fmla="*/ 262 w 2461"/>
                <a:gd name="T37" fmla="*/ 444 h 2325"/>
                <a:gd name="T38" fmla="*/ 48 w 2461"/>
                <a:gd name="T39" fmla="*/ 838 h 2325"/>
                <a:gd name="T40" fmla="*/ 4 w 2461"/>
                <a:gd name="T41" fmla="*/ 1267 h 2325"/>
                <a:gd name="T42" fmla="*/ 93 w 2461"/>
                <a:gd name="T43" fmla="*/ 1607 h 2325"/>
                <a:gd name="T44" fmla="*/ 277 w 2461"/>
                <a:gd name="T45" fmla="*/ 1898 h 2325"/>
                <a:gd name="T46" fmla="*/ 312 w 2461"/>
                <a:gd name="T47" fmla="*/ 1836 h 2325"/>
                <a:gd name="T48" fmla="*/ 373 w 2461"/>
                <a:gd name="T49" fmla="*/ 1866 h 2325"/>
                <a:gd name="T50" fmla="*/ 317 w 2461"/>
                <a:gd name="T51" fmla="*/ 1855 h 2325"/>
                <a:gd name="T52" fmla="*/ 322 w 2461"/>
                <a:gd name="T53" fmla="*/ 1904 h 2325"/>
                <a:gd name="T54" fmla="*/ 284 w 2461"/>
                <a:gd name="T55" fmla="*/ 1905 h 2325"/>
                <a:gd name="T56" fmla="*/ 390 w 2461"/>
                <a:gd name="T57" fmla="*/ 2012 h 2325"/>
                <a:gd name="T58" fmla="*/ 534 w 2461"/>
                <a:gd name="T59" fmla="*/ 2122 h 2325"/>
                <a:gd name="T60" fmla="*/ 746 w 2461"/>
                <a:gd name="T61" fmla="*/ 2231 h 2325"/>
                <a:gd name="T62" fmla="*/ 1021 w 2461"/>
                <a:gd name="T63" fmla="*/ 2309 h 2325"/>
                <a:gd name="T64" fmla="*/ 1282 w 2461"/>
                <a:gd name="T65" fmla="*/ 2324 h 2325"/>
                <a:gd name="T66" fmla="*/ 1459 w 2461"/>
                <a:gd name="T67" fmla="*/ 2306 h 2325"/>
                <a:gd name="T68" fmla="*/ 1627 w 2461"/>
                <a:gd name="T69" fmla="*/ 2264 h 2325"/>
                <a:gd name="T70" fmla="*/ 1684 w 2461"/>
                <a:gd name="T71" fmla="*/ 2245 h 2325"/>
                <a:gd name="T72" fmla="*/ 1816 w 2461"/>
                <a:gd name="T73" fmla="*/ 2187 h 2325"/>
                <a:gd name="T74" fmla="*/ 1936 w 2461"/>
                <a:gd name="T75" fmla="*/ 2116 h 2325"/>
                <a:gd name="T76" fmla="*/ 1934 w 2461"/>
                <a:gd name="T77" fmla="*/ 2056 h 2325"/>
                <a:gd name="T78" fmla="*/ 1932 w 2461"/>
                <a:gd name="T79" fmla="*/ 2029 h 2325"/>
                <a:gd name="T80" fmla="*/ 1896 w 2461"/>
                <a:gd name="T81" fmla="*/ 2040 h 2325"/>
                <a:gd name="T82" fmla="*/ 1949 w 2461"/>
                <a:gd name="T83" fmla="*/ 2020 h 2325"/>
                <a:gd name="T84" fmla="*/ 1942 w 2461"/>
                <a:gd name="T85" fmla="*/ 2069 h 2325"/>
                <a:gd name="T86" fmla="*/ 1959 w 2461"/>
                <a:gd name="T87" fmla="*/ 2101 h 2325"/>
                <a:gd name="T88" fmla="*/ 2092 w 2461"/>
                <a:gd name="T89" fmla="*/ 1994 h 2325"/>
                <a:gd name="T90" fmla="*/ 2207 w 2461"/>
                <a:gd name="T91" fmla="*/ 1869 h 2325"/>
                <a:gd name="T92" fmla="*/ 2218 w 2461"/>
                <a:gd name="T93" fmla="*/ 1823 h 2325"/>
                <a:gd name="T94" fmla="*/ 2244 w 2461"/>
                <a:gd name="T95" fmla="*/ 1790 h 2325"/>
                <a:gd name="T96" fmla="*/ 2211 w 2461"/>
                <a:gd name="T97" fmla="*/ 1796 h 2325"/>
                <a:gd name="T98" fmla="*/ 2188 w 2461"/>
                <a:gd name="T99" fmla="*/ 1775 h 2325"/>
                <a:gd name="T100" fmla="*/ 2217 w 2461"/>
                <a:gd name="T101" fmla="*/ 1765 h 2325"/>
                <a:gd name="T102" fmla="*/ 2256 w 2461"/>
                <a:gd name="T103" fmla="*/ 1776 h 2325"/>
                <a:gd name="T104" fmla="*/ 2408 w 2461"/>
                <a:gd name="T105" fmla="*/ 1499 h 2325"/>
                <a:gd name="T106" fmla="*/ 2442 w 2461"/>
                <a:gd name="T107" fmla="*/ 956 h 2325"/>
                <a:gd name="T108" fmla="*/ 2260 w 2461"/>
                <a:gd name="T109" fmla="*/ 526 h 2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61" h="2325">
                  <a:moveTo>
                    <a:pt x="1977" y="239"/>
                  </a:moveTo>
                  <a:lnTo>
                    <a:pt x="1955" y="224"/>
                  </a:lnTo>
                  <a:lnTo>
                    <a:pt x="1932" y="208"/>
                  </a:lnTo>
                  <a:lnTo>
                    <a:pt x="1909" y="193"/>
                  </a:lnTo>
                  <a:lnTo>
                    <a:pt x="1887" y="179"/>
                  </a:lnTo>
                  <a:lnTo>
                    <a:pt x="1863" y="165"/>
                  </a:lnTo>
                  <a:lnTo>
                    <a:pt x="1838" y="152"/>
                  </a:lnTo>
                  <a:lnTo>
                    <a:pt x="1814" y="139"/>
                  </a:lnTo>
                  <a:lnTo>
                    <a:pt x="1789" y="127"/>
                  </a:lnTo>
                  <a:lnTo>
                    <a:pt x="1764" y="116"/>
                  </a:lnTo>
                  <a:lnTo>
                    <a:pt x="1739" y="104"/>
                  </a:lnTo>
                  <a:lnTo>
                    <a:pt x="1713" y="93"/>
                  </a:lnTo>
                  <a:lnTo>
                    <a:pt x="1688" y="84"/>
                  </a:lnTo>
                  <a:lnTo>
                    <a:pt x="1662" y="74"/>
                  </a:lnTo>
                  <a:lnTo>
                    <a:pt x="1635" y="66"/>
                  </a:lnTo>
                  <a:lnTo>
                    <a:pt x="1608" y="57"/>
                  </a:lnTo>
                  <a:lnTo>
                    <a:pt x="1581" y="49"/>
                  </a:lnTo>
                  <a:lnTo>
                    <a:pt x="1583" y="49"/>
                  </a:lnTo>
                  <a:lnTo>
                    <a:pt x="1555" y="121"/>
                  </a:lnTo>
                  <a:lnTo>
                    <a:pt x="1580" y="131"/>
                  </a:lnTo>
                  <a:lnTo>
                    <a:pt x="1574" y="145"/>
                  </a:lnTo>
                  <a:lnTo>
                    <a:pt x="1511" y="121"/>
                  </a:lnTo>
                  <a:lnTo>
                    <a:pt x="1516" y="107"/>
                  </a:lnTo>
                  <a:lnTo>
                    <a:pt x="1540" y="116"/>
                  </a:lnTo>
                  <a:lnTo>
                    <a:pt x="1560" y="61"/>
                  </a:lnTo>
                  <a:lnTo>
                    <a:pt x="1538" y="63"/>
                  </a:lnTo>
                  <a:lnTo>
                    <a:pt x="1537" y="46"/>
                  </a:lnTo>
                  <a:lnTo>
                    <a:pt x="1570" y="45"/>
                  </a:lnTo>
                  <a:lnTo>
                    <a:pt x="1552" y="41"/>
                  </a:lnTo>
                  <a:lnTo>
                    <a:pt x="1534" y="36"/>
                  </a:lnTo>
                  <a:lnTo>
                    <a:pt x="1516" y="32"/>
                  </a:lnTo>
                  <a:lnTo>
                    <a:pt x="1498" y="28"/>
                  </a:lnTo>
                  <a:lnTo>
                    <a:pt x="1480" y="24"/>
                  </a:lnTo>
                  <a:lnTo>
                    <a:pt x="1462" y="21"/>
                  </a:lnTo>
                  <a:lnTo>
                    <a:pt x="1444" y="18"/>
                  </a:lnTo>
                  <a:lnTo>
                    <a:pt x="1426" y="14"/>
                  </a:lnTo>
                  <a:lnTo>
                    <a:pt x="1406" y="13"/>
                  </a:lnTo>
                  <a:lnTo>
                    <a:pt x="1388" y="10"/>
                  </a:lnTo>
                  <a:lnTo>
                    <a:pt x="1369" y="7"/>
                  </a:lnTo>
                  <a:lnTo>
                    <a:pt x="1351" y="6"/>
                  </a:lnTo>
                  <a:lnTo>
                    <a:pt x="1332" y="5"/>
                  </a:lnTo>
                  <a:lnTo>
                    <a:pt x="1314" y="3"/>
                  </a:lnTo>
                  <a:lnTo>
                    <a:pt x="1294" y="2"/>
                  </a:lnTo>
                  <a:lnTo>
                    <a:pt x="1275" y="2"/>
                  </a:lnTo>
                  <a:lnTo>
                    <a:pt x="1287" y="9"/>
                  </a:lnTo>
                  <a:lnTo>
                    <a:pt x="1294" y="20"/>
                  </a:lnTo>
                  <a:lnTo>
                    <a:pt x="1297" y="34"/>
                  </a:lnTo>
                  <a:lnTo>
                    <a:pt x="1298" y="48"/>
                  </a:lnTo>
                  <a:lnTo>
                    <a:pt x="1297" y="64"/>
                  </a:lnTo>
                  <a:lnTo>
                    <a:pt x="1293" y="79"/>
                  </a:lnTo>
                  <a:lnTo>
                    <a:pt x="1283" y="92"/>
                  </a:lnTo>
                  <a:lnTo>
                    <a:pt x="1266" y="96"/>
                  </a:lnTo>
                  <a:lnTo>
                    <a:pt x="1250" y="92"/>
                  </a:lnTo>
                  <a:lnTo>
                    <a:pt x="1240" y="79"/>
                  </a:lnTo>
                  <a:lnTo>
                    <a:pt x="1236" y="64"/>
                  </a:lnTo>
                  <a:lnTo>
                    <a:pt x="1234" y="48"/>
                  </a:lnTo>
                  <a:lnTo>
                    <a:pt x="1236" y="34"/>
                  </a:lnTo>
                  <a:lnTo>
                    <a:pt x="1239" y="20"/>
                  </a:lnTo>
                  <a:lnTo>
                    <a:pt x="1247" y="9"/>
                  </a:lnTo>
                  <a:lnTo>
                    <a:pt x="1259" y="2"/>
                  </a:lnTo>
                  <a:lnTo>
                    <a:pt x="1252" y="0"/>
                  </a:lnTo>
                  <a:lnTo>
                    <a:pt x="1246" y="0"/>
                  </a:lnTo>
                  <a:lnTo>
                    <a:pt x="1237" y="0"/>
                  </a:lnTo>
                  <a:lnTo>
                    <a:pt x="1230" y="0"/>
                  </a:lnTo>
                  <a:lnTo>
                    <a:pt x="1225" y="0"/>
                  </a:lnTo>
                  <a:lnTo>
                    <a:pt x="1219" y="0"/>
                  </a:lnTo>
                  <a:lnTo>
                    <a:pt x="1212" y="0"/>
                  </a:lnTo>
                  <a:lnTo>
                    <a:pt x="1207" y="0"/>
                  </a:lnTo>
                  <a:lnTo>
                    <a:pt x="1201" y="2"/>
                  </a:lnTo>
                  <a:lnTo>
                    <a:pt x="1194" y="2"/>
                  </a:lnTo>
                  <a:lnTo>
                    <a:pt x="1189" y="2"/>
                  </a:lnTo>
                  <a:lnTo>
                    <a:pt x="1183" y="2"/>
                  </a:lnTo>
                  <a:lnTo>
                    <a:pt x="1191" y="6"/>
                  </a:lnTo>
                  <a:lnTo>
                    <a:pt x="1198" y="11"/>
                  </a:lnTo>
                  <a:lnTo>
                    <a:pt x="1204" y="20"/>
                  </a:lnTo>
                  <a:lnTo>
                    <a:pt x="1205" y="29"/>
                  </a:lnTo>
                  <a:lnTo>
                    <a:pt x="1205" y="35"/>
                  </a:lnTo>
                  <a:lnTo>
                    <a:pt x="1204" y="41"/>
                  </a:lnTo>
                  <a:lnTo>
                    <a:pt x="1201" y="46"/>
                  </a:lnTo>
                  <a:lnTo>
                    <a:pt x="1197" y="52"/>
                  </a:lnTo>
                  <a:lnTo>
                    <a:pt x="1190" y="59"/>
                  </a:lnTo>
                  <a:lnTo>
                    <a:pt x="1182" y="64"/>
                  </a:lnTo>
                  <a:lnTo>
                    <a:pt x="1172" y="71"/>
                  </a:lnTo>
                  <a:lnTo>
                    <a:pt x="1162" y="78"/>
                  </a:lnTo>
                  <a:lnTo>
                    <a:pt x="1190" y="78"/>
                  </a:lnTo>
                  <a:lnTo>
                    <a:pt x="1190" y="67"/>
                  </a:lnTo>
                  <a:lnTo>
                    <a:pt x="1205" y="67"/>
                  </a:lnTo>
                  <a:lnTo>
                    <a:pt x="1205" y="93"/>
                  </a:lnTo>
                  <a:lnTo>
                    <a:pt x="1140" y="93"/>
                  </a:lnTo>
                  <a:lnTo>
                    <a:pt x="1140" y="79"/>
                  </a:lnTo>
                  <a:lnTo>
                    <a:pt x="1153" y="70"/>
                  </a:lnTo>
                  <a:lnTo>
                    <a:pt x="1164" y="60"/>
                  </a:lnTo>
                  <a:lnTo>
                    <a:pt x="1172" y="53"/>
                  </a:lnTo>
                  <a:lnTo>
                    <a:pt x="1179" y="46"/>
                  </a:lnTo>
                  <a:lnTo>
                    <a:pt x="1185" y="42"/>
                  </a:lnTo>
                  <a:lnTo>
                    <a:pt x="1187" y="36"/>
                  </a:lnTo>
                  <a:lnTo>
                    <a:pt x="1189" y="32"/>
                  </a:lnTo>
                  <a:lnTo>
                    <a:pt x="1189" y="28"/>
                  </a:lnTo>
                  <a:lnTo>
                    <a:pt x="1187" y="23"/>
                  </a:lnTo>
                  <a:lnTo>
                    <a:pt x="1185" y="18"/>
                  </a:lnTo>
                  <a:lnTo>
                    <a:pt x="1179" y="17"/>
                  </a:lnTo>
                  <a:lnTo>
                    <a:pt x="1175" y="16"/>
                  </a:lnTo>
                  <a:lnTo>
                    <a:pt x="1168" y="17"/>
                  </a:lnTo>
                  <a:lnTo>
                    <a:pt x="1162" y="18"/>
                  </a:lnTo>
                  <a:lnTo>
                    <a:pt x="1160" y="21"/>
                  </a:lnTo>
                  <a:lnTo>
                    <a:pt x="1158" y="24"/>
                  </a:lnTo>
                  <a:lnTo>
                    <a:pt x="1158" y="28"/>
                  </a:lnTo>
                  <a:lnTo>
                    <a:pt x="1143" y="28"/>
                  </a:lnTo>
                  <a:lnTo>
                    <a:pt x="1143" y="14"/>
                  </a:lnTo>
                  <a:lnTo>
                    <a:pt x="1146" y="11"/>
                  </a:lnTo>
                  <a:lnTo>
                    <a:pt x="1150" y="9"/>
                  </a:lnTo>
                  <a:lnTo>
                    <a:pt x="1154" y="6"/>
                  </a:lnTo>
                  <a:lnTo>
                    <a:pt x="1160" y="3"/>
                  </a:lnTo>
                  <a:lnTo>
                    <a:pt x="1110" y="7"/>
                  </a:lnTo>
                  <a:lnTo>
                    <a:pt x="1060" y="13"/>
                  </a:lnTo>
                  <a:lnTo>
                    <a:pt x="1011" y="20"/>
                  </a:lnTo>
                  <a:lnTo>
                    <a:pt x="963" y="28"/>
                  </a:lnTo>
                  <a:lnTo>
                    <a:pt x="914" y="39"/>
                  </a:lnTo>
                  <a:lnTo>
                    <a:pt x="868" y="52"/>
                  </a:lnTo>
                  <a:lnTo>
                    <a:pt x="821" y="67"/>
                  </a:lnTo>
                  <a:lnTo>
                    <a:pt x="777" y="82"/>
                  </a:lnTo>
                  <a:lnTo>
                    <a:pt x="732" y="100"/>
                  </a:lnTo>
                  <a:lnTo>
                    <a:pt x="688" y="120"/>
                  </a:lnTo>
                  <a:lnTo>
                    <a:pt x="645" y="140"/>
                  </a:lnTo>
                  <a:lnTo>
                    <a:pt x="603" y="163"/>
                  </a:lnTo>
                  <a:lnTo>
                    <a:pt x="563" y="186"/>
                  </a:lnTo>
                  <a:lnTo>
                    <a:pt x="524" y="211"/>
                  </a:lnTo>
                  <a:lnTo>
                    <a:pt x="485" y="238"/>
                  </a:lnTo>
                  <a:lnTo>
                    <a:pt x="448" y="265"/>
                  </a:lnTo>
                  <a:lnTo>
                    <a:pt x="398" y="307"/>
                  </a:lnTo>
                  <a:lnTo>
                    <a:pt x="351" y="350"/>
                  </a:lnTo>
                  <a:lnTo>
                    <a:pt x="305" y="397"/>
                  </a:lnTo>
                  <a:lnTo>
                    <a:pt x="262" y="444"/>
                  </a:lnTo>
                  <a:lnTo>
                    <a:pt x="223" y="496"/>
                  </a:lnTo>
                  <a:lnTo>
                    <a:pt x="186" y="548"/>
                  </a:lnTo>
                  <a:lnTo>
                    <a:pt x="152" y="602"/>
                  </a:lnTo>
                  <a:lnTo>
                    <a:pt x="122" y="659"/>
                  </a:lnTo>
                  <a:lnTo>
                    <a:pt x="94" y="718"/>
                  </a:lnTo>
                  <a:lnTo>
                    <a:pt x="69" y="777"/>
                  </a:lnTo>
                  <a:lnTo>
                    <a:pt x="48" y="838"/>
                  </a:lnTo>
                  <a:lnTo>
                    <a:pt x="32" y="901"/>
                  </a:lnTo>
                  <a:lnTo>
                    <a:pt x="18" y="965"/>
                  </a:lnTo>
                  <a:lnTo>
                    <a:pt x="8" y="1030"/>
                  </a:lnTo>
                  <a:lnTo>
                    <a:pt x="1" y="1096"/>
                  </a:lnTo>
                  <a:lnTo>
                    <a:pt x="0" y="1163"/>
                  </a:lnTo>
                  <a:lnTo>
                    <a:pt x="1" y="1214"/>
                  </a:lnTo>
                  <a:lnTo>
                    <a:pt x="4" y="1267"/>
                  </a:lnTo>
                  <a:lnTo>
                    <a:pt x="11" y="1317"/>
                  </a:lnTo>
                  <a:lnTo>
                    <a:pt x="19" y="1367"/>
                  </a:lnTo>
                  <a:lnTo>
                    <a:pt x="29" y="1417"/>
                  </a:lnTo>
                  <a:lnTo>
                    <a:pt x="41" y="1465"/>
                  </a:lnTo>
                  <a:lnTo>
                    <a:pt x="57" y="1514"/>
                  </a:lnTo>
                  <a:lnTo>
                    <a:pt x="73" y="1560"/>
                  </a:lnTo>
                  <a:lnTo>
                    <a:pt x="93" y="1607"/>
                  </a:lnTo>
                  <a:lnTo>
                    <a:pt x="113" y="1651"/>
                  </a:lnTo>
                  <a:lnTo>
                    <a:pt x="136" y="1696"/>
                  </a:lnTo>
                  <a:lnTo>
                    <a:pt x="161" y="1739"/>
                  </a:lnTo>
                  <a:lnTo>
                    <a:pt x="187" y="1780"/>
                  </a:lnTo>
                  <a:lnTo>
                    <a:pt x="216" y="1821"/>
                  </a:lnTo>
                  <a:lnTo>
                    <a:pt x="245" y="1861"/>
                  </a:lnTo>
                  <a:lnTo>
                    <a:pt x="277" y="1898"/>
                  </a:lnTo>
                  <a:lnTo>
                    <a:pt x="272" y="1887"/>
                  </a:lnTo>
                  <a:lnTo>
                    <a:pt x="272" y="1873"/>
                  </a:lnTo>
                  <a:lnTo>
                    <a:pt x="279" y="1859"/>
                  </a:lnTo>
                  <a:lnTo>
                    <a:pt x="291" y="1847"/>
                  </a:lnTo>
                  <a:lnTo>
                    <a:pt x="297" y="1843"/>
                  </a:lnTo>
                  <a:lnTo>
                    <a:pt x="303" y="1839"/>
                  </a:lnTo>
                  <a:lnTo>
                    <a:pt x="312" y="1836"/>
                  </a:lnTo>
                  <a:lnTo>
                    <a:pt x="322" y="1834"/>
                  </a:lnTo>
                  <a:lnTo>
                    <a:pt x="331" y="1834"/>
                  </a:lnTo>
                  <a:lnTo>
                    <a:pt x="342" y="1837"/>
                  </a:lnTo>
                  <a:lnTo>
                    <a:pt x="352" y="1843"/>
                  </a:lnTo>
                  <a:lnTo>
                    <a:pt x="362" y="1852"/>
                  </a:lnTo>
                  <a:lnTo>
                    <a:pt x="371" y="1866"/>
                  </a:lnTo>
                  <a:lnTo>
                    <a:pt x="373" y="1866"/>
                  </a:lnTo>
                  <a:lnTo>
                    <a:pt x="360" y="1876"/>
                  </a:lnTo>
                  <a:lnTo>
                    <a:pt x="353" y="1868"/>
                  </a:lnTo>
                  <a:lnTo>
                    <a:pt x="344" y="1858"/>
                  </a:lnTo>
                  <a:lnTo>
                    <a:pt x="335" y="1851"/>
                  </a:lnTo>
                  <a:lnTo>
                    <a:pt x="326" y="1850"/>
                  </a:lnTo>
                  <a:lnTo>
                    <a:pt x="315" y="1852"/>
                  </a:lnTo>
                  <a:lnTo>
                    <a:pt x="317" y="1855"/>
                  </a:lnTo>
                  <a:lnTo>
                    <a:pt x="322" y="1858"/>
                  </a:lnTo>
                  <a:lnTo>
                    <a:pt x="326" y="1861"/>
                  </a:lnTo>
                  <a:lnTo>
                    <a:pt x="328" y="1864"/>
                  </a:lnTo>
                  <a:lnTo>
                    <a:pt x="333" y="1873"/>
                  </a:lnTo>
                  <a:lnTo>
                    <a:pt x="334" y="1886"/>
                  </a:lnTo>
                  <a:lnTo>
                    <a:pt x="330" y="1895"/>
                  </a:lnTo>
                  <a:lnTo>
                    <a:pt x="322" y="1904"/>
                  </a:lnTo>
                  <a:lnTo>
                    <a:pt x="316" y="1908"/>
                  </a:lnTo>
                  <a:lnTo>
                    <a:pt x="310" y="1909"/>
                  </a:lnTo>
                  <a:lnTo>
                    <a:pt x="305" y="1911"/>
                  </a:lnTo>
                  <a:lnTo>
                    <a:pt x="299" y="1911"/>
                  </a:lnTo>
                  <a:lnTo>
                    <a:pt x="294" y="1911"/>
                  </a:lnTo>
                  <a:lnTo>
                    <a:pt x="290" y="1908"/>
                  </a:lnTo>
                  <a:lnTo>
                    <a:pt x="284" y="1905"/>
                  </a:lnTo>
                  <a:lnTo>
                    <a:pt x="280" y="1901"/>
                  </a:lnTo>
                  <a:lnTo>
                    <a:pt x="297" y="1920"/>
                  </a:lnTo>
                  <a:lnTo>
                    <a:pt x="315" y="1940"/>
                  </a:lnTo>
                  <a:lnTo>
                    <a:pt x="333" y="1958"/>
                  </a:lnTo>
                  <a:lnTo>
                    <a:pt x="351" y="1976"/>
                  </a:lnTo>
                  <a:lnTo>
                    <a:pt x="370" y="1994"/>
                  </a:lnTo>
                  <a:lnTo>
                    <a:pt x="390" y="2012"/>
                  </a:lnTo>
                  <a:lnTo>
                    <a:pt x="409" y="2029"/>
                  </a:lnTo>
                  <a:lnTo>
                    <a:pt x="428" y="2045"/>
                  </a:lnTo>
                  <a:lnTo>
                    <a:pt x="449" y="2062"/>
                  </a:lnTo>
                  <a:lnTo>
                    <a:pt x="470" y="2077"/>
                  </a:lnTo>
                  <a:lnTo>
                    <a:pt x="491" y="2092"/>
                  </a:lnTo>
                  <a:lnTo>
                    <a:pt x="513" y="2108"/>
                  </a:lnTo>
                  <a:lnTo>
                    <a:pt x="534" y="2122"/>
                  </a:lnTo>
                  <a:lnTo>
                    <a:pt x="556" y="2137"/>
                  </a:lnTo>
                  <a:lnTo>
                    <a:pt x="580" y="2149"/>
                  </a:lnTo>
                  <a:lnTo>
                    <a:pt x="602" y="2163"/>
                  </a:lnTo>
                  <a:lnTo>
                    <a:pt x="636" y="2183"/>
                  </a:lnTo>
                  <a:lnTo>
                    <a:pt x="673" y="2199"/>
                  </a:lnTo>
                  <a:lnTo>
                    <a:pt x="709" y="2216"/>
                  </a:lnTo>
                  <a:lnTo>
                    <a:pt x="746" y="2231"/>
                  </a:lnTo>
                  <a:lnTo>
                    <a:pt x="784" y="2246"/>
                  </a:lnTo>
                  <a:lnTo>
                    <a:pt x="821" y="2260"/>
                  </a:lnTo>
                  <a:lnTo>
                    <a:pt x="860" y="2271"/>
                  </a:lnTo>
                  <a:lnTo>
                    <a:pt x="900" y="2282"/>
                  </a:lnTo>
                  <a:lnTo>
                    <a:pt x="939" y="2292"/>
                  </a:lnTo>
                  <a:lnTo>
                    <a:pt x="979" y="2301"/>
                  </a:lnTo>
                  <a:lnTo>
                    <a:pt x="1021" y="2309"/>
                  </a:lnTo>
                  <a:lnTo>
                    <a:pt x="1061" y="2314"/>
                  </a:lnTo>
                  <a:lnTo>
                    <a:pt x="1103" y="2320"/>
                  </a:lnTo>
                  <a:lnTo>
                    <a:pt x="1146" y="2323"/>
                  </a:lnTo>
                  <a:lnTo>
                    <a:pt x="1187" y="2324"/>
                  </a:lnTo>
                  <a:lnTo>
                    <a:pt x="1230" y="2325"/>
                  </a:lnTo>
                  <a:lnTo>
                    <a:pt x="1257" y="2325"/>
                  </a:lnTo>
                  <a:lnTo>
                    <a:pt x="1282" y="2324"/>
                  </a:lnTo>
                  <a:lnTo>
                    <a:pt x="1308" y="2323"/>
                  </a:lnTo>
                  <a:lnTo>
                    <a:pt x="1333" y="2321"/>
                  </a:lnTo>
                  <a:lnTo>
                    <a:pt x="1359" y="2320"/>
                  </a:lnTo>
                  <a:lnTo>
                    <a:pt x="1384" y="2317"/>
                  </a:lnTo>
                  <a:lnTo>
                    <a:pt x="1409" y="2313"/>
                  </a:lnTo>
                  <a:lnTo>
                    <a:pt x="1434" y="2310"/>
                  </a:lnTo>
                  <a:lnTo>
                    <a:pt x="1459" y="2306"/>
                  </a:lnTo>
                  <a:lnTo>
                    <a:pt x="1483" y="2302"/>
                  </a:lnTo>
                  <a:lnTo>
                    <a:pt x="1508" y="2296"/>
                  </a:lnTo>
                  <a:lnTo>
                    <a:pt x="1531" y="2291"/>
                  </a:lnTo>
                  <a:lnTo>
                    <a:pt x="1556" y="2285"/>
                  </a:lnTo>
                  <a:lnTo>
                    <a:pt x="1580" y="2278"/>
                  </a:lnTo>
                  <a:lnTo>
                    <a:pt x="1604" y="2271"/>
                  </a:lnTo>
                  <a:lnTo>
                    <a:pt x="1627" y="2264"/>
                  </a:lnTo>
                  <a:lnTo>
                    <a:pt x="1627" y="2264"/>
                  </a:lnTo>
                  <a:lnTo>
                    <a:pt x="1627" y="2264"/>
                  </a:lnTo>
                  <a:lnTo>
                    <a:pt x="1637" y="2262"/>
                  </a:lnTo>
                  <a:lnTo>
                    <a:pt x="1647" y="2258"/>
                  </a:lnTo>
                  <a:lnTo>
                    <a:pt x="1655" y="2255"/>
                  </a:lnTo>
                  <a:lnTo>
                    <a:pt x="1665" y="2252"/>
                  </a:lnTo>
                  <a:lnTo>
                    <a:pt x="1684" y="2245"/>
                  </a:lnTo>
                  <a:lnTo>
                    <a:pt x="1703" y="2237"/>
                  </a:lnTo>
                  <a:lnTo>
                    <a:pt x="1723" y="2230"/>
                  </a:lnTo>
                  <a:lnTo>
                    <a:pt x="1741" y="2221"/>
                  </a:lnTo>
                  <a:lnTo>
                    <a:pt x="1760" y="2213"/>
                  </a:lnTo>
                  <a:lnTo>
                    <a:pt x="1778" y="2205"/>
                  </a:lnTo>
                  <a:lnTo>
                    <a:pt x="1796" y="2196"/>
                  </a:lnTo>
                  <a:lnTo>
                    <a:pt x="1816" y="2187"/>
                  </a:lnTo>
                  <a:lnTo>
                    <a:pt x="1832" y="2177"/>
                  </a:lnTo>
                  <a:lnTo>
                    <a:pt x="1850" y="2167"/>
                  </a:lnTo>
                  <a:lnTo>
                    <a:pt x="1869" y="2158"/>
                  </a:lnTo>
                  <a:lnTo>
                    <a:pt x="1885" y="2148"/>
                  </a:lnTo>
                  <a:lnTo>
                    <a:pt x="1903" y="2137"/>
                  </a:lnTo>
                  <a:lnTo>
                    <a:pt x="1920" y="2127"/>
                  </a:lnTo>
                  <a:lnTo>
                    <a:pt x="1936" y="2116"/>
                  </a:lnTo>
                  <a:lnTo>
                    <a:pt x="1953" y="2105"/>
                  </a:lnTo>
                  <a:lnTo>
                    <a:pt x="1893" y="2105"/>
                  </a:lnTo>
                  <a:lnTo>
                    <a:pt x="1893" y="2090"/>
                  </a:lnTo>
                  <a:lnTo>
                    <a:pt x="1906" y="2080"/>
                  </a:lnTo>
                  <a:lnTo>
                    <a:pt x="1917" y="2072"/>
                  </a:lnTo>
                  <a:lnTo>
                    <a:pt x="1927" y="2063"/>
                  </a:lnTo>
                  <a:lnTo>
                    <a:pt x="1934" y="2056"/>
                  </a:lnTo>
                  <a:lnTo>
                    <a:pt x="1938" y="2052"/>
                  </a:lnTo>
                  <a:lnTo>
                    <a:pt x="1941" y="2048"/>
                  </a:lnTo>
                  <a:lnTo>
                    <a:pt x="1942" y="2044"/>
                  </a:lnTo>
                  <a:lnTo>
                    <a:pt x="1942" y="2040"/>
                  </a:lnTo>
                  <a:lnTo>
                    <a:pt x="1941" y="2034"/>
                  </a:lnTo>
                  <a:lnTo>
                    <a:pt x="1938" y="2030"/>
                  </a:lnTo>
                  <a:lnTo>
                    <a:pt x="1932" y="2029"/>
                  </a:lnTo>
                  <a:lnTo>
                    <a:pt x="1928" y="2027"/>
                  </a:lnTo>
                  <a:lnTo>
                    <a:pt x="1923" y="2027"/>
                  </a:lnTo>
                  <a:lnTo>
                    <a:pt x="1917" y="2030"/>
                  </a:lnTo>
                  <a:lnTo>
                    <a:pt x="1914" y="2031"/>
                  </a:lnTo>
                  <a:lnTo>
                    <a:pt x="1913" y="2034"/>
                  </a:lnTo>
                  <a:lnTo>
                    <a:pt x="1913" y="2040"/>
                  </a:lnTo>
                  <a:lnTo>
                    <a:pt x="1896" y="2040"/>
                  </a:lnTo>
                  <a:lnTo>
                    <a:pt x="1896" y="2026"/>
                  </a:lnTo>
                  <a:lnTo>
                    <a:pt x="1903" y="2020"/>
                  </a:lnTo>
                  <a:lnTo>
                    <a:pt x="1910" y="2016"/>
                  </a:lnTo>
                  <a:lnTo>
                    <a:pt x="1918" y="2013"/>
                  </a:lnTo>
                  <a:lnTo>
                    <a:pt x="1927" y="2012"/>
                  </a:lnTo>
                  <a:lnTo>
                    <a:pt x="1939" y="2013"/>
                  </a:lnTo>
                  <a:lnTo>
                    <a:pt x="1949" y="2020"/>
                  </a:lnTo>
                  <a:lnTo>
                    <a:pt x="1956" y="2029"/>
                  </a:lnTo>
                  <a:lnTo>
                    <a:pt x="1959" y="2041"/>
                  </a:lnTo>
                  <a:lnTo>
                    <a:pt x="1957" y="2045"/>
                  </a:lnTo>
                  <a:lnTo>
                    <a:pt x="1956" y="2051"/>
                  </a:lnTo>
                  <a:lnTo>
                    <a:pt x="1953" y="2058"/>
                  </a:lnTo>
                  <a:lnTo>
                    <a:pt x="1949" y="2062"/>
                  </a:lnTo>
                  <a:lnTo>
                    <a:pt x="1942" y="2069"/>
                  </a:lnTo>
                  <a:lnTo>
                    <a:pt x="1935" y="2076"/>
                  </a:lnTo>
                  <a:lnTo>
                    <a:pt x="1927" y="2083"/>
                  </a:lnTo>
                  <a:lnTo>
                    <a:pt x="1917" y="2088"/>
                  </a:lnTo>
                  <a:lnTo>
                    <a:pt x="1943" y="2088"/>
                  </a:lnTo>
                  <a:lnTo>
                    <a:pt x="1943" y="2077"/>
                  </a:lnTo>
                  <a:lnTo>
                    <a:pt x="1959" y="2077"/>
                  </a:lnTo>
                  <a:lnTo>
                    <a:pt x="1959" y="2101"/>
                  </a:lnTo>
                  <a:lnTo>
                    <a:pt x="1978" y="2087"/>
                  </a:lnTo>
                  <a:lnTo>
                    <a:pt x="1998" y="2072"/>
                  </a:lnTo>
                  <a:lnTo>
                    <a:pt x="2017" y="2056"/>
                  </a:lnTo>
                  <a:lnTo>
                    <a:pt x="2036" y="2041"/>
                  </a:lnTo>
                  <a:lnTo>
                    <a:pt x="2054" y="2026"/>
                  </a:lnTo>
                  <a:lnTo>
                    <a:pt x="2074" y="2009"/>
                  </a:lnTo>
                  <a:lnTo>
                    <a:pt x="2092" y="1994"/>
                  </a:lnTo>
                  <a:lnTo>
                    <a:pt x="2109" y="1976"/>
                  </a:lnTo>
                  <a:lnTo>
                    <a:pt x="2127" y="1959"/>
                  </a:lnTo>
                  <a:lnTo>
                    <a:pt x="2143" y="1943"/>
                  </a:lnTo>
                  <a:lnTo>
                    <a:pt x="2160" y="1925"/>
                  </a:lnTo>
                  <a:lnTo>
                    <a:pt x="2177" y="1907"/>
                  </a:lnTo>
                  <a:lnTo>
                    <a:pt x="2192" y="1888"/>
                  </a:lnTo>
                  <a:lnTo>
                    <a:pt x="2207" y="1869"/>
                  </a:lnTo>
                  <a:lnTo>
                    <a:pt x="2222" y="1851"/>
                  </a:lnTo>
                  <a:lnTo>
                    <a:pt x="2238" y="1832"/>
                  </a:lnTo>
                  <a:lnTo>
                    <a:pt x="2235" y="1833"/>
                  </a:lnTo>
                  <a:lnTo>
                    <a:pt x="2232" y="1834"/>
                  </a:lnTo>
                  <a:lnTo>
                    <a:pt x="2228" y="1837"/>
                  </a:lnTo>
                  <a:lnTo>
                    <a:pt x="2225" y="1839"/>
                  </a:lnTo>
                  <a:lnTo>
                    <a:pt x="2218" y="1823"/>
                  </a:lnTo>
                  <a:lnTo>
                    <a:pt x="2224" y="1821"/>
                  </a:lnTo>
                  <a:lnTo>
                    <a:pt x="2229" y="1818"/>
                  </a:lnTo>
                  <a:lnTo>
                    <a:pt x="2233" y="1814"/>
                  </a:lnTo>
                  <a:lnTo>
                    <a:pt x="2239" y="1809"/>
                  </a:lnTo>
                  <a:lnTo>
                    <a:pt x="2243" y="1802"/>
                  </a:lnTo>
                  <a:lnTo>
                    <a:pt x="2246" y="1796"/>
                  </a:lnTo>
                  <a:lnTo>
                    <a:pt x="2244" y="1790"/>
                  </a:lnTo>
                  <a:lnTo>
                    <a:pt x="2239" y="1783"/>
                  </a:lnTo>
                  <a:lnTo>
                    <a:pt x="2235" y="1780"/>
                  </a:lnTo>
                  <a:lnTo>
                    <a:pt x="2228" y="1780"/>
                  </a:lnTo>
                  <a:lnTo>
                    <a:pt x="2222" y="1782"/>
                  </a:lnTo>
                  <a:lnTo>
                    <a:pt x="2217" y="1787"/>
                  </a:lnTo>
                  <a:lnTo>
                    <a:pt x="2214" y="1791"/>
                  </a:lnTo>
                  <a:lnTo>
                    <a:pt x="2211" y="1796"/>
                  </a:lnTo>
                  <a:lnTo>
                    <a:pt x="2210" y="1800"/>
                  </a:lnTo>
                  <a:lnTo>
                    <a:pt x="2208" y="1805"/>
                  </a:lnTo>
                  <a:lnTo>
                    <a:pt x="2200" y="1808"/>
                  </a:lnTo>
                  <a:lnTo>
                    <a:pt x="2165" y="1777"/>
                  </a:lnTo>
                  <a:lnTo>
                    <a:pt x="2203" y="1733"/>
                  </a:lnTo>
                  <a:lnTo>
                    <a:pt x="2215" y="1744"/>
                  </a:lnTo>
                  <a:lnTo>
                    <a:pt x="2188" y="1775"/>
                  </a:lnTo>
                  <a:lnTo>
                    <a:pt x="2200" y="1786"/>
                  </a:lnTo>
                  <a:lnTo>
                    <a:pt x="2201" y="1783"/>
                  </a:lnTo>
                  <a:lnTo>
                    <a:pt x="2203" y="1779"/>
                  </a:lnTo>
                  <a:lnTo>
                    <a:pt x="2204" y="1776"/>
                  </a:lnTo>
                  <a:lnTo>
                    <a:pt x="2207" y="1773"/>
                  </a:lnTo>
                  <a:lnTo>
                    <a:pt x="2211" y="1769"/>
                  </a:lnTo>
                  <a:lnTo>
                    <a:pt x="2217" y="1765"/>
                  </a:lnTo>
                  <a:lnTo>
                    <a:pt x="2222" y="1764"/>
                  </a:lnTo>
                  <a:lnTo>
                    <a:pt x="2228" y="1762"/>
                  </a:lnTo>
                  <a:lnTo>
                    <a:pt x="2235" y="1762"/>
                  </a:lnTo>
                  <a:lnTo>
                    <a:pt x="2240" y="1764"/>
                  </a:lnTo>
                  <a:lnTo>
                    <a:pt x="2246" y="1766"/>
                  </a:lnTo>
                  <a:lnTo>
                    <a:pt x="2251" y="1771"/>
                  </a:lnTo>
                  <a:lnTo>
                    <a:pt x="2256" y="1776"/>
                  </a:lnTo>
                  <a:lnTo>
                    <a:pt x="2260" y="1782"/>
                  </a:lnTo>
                  <a:lnTo>
                    <a:pt x="2261" y="1789"/>
                  </a:lnTo>
                  <a:lnTo>
                    <a:pt x="2263" y="1796"/>
                  </a:lnTo>
                  <a:lnTo>
                    <a:pt x="2307" y="1726"/>
                  </a:lnTo>
                  <a:lnTo>
                    <a:pt x="2346" y="1653"/>
                  </a:lnTo>
                  <a:lnTo>
                    <a:pt x="2380" y="1576"/>
                  </a:lnTo>
                  <a:lnTo>
                    <a:pt x="2408" y="1499"/>
                  </a:lnTo>
                  <a:lnTo>
                    <a:pt x="2430" y="1418"/>
                  </a:lnTo>
                  <a:lnTo>
                    <a:pt x="2447" y="1335"/>
                  </a:lnTo>
                  <a:lnTo>
                    <a:pt x="2458" y="1249"/>
                  </a:lnTo>
                  <a:lnTo>
                    <a:pt x="2461" y="1163"/>
                  </a:lnTo>
                  <a:lnTo>
                    <a:pt x="2458" y="1094"/>
                  </a:lnTo>
                  <a:lnTo>
                    <a:pt x="2453" y="1024"/>
                  </a:lnTo>
                  <a:lnTo>
                    <a:pt x="2442" y="956"/>
                  </a:lnTo>
                  <a:lnTo>
                    <a:pt x="2426" y="890"/>
                  </a:lnTo>
                  <a:lnTo>
                    <a:pt x="2408" y="824"/>
                  </a:lnTo>
                  <a:lnTo>
                    <a:pt x="2385" y="762"/>
                  </a:lnTo>
                  <a:lnTo>
                    <a:pt x="2360" y="700"/>
                  </a:lnTo>
                  <a:lnTo>
                    <a:pt x="2329" y="640"/>
                  </a:lnTo>
                  <a:lnTo>
                    <a:pt x="2296" y="582"/>
                  </a:lnTo>
                  <a:lnTo>
                    <a:pt x="2260" y="526"/>
                  </a:lnTo>
                  <a:lnTo>
                    <a:pt x="2220" y="472"/>
                  </a:lnTo>
                  <a:lnTo>
                    <a:pt x="2177" y="419"/>
                  </a:lnTo>
                  <a:lnTo>
                    <a:pt x="2131" y="371"/>
                  </a:lnTo>
                  <a:lnTo>
                    <a:pt x="2082" y="324"/>
                  </a:lnTo>
                  <a:lnTo>
                    <a:pt x="2031" y="281"/>
                  </a:lnTo>
                  <a:lnTo>
                    <a:pt x="1977" y="2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902" y="2427"/>
              <a:ext cx="82" cy="97"/>
            </a:xfrm>
            <a:custGeom>
              <a:avLst/>
              <a:gdLst>
                <a:gd name="T0" fmla="*/ 15 w 82"/>
                <a:gd name="T1" fmla="*/ 97 h 97"/>
                <a:gd name="T2" fmla="*/ 76 w 82"/>
                <a:gd name="T3" fmla="*/ 40 h 97"/>
                <a:gd name="T4" fmla="*/ 82 w 82"/>
                <a:gd name="T5" fmla="*/ 29 h 97"/>
                <a:gd name="T6" fmla="*/ 22 w 82"/>
                <a:gd name="T7" fmla="*/ 0 h 97"/>
                <a:gd name="T8" fmla="*/ 11 w 82"/>
                <a:gd name="T9" fmla="*/ 22 h 97"/>
                <a:gd name="T10" fmla="*/ 26 w 82"/>
                <a:gd name="T11" fmla="*/ 29 h 97"/>
                <a:gd name="T12" fmla="*/ 30 w 82"/>
                <a:gd name="T13" fmla="*/ 21 h 97"/>
                <a:gd name="T14" fmla="*/ 58 w 82"/>
                <a:gd name="T15" fmla="*/ 35 h 97"/>
                <a:gd name="T16" fmla="*/ 0 w 82"/>
                <a:gd name="T17" fmla="*/ 89 h 97"/>
                <a:gd name="T18" fmla="*/ 15 w 82"/>
                <a:gd name="T1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" h="97">
                  <a:moveTo>
                    <a:pt x="15" y="97"/>
                  </a:moveTo>
                  <a:lnTo>
                    <a:pt x="76" y="40"/>
                  </a:lnTo>
                  <a:lnTo>
                    <a:pt x="82" y="29"/>
                  </a:lnTo>
                  <a:lnTo>
                    <a:pt x="22" y="0"/>
                  </a:lnTo>
                  <a:lnTo>
                    <a:pt x="11" y="22"/>
                  </a:lnTo>
                  <a:lnTo>
                    <a:pt x="26" y="29"/>
                  </a:lnTo>
                  <a:lnTo>
                    <a:pt x="30" y="21"/>
                  </a:lnTo>
                  <a:lnTo>
                    <a:pt x="58" y="35"/>
                  </a:lnTo>
                  <a:lnTo>
                    <a:pt x="0" y="89"/>
                  </a:lnTo>
                  <a:lnTo>
                    <a:pt x="15" y="9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598" y="2172"/>
              <a:ext cx="100" cy="102"/>
            </a:xfrm>
            <a:custGeom>
              <a:avLst/>
              <a:gdLst>
                <a:gd name="T0" fmla="*/ 55 w 100"/>
                <a:gd name="T1" fmla="*/ 14 h 102"/>
                <a:gd name="T2" fmla="*/ 74 w 100"/>
                <a:gd name="T3" fmla="*/ 25 h 102"/>
                <a:gd name="T4" fmla="*/ 28 w 100"/>
                <a:gd name="T5" fmla="*/ 59 h 102"/>
                <a:gd name="T6" fmla="*/ 12 w 100"/>
                <a:gd name="T7" fmla="*/ 40 h 102"/>
                <a:gd name="T8" fmla="*/ 0 w 100"/>
                <a:gd name="T9" fmla="*/ 50 h 102"/>
                <a:gd name="T10" fmla="*/ 40 w 100"/>
                <a:gd name="T11" fmla="*/ 102 h 102"/>
                <a:gd name="T12" fmla="*/ 53 w 100"/>
                <a:gd name="T13" fmla="*/ 93 h 102"/>
                <a:gd name="T14" fmla="*/ 37 w 100"/>
                <a:gd name="T15" fmla="*/ 73 h 102"/>
                <a:gd name="T16" fmla="*/ 100 w 100"/>
                <a:gd name="T17" fmla="*/ 26 h 102"/>
                <a:gd name="T18" fmla="*/ 93 w 100"/>
                <a:gd name="T19" fmla="*/ 18 h 102"/>
                <a:gd name="T20" fmla="*/ 62 w 100"/>
                <a:gd name="T21" fmla="*/ 0 h 102"/>
                <a:gd name="T22" fmla="*/ 55 w 100"/>
                <a:gd name="T23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102">
                  <a:moveTo>
                    <a:pt x="55" y="14"/>
                  </a:moveTo>
                  <a:lnTo>
                    <a:pt x="74" y="25"/>
                  </a:lnTo>
                  <a:lnTo>
                    <a:pt x="28" y="59"/>
                  </a:lnTo>
                  <a:lnTo>
                    <a:pt x="12" y="40"/>
                  </a:lnTo>
                  <a:lnTo>
                    <a:pt x="0" y="50"/>
                  </a:lnTo>
                  <a:lnTo>
                    <a:pt x="40" y="102"/>
                  </a:lnTo>
                  <a:lnTo>
                    <a:pt x="53" y="93"/>
                  </a:lnTo>
                  <a:lnTo>
                    <a:pt x="37" y="73"/>
                  </a:lnTo>
                  <a:lnTo>
                    <a:pt x="100" y="26"/>
                  </a:lnTo>
                  <a:lnTo>
                    <a:pt x="93" y="18"/>
                  </a:lnTo>
                  <a:lnTo>
                    <a:pt x="62" y="0"/>
                  </a:lnTo>
                  <a:lnTo>
                    <a:pt x="55" y="14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65" y="2256"/>
              <a:ext cx="101" cy="77"/>
            </a:xfrm>
            <a:custGeom>
              <a:avLst/>
              <a:gdLst>
                <a:gd name="T0" fmla="*/ 50 w 101"/>
                <a:gd name="T1" fmla="*/ 70 h 77"/>
                <a:gd name="T2" fmla="*/ 58 w 101"/>
                <a:gd name="T3" fmla="*/ 61 h 77"/>
                <a:gd name="T4" fmla="*/ 62 w 101"/>
                <a:gd name="T5" fmla="*/ 52 h 77"/>
                <a:gd name="T6" fmla="*/ 61 w 101"/>
                <a:gd name="T7" fmla="*/ 39 h 77"/>
                <a:gd name="T8" fmla="*/ 56 w 101"/>
                <a:gd name="T9" fmla="*/ 30 h 77"/>
                <a:gd name="T10" fmla="*/ 54 w 101"/>
                <a:gd name="T11" fmla="*/ 27 h 77"/>
                <a:gd name="T12" fmla="*/ 50 w 101"/>
                <a:gd name="T13" fmla="*/ 24 h 77"/>
                <a:gd name="T14" fmla="*/ 45 w 101"/>
                <a:gd name="T15" fmla="*/ 21 h 77"/>
                <a:gd name="T16" fmla="*/ 43 w 101"/>
                <a:gd name="T17" fmla="*/ 18 h 77"/>
                <a:gd name="T18" fmla="*/ 54 w 101"/>
                <a:gd name="T19" fmla="*/ 16 h 77"/>
                <a:gd name="T20" fmla="*/ 63 w 101"/>
                <a:gd name="T21" fmla="*/ 17 h 77"/>
                <a:gd name="T22" fmla="*/ 72 w 101"/>
                <a:gd name="T23" fmla="*/ 24 h 77"/>
                <a:gd name="T24" fmla="*/ 81 w 101"/>
                <a:gd name="T25" fmla="*/ 34 h 77"/>
                <a:gd name="T26" fmla="*/ 88 w 101"/>
                <a:gd name="T27" fmla="*/ 42 h 77"/>
                <a:gd name="T28" fmla="*/ 101 w 101"/>
                <a:gd name="T29" fmla="*/ 32 h 77"/>
                <a:gd name="T30" fmla="*/ 99 w 101"/>
                <a:gd name="T31" fmla="*/ 32 h 77"/>
                <a:gd name="T32" fmla="*/ 90 w 101"/>
                <a:gd name="T33" fmla="*/ 18 h 77"/>
                <a:gd name="T34" fmla="*/ 80 w 101"/>
                <a:gd name="T35" fmla="*/ 9 h 77"/>
                <a:gd name="T36" fmla="*/ 70 w 101"/>
                <a:gd name="T37" fmla="*/ 3 h 77"/>
                <a:gd name="T38" fmla="*/ 59 w 101"/>
                <a:gd name="T39" fmla="*/ 0 h 77"/>
                <a:gd name="T40" fmla="*/ 50 w 101"/>
                <a:gd name="T41" fmla="*/ 0 h 77"/>
                <a:gd name="T42" fmla="*/ 40 w 101"/>
                <a:gd name="T43" fmla="*/ 2 h 77"/>
                <a:gd name="T44" fmla="*/ 31 w 101"/>
                <a:gd name="T45" fmla="*/ 5 h 77"/>
                <a:gd name="T46" fmla="*/ 25 w 101"/>
                <a:gd name="T47" fmla="*/ 9 h 77"/>
                <a:gd name="T48" fmla="*/ 19 w 101"/>
                <a:gd name="T49" fmla="*/ 13 h 77"/>
                <a:gd name="T50" fmla="*/ 7 w 101"/>
                <a:gd name="T51" fmla="*/ 25 h 77"/>
                <a:gd name="T52" fmla="*/ 0 w 101"/>
                <a:gd name="T53" fmla="*/ 39 h 77"/>
                <a:gd name="T54" fmla="*/ 0 w 101"/>
                <a:gd name="T55" fmla="*/ 53 h 77"/>
                <a:gd name="T56" fmla="*/ 5 w 101"/>
                <a:gd name="T57" fmla="*/ 64 h 77"/>
                <a:gd name="T58" fmla="*/ 7 w 101"/>
                <a:gd name="T59" fmla="*/ 66 h 77"/>
                <a:gd name="T60" fmla="*/ 7 w 101"/>
                <a:gd name="T61" fmla="*/ 66 h 77"/>
                <a:gd name="T62" fmla="*/ 7 w 101"/>
                <a:gd name="T63" fmla="*/ 67 h 77"/>
                <a:gd name="T64" fmla="*/ 8 w 101"/>
                <a:gd name="T65" fmla="*/ 67 h 77"/>
                <a:gd name="T66" fmla="*/ 12 w 101"/>
                <a:gd name="T67" fmla="*/ 71 h 77"/>
                <a:gd name="T68" fmla="*/ 18 w 101"/>
                <a:gd name="T69" fmla="*/ 74 h 77"/>
                <a:gd name="T70" fmla="*/ 22 w 101"/>
                <a:gd name="T71" fmla="*/ 77 h 77"/>
                <a:gd name="T72" fmla="*/ 27 w 101"/>
                <a:gd name="T73" fmla="*/ 77 h 77"/>
                <a:gd name="T74" fmla="*/ 33 w 101"/>
                <a:gd name="T75" fmla="*/ 77 h 77"/>
                <a:gd name="T76" fmla="*/ 38 w 101"/>
                <a:gd name="T77" fmla="*/ 75 h 77"/>
                <a:gd name="T78" fmla="*/ 44 w 101"/>
                <a:gd name="T79" fmla="*/ 74 h 77"/>
                <a:gd name="T80" fmla="*/ 50 w 101"/>
                <a:gd name="T81" fmla="*/ 7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1" h="77">
                  <a:moveTo>
                    <a:pt x="50" y="70"/>
                  </a:moveTo>
                  <a:lnTo>
                    <a:pt x="58" y="61"/>
                  </a:lnTo>
                  <a:lnTo>
                    <a:pt x="62" y="52"/>
                  </a:lnTo>
                  <a:lnTo>
                    <a:pt x="61" y="39"/>
                  </a:lnTo>
                  <a:lnTo>
                    <a:pt x="56" y="30"/>
                  </a:lnTo>
                  <a:lnTo>
                    <a:pt x="54" y="27"/>
                  </a:lnTo>
                  <a:lnTo>
                    <a:pt x="50" y="24"/>
                  </a:lnTo>
                  <a:lnTo>
                    <a:pt x="45" y="21"/>
                  </a:lnTo>
                  <a:lnTo>
                    <a:pt x="43" y="18"/>
                  </a:lnTo>
                  <a:lnTo>
                    <a:pt x="54" y="16"/>
                  </a:lnTo>
                  <a:lnTo>
                    <a:pt x="63" y="17"/>
                  </a:lnTo>
                  <a:lnTo>
                    <a:pt x="72" y="24"/>
                  </a:lnTo>
                  <a:lnTo>
                    <a:pt x="81" y="34"/>
                  </a:lnTo>
                  <a:lnTo>
                    <a:pt x="88" y="42"/>
                  </a:lnTo>
                  <a:lnTo>
                    <a:pt x="101" y="32"/>
                  </a:lnTo>
                  <a:lnTo>
                    <a:pt x="99" y="32"/>
                  </a:lnTo>
                  <a:lnTo>
                    <a:pt x="90" y="18"/>
                  </a:lnTo>
                  <a:lnTo>
                    <a:pt x="80" y="9"/>
                  </a:lnTo>
                  <a:lnTo>
                    <a:pt x="70" y="3"/>
                  </a:lnTo>
                  <a:lnTo>
                    <a:pt x="59" y="0"/>
                  </a:lnTo>
                  <a:lnTo>
                    <a:pt x="50" y="0"/>
                  </a:lnTo>
                  <a:lnTo>
                    <a:pt x="40" y="2"/>
                  </a:lnTo>
                  <a:lnTo>
                    <a:pt x="31" y="5"/>
                  </a:lnTo>
                  <a:lnTo>
                    <a:pt x="25" y="9"/>
                  </a:lnTo>
                  <a:lnTo>
                    <a:pt x="19" y="13"/>
                  </a:lnTo>
                  <a:lnTo>
                    <a:pt x="7" y="25"/>
                  </a:lnTo>
                  <a:lnTo>
                    <a:pt x="0" y="39"/>
                  </a:lnTo>
                  <a:lnTo>
                    <a:pt x="0" y="53"/>
                  </a:lnTo>
                  <a:lnTo>
                    <a:pt x="5" y="64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7" y="67"/>
                  </a:lnTo>
                  <a:lnTo>
                    <a:pt x="8" y="67"/>
                  </a:lnTo>
                  <a:lnTo>
                    <a:pt x="12" y="71"/>
                  </a:lnTo>
                  <a:lnTo>
                    <a:pt x="18" y="74"/>
                  </a:lnTo>
                  <a:lnTo>
                    <a:pt x="22" y="77"/>
                  </a:lnTo>
                  <a:lnTo>
                    <a:pt x="27" y="77"/>
                  </a:lnTo>
                  <a:lnTo>
                    <a:pt x="33" y="77"/>
                  </a:lnTo>
                  <a:lnTo>
                    <a:pt x="38" y="75"/>
                  </a:lnTo>
                  <a:lnTo>
                    <a:pt x="44" y="74"/>
                  </a:lnTo>
                  <a:lnTo>
                    <a:pt x="50" y="7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80" y="2287"/>
              <a:ext cx="29" cy="30"/>
            </a:xfrm>
            <a:custGeom>
              <a:avLst/>
              <a:gdLst>
                <a:gd name="T0" fmla="*/ 8 w 29"/>
                <a:gd name="T1" fmla="*/ 0 h 30"/>
                <a:gd name="T2" fmla="*/ 14 w 29"/>
                <a:gd name="T3" fmla="*/ 0 h 30"/>
                <a:gd name="T4" fmla="*/ 19 w 29"/>
                <a:gd name="T5" fmla="*/ 1 h 30"/>
                <a:gd name="T6" fmla="*/ 23 w 29"/>
                <a:gd name="T7" fmla="*/ 3 h 30"/>
                <a:gd name="T8" fmla="*/ 28 w 29"/>
                <a:gd name="T9" fmla="*/ 7 h 30"/>
                <a:gd name="T10" fmla="*/ 29 w 29"/>
                <a:gd name="T11" fmla="*/ 12 h 30"/>
                <a:gd name="T12" fmla="*/ 29 w 29"/>
                <a:gd name="T13" fmla="*/ 18 h 30"/>
                <a:gd name="T14" fmla="*/ 28 w 29"/>
                <a:gd name="T15" fmla="*/ 22 h 30"/>
                <a:gd name="T16" fmla="*/ 23 w 29"/>
                <a:gd name="T17" fmla="*/ 26 h 30"/>
                <a:gd name="T18" fmla="*/ 18 w 29"/>
                <a:gd name="T19" fmla="*/ 29 h 30"/>
                <a:gd name="T20" fmla="*/ 12 w 29"/>
                <a:gd name="T21" fmla="*/ 30 h 30"/>
                <a:gd name="T22" fmla="*/ 7 w 29"/>
                <a:gd name="T23" fmla="*/ 29 h 30"/>
                <a:gd name="T24" fmla="*/ 3 w 29"/>
                <a:gd name="T25" fmla="*/ 25 h 30"/>
                <a:gd name="T26" fmla="*/ 0 w 29"/>
                <a:gd name="T27" fmla="*/ 18 h 30"/>
                <a:gd name="T28" fmla="*/ 1 w 29"/>
                <a:gd name="T29" fmla="*/ 12 h 30"/>
                <a:gd name="T30" fmla="*/ 4 w 29"/>
                <a:gd name="T31" fmla="*/ 5 h 30"/>
                <a:gd name="T32" fmla="*/ 8 w 29"/>
                <a:gd name="T3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0">
                  <a:moveTo>
                    <a:pt x="8" y="0"/>
                  </a:moveTo>
                  <a:lnTo>
                    <a:pt x="14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8" y="7"/>
                  </a:lnTo>
                  <a:lnTo>
                    <a:pt x="29" y="12"/>
                  </a:lnTo>
                  <a:lnTo>
                    <a:pt x="29" y="18"/>
                  </a:lnTo>
                  <a:lnTo>
                    <a:pt x="28" y="22"/>
                  </a:lnTo>
                  <a:lnTo>
                    <a:pt x="23" y="26"/>
                  </a:lnTo>
                  <a:lnTo>
                    <a:pt x="18" y="29"/>
                  </a:lnTo>
                  <a:lnTo>
                    <a:pt x="12" y="30"/>
                  </a:lnTo>
                  <a:lnTo>
                    <a:pt x="7" y="29"/>
                  </a:lnTo>
                  <a:lnTo>
                    <a:pt x="3" y="25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4" y="5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455" y="1897"/>
              <a:ext cx="94" cy="74"/>
            </a:xfrm>
            <a:custGeom>
              <a:avLst/>
              <a:gdLst>
                <a:gd name="T0" fmla="*/ 60 w 94"/>
                <a:gd name="T1" fmla="*/ 0 h 74"/>
                <a:gd name="T2" fmla="*/ 54 w 94"/>
                <a:gd name="T3" fmla="*/ 3 h 74"/>
                <a:gd name="T4" fmla="*/ 50 w 94"/>
                <a:gd name="T5" fmla="*/ 6 h 74"/>
                <a:gd name="T6" fmla="*/ 46 w 94"/>
                <a:gd name="T7" fmla="*/ 10 h 74"/>
                <a:gd name="T8" fmla="*/ 43 w 94"/>
                <a:gd name="T9" fmla="*/ 15 h 74"/>
                <a:gd name="T10" fmla="*/ 39 w 94"/>
                <a:gd name="T11" fmla="*/ 13 h 74"/>
                <a:gd name="T12" fmla="*/ 32 w 94"/>
                <a:gd name="T13" fmla="*/ 10 h 74"/>
                <a:gd name="T14" fmla="*/ 26 w 94"/>
                <a:gd name="T15" fmla="*/ 10 h 74"/>
                <a:gd name="T16" fmla="*/ 20 w 94"/>
                <a:gd name="T17" fmla="*/ 10 h 74"/>
                <a:gd name="T18" fmla="*/ 11 w 94"/>
                <a:gd name="T19" fmla="*/ 15 h 74"/>
                <a:gd name="T20" fmla="*/ 4 w 94"/>
                <a:gd name="T21" fmla="*/ 22 h 74"/>
                <a:gd name="T22" fmla="*/ 0 w 94"/>
                <a:gd name="T23" fmla="*/ 35 h 74"/>
                <a:gd name="T24" fmla="*/ 1 w 94"/>
                <a:gd name="T25" fmla="*/ 49 h 74"/>
                <a:gd name="T26" fmla="*/ 8 w 94"/>
                <a:gd name="T27" fmla="*/ 62 h 74"/>
                <a:gd name="T28" fmla="*/ 18 w 94"/>
                <a:gd name="T29" fmla="*/ 71 h 74"/>
                <a:gd name="T30" fmla="*/ 28 w 94"/>
                <a:gd name="T31" fmla="*/ 74 h 74"/>
                <a:gd name="T32" fmla="*/ 38 w 94"/>
                <a:gd name="T33" fmla="*/ 74 h 74"/>
                <a:gd name="T34" fmla="*/ 43 w 94"/>
                <a:gd name="T35" fmla="*/ 71 h 74"/>
                <a:gd name="T36" fmla="*/ 49 w 94"/>
                <a:gd name="T37" fmla="*/ 67 h 74"/>
                <a:gd name="T38" fmla="*/ 51 w 94"/>
                <a:gd name="T39" fmla="*/ 61 h 74"/>
                <a:gd name="T40" fmla="*/ 54 w 94"/>
                <a:gd name="T41" fmla="*/ 56 h 74"/>
                <a:gd name="T42" fmla="*/ 60 w 94"/>
                <a:gd name="T43" fmla="*/ 58 h 74"/>
                <a:gd name="T44" fmla="*/ 65 w 94"/>
                <a:gd name="T45" fmla="*/ 61 h 74"/>
                <a:gd name="T46" fmla="*/ 71 w 94"/>
                <a:gd name="T47" fmla="*/ 61 h 74"/>
                <a:gd name="T48" fmla="*/ 76 w 94"/>
                <a:gd name="T49" fmla="*/ 60 h 74"/>
                <a:gd name="T50" fmla="*/ 86 w 94"/>
                <a:gd name="T51" fmla="*/ 54 h 74"/>
                <a:gd name="T52" fmla="*/ 92 w 94"/>
                <a:gd name="T53" fmla="*/ 46 h 74"/>
                <a:gd name="T54" fmla="*/ 94 w 94"/>
                <a:gd name="T55" fmla="*/ 35 h 74"/>
                <a:gd name="T56" fmla="*/ 93 w 94"/>
                <a:gd name="T57" fmla="*/ 24 h 74"/>
                <a:gd name="T58" fmla="*/ 89 w 94"/>
                <a:gd name="T59" fmla="*/ 13 h 74"/>
                <a:gd name="T60" fmla="*/ 81 w 94"/>
                <a:gd name="T61" fmla="*/ 4 h 74"/>
                <a:gd name="T62" fmla="*/ 71 w 94"/>
                <a:gd name="T63" fmla="*/ 0 h 74"/>
                <a:gd name="T64" fmla="*/ 60 w 94"/>
                <a:gd name="T65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74">
                  <a:moveTo>
                    <a:pt x="60" y="0"/>
                  </a:moveTo>
                  <a:lnTo>
                    <a:pt x="54" y="3"/>
                  </a:lnTo>
                  <a:lnTo>
                    <a:pt x="50" y="6"/>
                  </a:lnTo>
                  <a:lnTo>
                    <a:pt x="46" y="10"/>
                  </a:lnTo>
                  <a:lnTo>
                    <a:pt x="43" y="15"/>
                  </a:lnTo>
                  <a:lnTo>
                    <a:pt x="39" y="13"/>
                  </a:lnTo>
                  <a:lnTo>
                    <a:pt x="32" y="10"/>
                  </a:lnTo>
                  <a:lnTo>
                    <a:pt x="26" y="10"/>
                  </a:lnTo>
                  <a:lnTo>
                    <a:pt x="20" y="10"/>
                  </a:lnTo>
                  <a:lnTo>
                    <a:pt x="11" y="15"/>
                  </a:lnTo>
                  <a:lnTo>
                    <a:pt x="4" y="22"/>
                  </a:lnTo>
                  <a:lnTo>
                    <a:pt x="0" y="35"/>
                  </a:lnTo>
                  <a:lnTo>
                    <a:pt x="1" y="49"/>
                  </a:lnTo>
                  <a:lnTo>
                    <a:pt x="8" y="62"/>
                  </a:lnTo>
                  <a:lnTo>
                    <a:pt x="18" y="71"/>
                  </a:lnTo>
                  <a:lnTo>
                    <a:pt x="28" y="74"/>
                  </a:lnTo>
                  <a:lnTo>
                    <a:pt x="38" y="74"/>
                  </a:lnTo>
                  <a:lnTo>
                    <a:pt x="43" y="71"/>
                  </a:lnTo>
                  <a:lnTo>
                    <a:pt x="49" y="67"/>
                  </a:lnTo>
                  <a:lnTo>
                    <a:pt x="51" y="61"/>
                  </a:lnTo>
                  <a:lnTo>
                    <a:pt x="54" y="56"/>
                  </a:lnTo>
                  <a:lnTo>
                    <a:pt x="60" y="58"/>
                  </a:lnTo>
                  <a:lnTo>
                    <a:pt x="65" y="61"/>
                  </a:lnTo>
                  <a:lnTo>
                    <a:pt x="71" y="61"/>
                  </a:lnTo>
                  <a:lnTo>
                    <a:pt x="76" y="60"/>
                  </a:lnTo>
                  <a:lnTo>
                    <a:pt x="86" y="54"/>
                  </a:lnTo>
                  <a:lnTo>
                    <a:pt x="92" y="46"/>
                  </a:lnTo>
                  <a:lnTo>
                    <a:pt x="94" y="35"/>
                  </a:lnTo>
                  <a:lnTo>
                    <a:pt x="93" y="24"/>
                  </a:lnTo>
                  <a:lnTo>
                    <a:pt x="89" y="13"/>
                  </a:lnTo>
                  <a:lnTo>
                    <a:pt x="81" y="4"/>
                  </a:lnTo>
                  <a:lnTo>
                    <a:pt x="71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472" y="1923"/>
              <a:ext cx="25" cy="31"/>
            </a:xfrm>
            <a:custGeom>
              <a:avLst/>
              <a:gdLst>
                <a:gd name="T0" fmla="*/ 16 w 25"/>
                <a:gd name="T1" fmla="*/ 31 h 31"/>
                <a:gd name="T2" fmla="*/ 11 w 25"/>
                <a:gd name="T3" fmla="*/ 31 h 31"/>
                <a:gd name="T4" fmla="*/ 7 w 25"/>
                <a:gd name="T5" fmla="*/ 28 h 31"/>
                <a:gd name="T6" fmla="*/ 3 w 25"/>
                <a:gd name="T7" fmla="*/ 24 h 31"/>
                <a:gd name="T8" fmla="*/ 0 w 25"/>
                <a:gd name="T9" fmla="*/ 18 h 31"/>
                <a:gd name="T10" fmla="*/ 0 w 25"/>
                <a:gd name="T11" fmla="*/ 13 h 31"/>
                <a:gd name="T12" fmla="*/ 0 w 25"/>
                <a:gd name="T13" fmla="*/ 7 h 31"/>
                <a:gd name="T14" fmla="*/ 3 w 25"/>
                <a:gd name="T15" fmla="*/ 3 h 31"/>
                <a:gd name="T16" fmla="*/ 8 w 25"/>
                <a:gd name="T17" fmla="*/ 0 h 31"/>
                <a:gd name="T18" fmla="*/ 14 w 25"/>
                <a:gd name="T19" fmla="*/ 0 h 31"/>
                <a:gd name="T20" fmla="*/ 18 w 25"/>
                <a:gd name="T21" fmla="*/ 2 h 31"/>
                <a:gd name="T22" fmla="*/ 22 w 25"/>
                <a:gd name="T23" fmla="*/ 6 h 31"/>
                <a:gd name="T24" fmla="*/ 23 w 25"/>
                <a:gd name="T25" fmla="*/ 12 h 31"/>
                <a:gd name="T26" fmla="*/ 25 w 25"/>
                <a:gd name="T27" fmla="*/ 17 h 31"/>
                <a:gd name="T28" fmla="*/ 23 w 25"/>
                <a:gd name="T29" fmla="*/ 23 h 31"/>
                <a:gd name="T30" fmla="*/ 21 w 25"/>
                <a:gd name="T31" fmla="*/ 28 h 31"/>
                <a:gd name="T32" fmla="*/ 16 w 25"/>
                <a:gd name="T33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31">
                  <a:moveTo>
                    <a:pt x="16" y="31"/>
                  </a:moveTo>
                  <a:lnTo>
                    <a:pt x="11" y="31"/>
                  </a:lnTo>
                  <a:lnTo>
                    <a:pt x="7" y="28"/>
                  </a:lnTo>
                  <a:lnTo>
                    <a:pt x="3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7"/>
                  </a:lnTo>
                  <a:lnTo>
                    <a:pt x="3" y="3"/>
                  </a:lnTo>
                  <a:lnTo>
                    <a:pt x="8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2" y="6"/>
                  </a:lnTo>
                  <a:lnTo>
                    <a:pt x="23" y="12"/>
                  </a:lnTo>
                  <a:lnTo>
                    <a:pt x="25" y="17"/>
                  </a:lnTo>
                  <a:lnTo>
                    <a:pt x="23" y="23"/>
                  </a:lnTo>
                  <a:lnTo>
                    <a:pt x="21" y="28"/>
                  </a:lnTo>
                  <a:lnTo>
                    <a:pt x="16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511" y="1914"/>
              <a:ext cx="23" cy="27"/>
            </a:xfrm>
            <a:custGeom>
              <a:avLst/>
              <a:gdLst>
                <a:gd name="T0" fmla="*/ 15 w 23"/>
                <a:gd name="T1" fmla="*/ 27 h 27"/>
                <a:gd name="T2" fmla="*/ 9 w 23"/>
                <a:gd name="T3" fmla="*/ 27 h 27"/>
                <a:gd name="T4" fmla="*/ 5 w 23"/>
                <a:gd name="T5" fmla="*/ 25 h 27"/>
                <a:gd name="T6" fmla="*/ 2 w 23"/>
                <a:gd name="T7" fmla="*/ 21 h 27"/>
                <a:gd name="T8" fmla="*/ 0 w 23"/>
                <a:gd name="T9" fmla="*/ 16 h 27"/>
                <a:gd name="T10" fmla="*/ 0 w 23"/>
                <a:gd name="T11" fmla="*/ 11 h 27"/>
                <a:gd name="T12" fmla="*/ 1 w 23"/>
                <a:gd name="T13" fmla="*/ 7 h 27"/>
                <a:gd name="T14" fmla="*/ 4 w 23"/>
                <a:gd name="T15" fmla="*/ 2 h 27"/>
                <a:gd name="T16" fmla="*/ 8 w 23"/>
                <a:gd name="T17" fmla="*/ 0 h 27"/>
                <a:gd name="T18" fmla="*/ 13 w 23"/>
                <a:gd name="T19" fmla="*/ 0 h 27"/>
                <a:gd name="T20" fmla="*/ 18 w 23"/>
                <a:gd name="T21" fmla="*/ 2 h 27"/>
                <a:gd name="T22" fmla="*/ 20 w 23"/>
                <a:gd name="T23" fmla="*/ 5 h 27"/>
                <a:gd name="T24" fmla="*/ 22 w 23"/>
                <a:gd name="T25" fmla="*/ 11 h 27"/>
                <a:gd name="T26" fmla="*/ 23 w 23"/>
                <a:gd name="T27" fmla="*/ 16 h 27"/>
                <a:gd name="T28" fmla="*/ 22 w 23"/>
                <a:gd name="T29" fmla="*/ 21 h 27"/>
                <a:gd name="T30" fmla="*/ 19 w 23"/>
                <a:gd name="T31" fmla="*/ 25 h 27"/>
                <a:gd name="T32" fmla="*/ 15 w 23"/>
                <a:gd name="T3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7">
                  <a:moveTo>
                    <a:pt x="15" y="27"/>
                  </a:moveTo>
                  <a:lnTo>
                    <a:pt x="9" y="27"/>
                  </a:lnTo>
                  <a:lnTo>
                    <a:pt x="5" y="25"/>
                  </a:lnTo>
                  <a:lnTo>
                    <a:pt x="2" y="21"/>
                  </a:lnTo>
                  <a:lnTo>
                    <a:pt x="0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4" y="2"/>
                  </a:lnTo>
                  <a:lnTo>
                    <a:pt x="8" y="0"/>
                  </a:lnTo>
                  <a:lnTo>
                    <a:pt x="13" y="0"/>
                  </a:lnTo>
                  <a:lnTo>
                    <a:pt x="18" y="2"/>
                  </a:lnTo>
                  <a:lnTo>
                    <a:pt x="20" y="5"/>
                  </a:lnTo>
                  <a:lnTo>
                    <a:pt x="22" y="11"/>
                  </a:lnTo>
                  <a:lnTo>
                    <a:pt x="23" y="16"/>
                  </a:lnTo>
                  <a:lnTo>
                    <a:pt x="22" y="21"/>
                  </a:lnTo>
                  <a:lnTo>
                    <a:pt x="19" y="25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404" y="1606"/>
              <a:ext cx="94" cy="73"/>
            </a:xfrm>
            <a:custGeom>
              <a:avLst/>
              <a:gdLst>
                <a:gd name="T0" fmla="*/ 77 w 94"/>
                <a:gd name="T1" fmla="*/ 43 h 73"/>
                <a:gd name="T2" fmla="*/ 79 w 94"/>
                <a:gd name="T3" fmla="*/ 68 h 73"/>
                <a:gd name="T4" fmla="*/ 94 w 94"/>
                <a:gd name="T5" fmla="*/ 66 h 73"/>
                <a:gd name="T6" fmla="*/ 90 w 94"/>
                <a:gd name="T7" fmla="*/ 0 h 73"/>
                <a:gd name="T8" fmla="*/ 75 w 94"/>
                <a:gd name="T9" fmla="*/ 0 h 73"/>
                <a:gd name="T10" fmla="*/ 76 w 94"/>
                <a:gd name="T11" fmla="*/ 26 h 73"/>
                <a:gd name="T12" fmla="*/ 0 w 94"/>
                <a:gd name="T13" fmla="*/ 30 h 73"/>
                <a:gd name="T14" fmla="*/ 0 w 94"/>
                <a:gd name="T15" fmla="*/ 41 h 73"/>
                <a:gd name="T16" fmla="*/ 15 w 94"/>
                <a:gd name="T17" fmla="*/ 73 h 73"/>
                <a:gd name="T18" fmla="*/ 29 w 94"/>
                <a:gd name="T19" fmla="*/ 66 h 73"/>
                <a:gd name="T20" fmla="*/ 19 w 94"/>
                <a:gd name="T21" fmla="*/ 46 h 73"/>
                <a:gd name="T22" fmla="*/ 77 w 94"/>
                <a:gd name="T23" fmla="*/ 4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" h="73">
                  <a:moveTo>
                    <a:pt x="77" y="43"/>
                  </a:moveTo>
                  <a:lnTo>
                    <a:pt x="79" y="68"/>
                  </a:lnTo>
                  <a:lnTo>
                    <a:pt x="94" y="66"/>
                  </a:lnTo>
                  <a:lnTo>
                    <a:pt x="90" y="0"/>
                  </a:lnTo>
                  <a:lnTo>
                    <a:pt x="75" y="0"/>
                  </a:lnTo>
                  <a:lnTo>
                    <a:pt x="76" y="26"/>
                  </a:lnTo>
                  <a:lnTo>
                    <a:pt x="0" y="30"/>
                  </a:lnTo>
                  <a:lnTo>
                    <a:pt x="0" y="41"/>
                  </a:lnTo>
                  <a:lnTo>
                    <a:pt x="15" y="73"/>
                  </a:lnTo>
                  <a:lnTo>
                    <a:pt x="29" y="66"/>
                  </a:lnTo>
                  <a:lnTo>
                    <a:pt x="19" y="46"/>
                  </a:lnTo>
                  <a:lnTo>
                    <a:pt x="77" y="4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397" y="1516"/>
              <a:ext cx="96" cy="73"/>
            </a:xfrm>
            <a:custGeom>
              <a:avLst/>
              <a:gdLst>
                <a:gd name="T0" fmla="*/ 30 w 96"/>
                <a:gd name="T1" fmla="*/ 66 h 73"/>
                <a:gd name="T2" fmla="*/ 21 w 96"/>
                <a:gd name="T3" fmla="*/ 45 h 73"/>
                <a:gd name="T4" fmla="*/ 79 w 96"/>
                <a:gd name="T5" fmla="*/ 43 h 73"/>
                <a:gd name="T6" fmla="*/ 80 w 96"/>
                <a:gd name="T7" fmla="*/ 68 h 73"/>
                <a:gd name="T8" fmla="*/ 96 w 96"/>
                <a:gd name="T9" fmla="*/ 66 h 73"/>
                <a:gd name="T10" fmla="*/ 91 w 96"/>
                <a:gd name="T11" fmla="*/ 0 h 73"/>
                <a:gd name="T12" fmla="*/ 76 w 96"/>
                <a:gd name="T13" fmla="*/ 1 h 73"/>
                <a:gd name="T14" fmla="*/ 78 w 96"/>
                <a:gd name="T15" fmla="*/ 26 h 73"/>
                <a:gd name="T16" fmla="*/ 0 w 96"/>
                <a:gd name="T17" fmla="*/ 30 h 73"/>
                <a:gd name="T18" fmla="*/ 1 w 96"/>
                <a:gd name="T19" fmla="*/ 41 h 73"/>
                <a:gd name="T20" fmla="*/ 16 w 96"/>
                <a:gd name="T21" fmla="*/ 73 h 73"/>
                <a:gd name="T22" fmla="*/ 30 w 96"/>
                <a:gd name="T23" fmla="*/ 66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6" h="73">
                  <a:moveTo>
                    <a:pt x="30" y="66"/>
                  </a:moveTo>
                  <a:lnTo>
                    <a:pt x="21" y="45"/>
                  </a:lnTo>
                  <a:lnTo>
                    <a:pt x="79" y="43"/>
                  </a:lnTo>
                  <a:lnTo>
                    <a:pt x="80" y="68"/>
                  </a:lnTo>
                  <a:lnTo>
                    <a:pt x="96" y="66"/>
                  </a:lnTo>
                  <a:lnTo>
                    <a:pt x="91" y="0"/>
                  </a:lnTo>
                  <a:lnTo>
                    <a:pt x="76" y="1"/>
                  </a:lnTo>
                  <a:lnTo>
                    <a:pt x="78" y="26"/>
                  </a:lnTo>
                  <a:lnTo>
                    <a:pt x="0" y="30"/>
                  </a:lnTo>
                  <a:lnTo>
                    <a:pt x="1" y="41"/>
                  </a:lnTo>
                  <a:lnTo>
                    <a:pt x="16" y="73"/>
                  </a:lnTo>
                  <a:lnTo>
                    <a:pt x="30" y="66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444" y="1252"/>
              <a:ext cx="100" cy="72"/>
            </a:xfrm>
            <a:custGeom>
              <a:avLst/>
              <a:gdLst>
                <a:gd name="T0" fmla="*/ 17 w 100"/>
                <a:gd name="T1" fmla="*/ 44 h 72"/>
                <a:gd name="T2" fmla="*/ 17 w 100"/>
                <a:gd name="T3" fmla="*/ 22 h 72"/>
                <a:gd name="T4" fmla="*/ 71 w 100"/>
                <a:gd name="T5" fmla="*/ 43 h 72"/>
                <a:gd name="T6" fmla="*/ 61 w 100"/>
                <a:gd name="T7" fmla="*/ 67 h 72"/>
                <a:gd name="T8" fmla="*/ 76 w 100"/>
                <a:gd name="T9" fmla="*/ 72 h 72"/>
                <a:gd name="T10" fmla="*/ 100 w 100"/>
                <a:gd name="T11" fmla="*/ 10 h 72"/>
                <a:gd name="T12" fmla="*/ 86 w 100"/>
                <a:gd name="T13" fmla="*/ 4 h 72"/>
                <a:gd name="T14" fmla="*/ 76 w 100"/>
                <a:gd name="T15" fmla="*/ 28 h 72"/>
                <a:gd name="T16" fmla="*/ 4 w 100"/>
                <a:gd name="T17" fmla="*/ 0 h 72"/>
                <a:gd name="T18" fmla="*/ 0 w 100"/>
                <a:gd name="T19" fmla="*/ 11 h 72"/>
                <a:gd name="T20" fmla="*/ 1 w 100"/>
                <a:gd name="T21" fmla="*/ 46 h 72"/>
                <a:gd name="T22" fmla="*/ 17 w 100"/>
                <a:gd name="T23" fmla="*/ 44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72">
                  <a:moveTo>
                    <a:pt x="17" y="44"/>
                  </a:moveTo>
                  <a:lnTo>
                    <a:pt x="17" y="22"/>
                  </a:lnTo>
                  <a:lnTo>
                    <a:pt x="71" y="43"/>
                  </a:lnTo>
                  <a:lnTo>
                    <a:pt x="61" y="67"/>
                  </a:lnTo>
                  <a:lnTo>
                    <a:pt x="76" y="72"/>
                  </a:lnTo>
                  <a:lnTo>
                    <a:pt x="100" y="10"/>
                  </a:lnTo>
                  <a:lnTo>
                    <a:pt x="86" y="4"/>
                  </a:lnTo>
                  <a:lnTo>
                    <a:pt x="76" y="28"/>
                  </a:lnTo>
                  <a:lnTo>
                    <a:pt x="4" y="0"/>
                  </a:lnTo>
                  <a:lnTo>
                    <a:pt x="0" y="11"/>
                  </a:lnTo>
                  <a:lnTo>
                    <a:pt x="1" y="46"/>
                  </a:lnTo>
                  <a:lnTo>
                    <a:pt x="17" y="44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477" y="1162"/>
              <a:ext cx="97" cy="76"/>
            </a:xfrm>
            <a:custGeom>
              <a:avLst/>
              <a:gdLst>
                <a:gd name="T0" fmla="*/ 78 w 97"/>
                <a:gd name="T1" fmla="*/ 26 h 76"/>
                <a:gd name="T2" fmla="*/ 74 w 97"/>
                <a:gd name="T3" fmla="*/ 25 h 76"/>
                <a:gd name="T4" fmla="*/ 78 w 97"/>
                <a:gd name="T5" fmla="*/ 12 h 76"/>
                <a:gd name="T6" fmla="*/ 64 w 97"/>
                <a:gd name="T7" fmla="*/ 7 h 76"/>
                <a:gd name="T8" fmla="*/ 59 w 97"/>
                <a:gd name="T9" fmla="*/ 19 h 76"/>
                <a:gd name="T10" fmla="*/ 6 w 97"/>
                <a:gd name="T11" fmla="*/ 0 h 76"/>
                <a:gd name="T12" fmla="*/ 0 w 97"/>
                <a:gd name="T13" fmla="*/ 16 h 76"/>
                <a:gd name="T14" fmla="*/ 43 w 97"/>
                <a:gd name="T15" fmla="*/ 72 h 76"/>
                <a:gd name="T16" fmla="*/ 54 w 97"/>
                <a:gd name="T17" fmla="*/ 76 h 76"/>
                <a:gd name="T18" fmla="*/ 68 w 97"/>
                <a:gd name="T19" fmla="*/ 40 h 76"/>
                <a:gd name="T20" fmla="*/ 72 w 97"/>
                <a:gd name="T21" fmla="*/ 41 h 76"/>
                <a:gd name="T22" fmla="*/ 65 w 97"/>
                <a:gd name="T23" fmla="*/ 59 h 76"/>
                <a:gd name="T24" fmla="*/ 79 w 97"/>
                <a:gd name="T25" fmla="*/ 66 h 76"/>
                <a:gd name="T26" fmla="*/ 97 w 97"/>
                <a:gd name="T27" fmla="*/ 21 h 76"/>
                <a:gd name="T28" fmla="*/ 82 w 97"/>
                <a:gd name="T29" fmla="*/ 14 h 76"/>
                <a:gd name="T30" fmla="*/ 78 w 97"/>
                <a:gd name="T31" fmla="*/ 2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7" h="76">
                  <a:moveTo>
                    <a:pt x="78" y="26"/>
                  </a:moveTo>
                  <a:lnTo>
                    <a:pt x="74" y="25"/>
                  </a:lnTo>
                  <a:lnTo>
                    <a:pt x="78" y="12"/>
                  </a:lnTo>
                  <a:lnTo>
                    <a:pt x="64" y="7"/>
                  </a:lnTo>
                  <a:lnTo>
                    <a:pt x="59" y="19"/>
                  </a:lnTo>
                  <a:lnTo>
                    <a:pt x="6" y="0"/>
                  </a:lnTo>
                  <a:lnTo>
                    <a:pt x="0" y="16"/>
                  </a:lnTo>
                  <a:lnTo>
                    <a:pt x="43" y="72"/>
                  </a:lnTo>
                  <a:lnTo>
                    <a:pt x="54" y="76"/>
                  </a:lnTo>
                  <a:lnTo>
                    <a:pt x="68" y="40"/>
                  </a:lnTo>
                  <a:lnTo>
                    <a:pt x="72" y="41"/>
                  </a:lnTo>
                  <a:lnTo>
                    <a:pt x="65" y="59"/>
                  </a:lnTo>
                  <a:lnTo>
                    <a:pt x="79" y="66"/>
                  </a:lnTo>
                  <a:lnTo>
                    <a:pt x="97" y="21"/>
                  </a:lnTo>
                  <a:lnTo>
                    <a:pt x="82" y="14"/>
                  </a:lnTo>
                  <a:lnTo>
                    <a:pt x="78" y="26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499" y="1185"/>
              <a:ext cx="31" cy="30"/>
            </a:xfrm>
            <a:custGeom>
              <a:avLst/>
              <a:gdLst>
                <a:gd name="T0" fmla="*/ 24 w 31"/>
                <a:gd name="T1" fmla="*/ 30 h 30"/>
                <a:gd name="T2" fmla="*/ 0 w 31"/>
                <a:gd name="T3" fmla="*/ 0 h 30"/>
                <a:gd name="T4" fmla="*/ 0 w 31"/>
                <a:gd name="T5" fmla="*/ 0 h 30"/>
                <a:gd name="T6" fmla="*/ 31 w 31"/>
                <a:gd name="T7" fmla="*/ 11 h 30"/>
                <a:gd name="T8" fmla="*/ 24 w 31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0">
                  <a:moveTo>
                    <a:pt x="24" y="3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1" y="11"/>
                  </a:lnTo>
                  <a:lnTo>
                    <a:pt x="24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642" y="866"/>
              <a:ext cx="81" cy="97"/>
            </a:xfrm>
            <a:custGeom>
              <a:avLst/>
              <a:gdLst>
                <a:gd name="T0" fmla="*/ 61 w 81"/>
                <a:gd name="T1" fmla="*/ 13 h 97"/>
                <a:gd name="T2" fmla="*/ 53 w 81"/>
                <a:gd name="T3" fmla="*/ 7 h 97"/>
                <a:gd name="T4" fmla="*/ 46 w 81"/>
                <a:gd name="T5" fmla="*/ 3 h 97"/>
                <a:gd name="T6" fmla="*/ 38 w 81"/>
                <a:gd name="T7" fmla="*/ 0 h 97"/>
                <a:gd name="T8" fmla="*/ 31 w 81"/>
                <a:gd name="T9" fmla="*/ 0 h 97"/>
                <a:gd name="T10" fmla="*/ 24 w 81"/>
                <a:gd name="T11" fmla="*/ 0 h 97"/>
                <a:gd name="T12" fmla="*/ 18 w 81"/>
                <a:gd name="T13" fmla="*/ 3 h 97"/>
                <a:gd name="T14" fmla="*/ 13 w 81"/>
                <a:gd name="T15" fmla="*/ 6 h 97"/>
                <a:gd name="T16" fmla="*/ 7 w 81"/>
                <a:gd name="T17" fmla="*/ 10 h 97"/>
                <a:gd name="T18" fmla="*/ 2 w 81"/>
                <a:gd name="T19" fmla="*/ 21 h 97"/>
                <a:gd name="T20" fmla="*/ 0 w 81"/>
                <a:gd name="T21" fmla="*/ 32 h 97"/>
                <a:gd name="T22" fmla="*/ 3 w 81"/>
                <a:gd name="T23" fmla="*/ 45 h 97"/>
                <a:gd name="T24" fmla="*/ 11 w 81"/>
                <a:gd name="T25" fmla="*/ 54 h 97"/>
                <a:gd name="T26" fmla="*/ 21 w 81"/>
                <a:gd name="T27" fmla="*/ 60 h 97"/>
                <a:gd name="T28" fmla="*/ 32 w 81"/>
                <a:gd name="T29" fmla="*/ 61 h 97"/>
                <a:gd name="T30" fmla="*/ 43 w 81"/>
                <a:gd name="T31" fmla="*/ 60 h 97"/>
                <a:gd name="T32" fmla="*/ 52 w 81"/>
                <a:gd name="T33" fmla="*/ 53 h 97"/>
                <a:gd name="T34" fmla="*/ 54 w 81"/>
                <a:gd name="T35" fmla="*/ 50 h 97"/>
                <a:gd name="T36" fmla="*/ 57 w 81"/>
                <a:gd name="T37" fmla="*/ 46 h 97"/>
                <a:gd name="T38" fmla="*/ 59 w 81"/>
                <a:gd name="T39" fmla="*/ 42 h 97"/>
                <a:gd name="T40" fmla="*/ 60 w 81"/>
                <a:gd name="T41" fmla="*/ 36 h 97"/>
                <a:gd name="T42" fmla="*/ 66 w 81"/>
                <a:gd name="T43" fmla="*/ 47 h 97"/>
                <a:gd name="T44" fmla="*/ 66 w 81"/>
                <a:gd name="T45" fmla="*/ 57 h 97"/>
                <a:gd name="T46" fmla="*/ 61 w 81"/>
                <a:gd name="T47" fmla="*/ 67 h 97"/>
                <a:gd name="T48" fmla="*/ 53 w 81"/>
                <a:gd name="T49" fmla="*/ 78 h 97"/>
                <a:gd name="T50" fmla="*/ 46 w 81"/>
                <a:gd name="T51" fmla="*/ 86 h 97"/>
                <a:gd name="T52" fmla="*/ 57 w 81"/>
                <a:gd name="T53" fmla="*/ 97 h 97"/>
                <a:gd name="T54" fmla="*/ 70 w 81"/>
                <a:gd name="T55" fmla="*/ 84 h 97"/>
                <a:gd name="T56" fmla="*/ 81 w 81"/>
                <a:gd name="T57" fmla="*/ 61 h 97"/>
                <a:gd name="T58" fmla="*/ 81 w 81"/>
                <a:gd name="T59" fmla="*/ 41 h 97"/>
                <a:gd name="T60" fmla="*/ 71 w 81"/>
                <a:gd name="T61" fmla="*/ 24 h 97"/>
                <a:gd name="T62" fmla="*/ 61 w 81"/>
                <a:gd name="T63" fmla="*/ 13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" h="97">
                  <a:moveTo>
                    <a:pt x="61" y="13"/>
                  </a:moveTo>
                  <a:lnTo>
                    <a:pt x="53" y="7"/>
                  </a:lnTo>
                  <a:lnTo>
                    <a:pt x="46" y="3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3" y="6"/>
                  </a:lnTo>
                  <a:lnTo>
                    <a:pt x="7" y="10"/>
                  </a:lnTo>
                  <a:lnTo>
                    <a:pt x="2" y="21"/>
                  </a:lnTo>
                  <a:lnTo>
                    <a:pt x="0" y="32"/>
                  </a:lnTo>
                  <a:lnTo>
                    <a:pt x="3" y="45"/>
                  </a:lnTo>
                  <a:lnTo>
                    <a:pt x="11" y="54"/>
                  </a:lnTo>
                  <a:lnTo>
                    <a:pt x="21" y="60"/>
                  </a:lnTo>
                  <a:lnTo>
                    <a:pt x="32" y="61"/>
                  </a:lnTo>
                  <a:lnTo>
                    <a:pt x="43" y="60"/>
                  </a:lnTo>
                  <a:lnTo>
                    <a:pt x="52" y="53"/>
                  </a:lnTo>
                  <a:lnTo>
                    <a:pt x="54" y="50"/>
                  </a:lnTo>
                  <a:lnTo>
                    <a:pt x="57" y="46"/>
                  </a:lnTo>
                  <a:lnTo>
                    <a:pt x="59" y="42"/>
                  </a:lnTo>
                  <a:lnTo>
                    <a:pt x="60" y="36"/>
                  </a:lnTo>
                  <a:lnTo>
                    <a:pt x="66" y="47"/>
                  </a:lnTo>
                  <a:lnTo>
                    <a:pt x="66" y="57"/>
                  </a:lnTo>
                  <a:lnTo>
                    <a:pt x="61" y="67"/>
                  </a:lnTo>
                  <a:lnTo>
                    <a:pt x="53" y="78"/>
                  </a:lnTo>
                  <a:lnTo>
                    <a:pt x="46" y="86"/>
                  </a:lnTo>
                  <a:lnTo>
                    <a:pt x="57" y="97"/>
                  </a:lnTo>
                  <a:lnTo>
                    <a:pt x="70" y="84"/>
                  </a:lnTo>
                  <a:lnTo>
                    <a:pt x="81" y="61"/>
                  </a:lnTo>
                  <a:lnTo>
                    <a:pt x="81" y="41"/>
                  </a:lnTo>
                  <a:lnTo>
                    <a:pt x="71" y="24"/>
                  </a:lnTo>
                  <a:lnTo>
                    <a:pt x="61" y="1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658" y="882"/>
              <a:ext cx="30" cy="29"/>
            </a:xfrm>
            <a:custGeom>
              <a:avLst/>
              <a:gdLst>
                <a:gd name="T0" fmla="*/ 26 w 30"/>
                <a:gd name="T1" fmla="*/ 25 h 29"/>
                <a:gd name="T2" fmla="*/ 20 w 30"/>
                <a:gd name="T3" fmla="*/ 29 h 29"/>
                <a:gd name="T4" fmla="*/ 15 w 30"/>
                <a:gd name="T5" fmla="*/ 29 h 29"/>
                <a:gd name="T6" fmla="*/ 9 w 30"/>
                <a:gd name="T7" fmla="*/ 27 h 29"/>
                <a:gd name="T8" fmla="*/ 5 w 30"/>
                <a:gd name="T9" fmla="*/ 25 h 29"/>
                <a:gd name="T10" fmla="*/ 1 w 30"/>
                <a:gd name="T11" fmla="*/ 20 h 29"/>
                <a:gd name="T12" fmla="*/ 0 w 30"/>
                <a:gd name="T13" fmla="*/ 15 h 29"/>
                <a:gd name="T14" fmla="*/ 0 w 30"/>
                <a:gd name="T15" fmla="*/ 9 h 29"/>
                <a:gd name="T16" fmla="*/ 4 w 30"/>
                <a:gd name="T17" fmla="*/ 5 h 29"/>
                <a:gd name="T18" fmla="*/ 9 w 30"/>
                <a:gd name="T19" fmla="*/ 1 h 29"/>
                <a:gd name="T20" fmla="*/ 16 w 30"/>
                <a:gd name="T21" fmla="*/ 0 h 29"/>
                <a:gd name="T22" fmla="*/ 23 w 30"/>
                <a:gd name="T23" fmla="*/ 1 h 29"/>
                <a:gd name="T24" fmla="*/ 29 w 30"/>
                <a:gd name="T25" fmla="*/ 5 h 29"/>
                <a:gd name="T26" fmla="*/ 30 w 30"/>
                <a:gd name="T27" fmla="*/ 11 h 29"/>
                <a:gd name="T28" fmla="*/ 30 w 30"/>
                <a:gd name="T29" fmla="*/ 16 h 29"/>
                <a:gd name="T30" fmla="*/ 29 w 30"/>
                <a:gd name="T31" fmla="*/ 20 h 29"/>
                <a:gd name="T32" fmla="*/ 26 w 30"/>
                <a:gd name="T33" fmla="*/ 2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29">
                  <a:moveTo>
                    <a:pt x="26" y="25"/>
                  </a:moveTo>
                  <a:lnTo>
                    <a:pt x="20" y="29"/>
                  </a:lnTo>
                  <a:lnTo>
                    <a:pt x="15" y="29"/>
                  </a:lnTo>
                  <a:lnTo>
                    <a:pt x="9" y="27"/>
                  </a:lnTo>
                  <a:lnTo>
                    <a:pt x="5" y="25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9" y="5"/>
                  </a:lnTo>
                  <a:lnTo>
                    <a:pt x="30" y="11"/>
                  </a:lnTo>
                  <a:lnTo>
                    <a:pt x="30" y="16"/>
                  </a:lnTo>
                  <a:lnTo>
                    <a:pt x="29" y="20"/>
                  </a:lnTo>
                  <a:lnTo>
                    <a:pt x="26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2470" y="826"/>
              <a:ext cx="91" cy="86"/>
            </a:xfrm>
            <a:custGeom>
              <a:avLst/>
              <a:gdLst>
                <a:gd name="T0" fmla="*/ 11 w 91"/>
                <a:gd name="T1" fmla="*/ 40 h 86"/>
                <a:gd name="T2" fmla="*/ 0 w 91"/>
                <a:gd name="T3" fmla="*/ 51 h 86"/>
                <a:gd name="T4" fmla="*/ 33 w 91"/>
                <a:gd name="T5" fmla="*/ 86 h 86"/>
                <a:gd name="T6" fmla="*/ 44 w 91"/>
                <a:gd name="T7" fmla="*/ 76 h 86"/>
                <a:gd name="T8" fmla="*/ 36 w 91"/>
                <a:gd name="T9" fmla="*/ 67 h 86"/>
                <a:gd name="T10" fmla="*/ 38 w 91"/>
                <a:gd name="T11" fmla="*/ 62 h 86"/>
                <a:gd name="T12" fmla="*/ 48 w 91"/>
                <a:gd name="T13" fmla="*/ 72 h 86"/>
                <a:gd name="T14" fmla="*/ 59 w 91"/>
                <a:gd name="T15" fmla="*/ 61 h 86"/>
                <a:gd name="T16" fmla="*/ 50 w 91"/>
                <a:gd name="T17" fmla="*/ 53 h 86"/>
                <a:gd name="T18" fmla="*/ 91 w 91"/>
                <a:gd name="T19" fmla="*/ 14 h 86"/>
                <a:gd name="T20" fmla="*/ 79 w 91"/>
                <a:gd name="T21" fmla="*/ 0 h 86"/>
                <a:gd name="T22" fmla="*/ 9 w 91"/>
                <a:gd name="T23" fmla="*/ 14 h 86"/>
                <a:gd name="T24" fmla="*/ 1 w 91"/>
                <a:gd name="T25" fmla="*/ 22 h 86"/>
                <a:gd name="T26" fmla="*/ 27 w 91"/>
                <a:gd name="T27" fmla="*/ 51 h 86"/>
                <a:gd name="T28" fmla="*/ 25 w 91"/>
                <a:gd name="T29" fmla="*/ 54 h 86"/>
                <a:gd name="T30" fmla="*/ 11 w 91"/>
                <a:gd name="T31" fmla="*/ 4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86">
                  <a:moveTo>
                    <a:pt x="11" y="40"/>
                  </a:moveTo>
                  <a:lnTo>
                    <a:pt x="0" y="51"/>
                  </a:lnTo>
                  <a:lnTo>
                    <a:pt x="33" y="86"/>
                  </a:lnTo>
                  <a:lnTo>
                    <a:pt x="44" y="76"/>
                  </a:lnTo>
                  <a:lnTo>
                    <a:pt x="36" y="67"/>
                  </a:lnTo>
                  <a:lnTo>
                    <a:pt x="38" y="62"/>
                  </a:lnTo>
                  <a:lnTo>
                    <a:pt x="48" y="72"/>
                  </a:lnTo>
                  <a:lnTo>
                    <a:pt x="59" y="61"/>
                  </a:lnTo>
                  <a:lnTo>
                    <a:pt x="50" y="53"/>
                  </a:lnTo>
                  <a:lnTo>
                    <a:pt x="91" y="14"/>
                  </a:lnTo>
                  <a:lnTo>
                    <a:pt x="79" y="0"/>
                  </a:lnTo>
                  <a:lnTo>
                    <a:pt x="9" y="14"/>
                  </a:lnTo>
                  <a:lnTo>
                    <a:pt x="1" y="22"/>
                  </a:lnTo>
                  <a:lnTo>
                    <a:pt x="27" y="51"/>
                  </a:lnTo>
                  <a:lnTo>
                    <a:pt x="25" y="54"/>
                  </a:lnTo>
                  <a:lnTo>
                    <a:pt x="11" y="4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2637" y="1074"/>
              <a:ext cx="102" cy="96"/>
            </a:xfrm>
            <a:custGeom>
              <a:avLst/>
              <a:gdLst>
                <a:gd name="T0" fmla="*/ 44 w 102"/>
                <a:gd name="T1" fmla="*/ 89 h 96"/>
                <a:gd name="T2" fmla="*/ 32 w 102"/>
                <a:gd name="T3" fmla="*/ 67 h 96"/>
                <a:gd name="T4" fmla="*/ 102 w 102"/>
                <a:gd name="T5" fmla="*/ 34 h 96"/>
                <a:gd name="T6" fmla="*/ 96 w 102"/>
                <a:gd name="T7" fmla="*/ 23 h 96"/>
                <a:gd name="T8" fmla="*/ 70 w 102"/>
                <a:gd name="T9" fmla="*/ 0 h 96"/>
                <a:gd name="T10" fmla="*/ 60 w 102"/>
                <a:gd name="T11" fmla="*/ 13 h 96"/>
                <a:gd name="T12" fmla="*/ 77 w 102"/>
                <a:gd name="T13" fmla="*/ 27 h 96"/>
                <a:gd name="T14" fmla="*/ 25 w 102"/>
                <a:gd name="T15" fmla="*/ 52 h 96"/>
                <a:gd name="T16" fmla="*/ 14 w 102"/>
                <a:gd name="T17" fmla="*/ 30 h 96"/>
                <a:gd name="T18" fmla="*/ 0 w 102"/>
                <a:gd name="T19" fmla="*/ 36 h 96"/>
                <a:gd name="T20" fmla="*/ 30 w 102"/>
                <a:gd name="T21" fmla="*/ 96 h 96"/>
                <a:gd name="T22" fmla="*/ 44 w 102"/>
                <a:gd name="T2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" h="96">
                  <a:moveTo>
                    <a:pt x="44" y="89"/>
                  </a:moveTo>
                  <a:lnTo>
                    <a:pt x="32" y="67"/>
                  </a:lnTo>
                  <a:lnTo>
                    <a:pt x="102" y="34"/>
                  </a:lnTo>
                  <a:lnTo>
                    <a:pt x="96" y="23"/>
                  </a:lnTo>
                  <a:lnTo>
                    <a:pt x="70" y="0"/>
                  </a:lnTo>
                  <a:lnTo>
                    <a:pt x="60" y="13"/>
                  </a:lnTo>
                  <a:lnTo>
                    <a:pt x="77" y="27"/>
                  </a:lnTo>
                  <a:lnTo>
                    <a:pt x="25" y="52"/>
                  </a:lnTo>
                  <a:lnTo>
                    <a:pt x="14" y="30"/>
                  </a:lnTo>
                  <a:lnTo>
                    <a:pt x="0" y="36"/>
                  </a:lnTo>
                  <a:lnTo>
                    <a:pt x="30" y="96"/>
                  </a:lnTo>
                  <a:lnTo>
                    <a:pt x="44" y="89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4" name="Freeform 25"/>
            <p:cNvSpPr>
              <a:spLocks/>
            </p:cNvSpPr>
            <p:nvPr/>
          </p:nvSpPr>
          <p:spPr bwMode="auto">
            <a:xfrm>
              <a:off x="2681" y="1153"/>
              <a:ext cx="94" cy="85"/>
            </a:xfrm>
            <a:custGeom>
              <a:avLst/>
              <a:gdLst>
                <a:gd name="T0" fmla="*/ 76 w 94"/>
                <a:gd name="T1" fmla="*/ 27 h 85"/>
                <a:gd name="T2" fmla="*/ 79 w 94"/>
                <a:gd name="T3" fmla="*/ 32 h 85"/>
                <a:gd name="T4" fmla="*/ 79 w 94"/>
                <a:gd name="T5" fmla="*/ 38 h 85"/>
                <a:gd name="T6" fmla="*/ 77 w 94"/>
                <a:gd name="T7" fmla="*/ 42 h 85"/>
                <a:gd name="T8" fmla="*/ 74 w 94"/>
                <a:gd name="T9" fmla="*/ 45 h 85"/>
                <a:gd name="T10" fmla="*/ 69 w 94"/>
                <a:gd name="T11" fmla="*/ 46 h 85"/>
                <a:gd name="T12" fmla="*/ 65 w 94"/>
                <a:gd name="T13" fmla="*/ 43 h 85"/>
                <a:gd name="T14" fmla="*/ 61 w 94"/>
                <a:gd name="T15" fmla="*/ 41 h 85"/>
                <a:gd name="T16" fmla="*/ 56 w 94"/>
                <a:gd name="T17" fmla="*/ 35 h 85"/>
                <a:gd name="T18" fmla="*/ 54 w 94"/>
                <a:gd name="T19" fmla="*/ 31 h 85"/>
                <a:gd name="T20" fmla="*/ 40 w 94"/>
                <a:gd name="T21" fmla="*/ 38 h 85"/>
                <a:gd name="T22" fmla="*/ 43 w 94"/>
                <a:gd name="T23" fmla="*/ 43 h 85"/>
                <a:gd name="T24" fmla="*/ 45 w 94"/>
                <a:gd name="T25" fmla="*/ 50 h 85"/>
                <a:gd name="T26" fmla="*/ 47 w 94"/>
                <a:gd name="T27" fmla="*/ 57 h 85"/>
                <a:gd name="T28" fmla="*/ 44 w 94"/>
                <a:gd name="T29" fmla="*/ 63 h 85"/>
                <a:gd name="T30" fmla="*/ 38 w 94"/>
                <a:gd name="T31" fmla="*/ 67 h 85"/>
                <a:gd name="T32" fmla="*/ 33 w 94"/>
                <a:gd name="T33" fmla="*/ 68 h 85"/>
                <a:gd name="T34" fmla="*/ 29 w 94"/>
                <a:gd name="T35" fmla="*/ 66 h 85"/>
                <a:gd name="T36" fmla="*/ 24 w 94"/>
                <a:gd name="T37" fmla="*/ 63 h 85"/>
                <a:gd name="T38" fmla="*/ 20 w 94"/>
                <a:gd name="T39" fmla="*/ 57 h 85"/>
                <a:gd name="T40" fmla="*/ 18 w 94"/>
                <a:gd name="T41" fmla="*/ 50 h 85"/>
                <a:gd name="T42" fmla="*/ 16 w 94"/>
                <a:gd name="T43" fmla="*/ 43 h 85"/>
                <a:gd name="T44" fmla="*/ 15 w 94"/>
                <a:gd name="T45" fmla="*/ 38 h 85"/>
                <a:gd name="T46" fmla="*/ 15 w 94"/>
                <a:gd name="T47" fmla="*/ 31 h 85"/>
                <a:gd name="T48" fmla="*/ 0 w 94"/>
                <a:gd name="T49" fmla="*/ 32 h 85"/>
                <a:gd name="T50" fmla="*/ 1 w 94"/>
                <a:gd name="T51" fmla="*/ 43 h 85"/>
                <a:gd name="T52" fmla="*/ 1 w 94"/>
                <a:gd name="T53" fmla="*/ 52 h 85"/>
                <a:gd name="T54" fmla="*/ 4 w 94"/>
                <a:gd name="T55" fmla="*/ 59 h 85"/>
                <a:gd name="T56" fmla="*/ 6 w 94"/>
                <a:gd name="T57" fmla="*/ 64 h 85"/>
                <a:gd name="T58" fmla="*/ 13 w 94"/>
                <a:gd name="T59" fmla="*/ 75 h 85"/>
                <a:gd name="T60" fmla="*/ 23 w 94"/>
                <a:gd name="T61" fmla="*/ 82 h 85"/>
                <a:gd name="T62" fmla="*/ 34 w 94"/>
                <a:gd name="T63" fmla="*/ 85 h 85"/>
                <a:gd name="T64" fmla="*/ 47 w 94"/>
                <a:gd name="T65" fmla="*/ 82 h 85"/>
                <a:gd name="T66" fmla="*/ 52 w 94"/>
                <a:gd name="T67" fmla="*/ 78 h 85"/>
                <a:gd name="T68" fmla="*/ 56 w 94"/>
                <a:gd name="T69" fmla="*/ 73 h 85"/>
                <a:gd name="T70" fmla="*/ 61 w 94"/>
                <a:gd name="T71" fmla="*/ 67 h 85"/>
                <a:gd name="T72" fmla="*/ 62 w 94"/>
                <a:gd name="T73" fmla="*/ 60 h 85"/>
                <a:gd name="T74" fmla="*/ 67 w 94"/>
                <a:gd name="T75" fmla="*/ 62 h 85"/>
                <a:gd name="T76" fmla="*/ 72 w 94"/>
                <a:gd name="T77" fmla="*/ 62 h 85"/>
                <a:gd name="T78" fmla="*/ 77 w 94"/>
                <a:gd name="T79" fmla="*/ 62 h 85"/>
                <a:gd name="T80" fmla="*/ 81 w 94"/>
                <a:gd name="T81" fmla="*/ 59 h 85"/>
                <a:gd name="T82" fmla="*/ 90 w 94"/>
                <a:gd name="T83" fmla="*/ 52 h 85"/>
                <a:gd name="T84" fmla="*/ 94 w 94"/>
                <a:gd name="T85" fmla="*/ 43 h 85"/>
                <a:gd name="T86" fmla="*/ 94 w 94"/>
                <a:gd name="T87" fmla="*/ 32 h 85"/>
                <a:gd name="T88" fmla="*/ 91 w 94"/>
                <a:gd name="T89" fmla="*/ 21 h 85"/>
                <a:gd name="T90" fmla="*/ 87 w 94"/>
                <a:gd name="T91" fmla="*/ 16 h 85"/>
                <a:gd name="T92" fmla="*/ 83 w 94"/>
                <a:gd name="T93" fmla="*/ 10 h 85"/>
                <a:gd name="T94" fmla="*/ 76 w 94"/>
                <a:gd name="T95" fmla="*/ 6 h 85"/>
                <a:gd name="T96" fmla="*/ 67 w 94"/>
                <a:gd name="T97" fmla="*/ 0 h 85"/>
                <a:gd name="T98" fmla="*/ 59 w 94"/>
                <a:gd name="T99" fmla="*/ 13 h 85"/>
                <a:gd name="T100" fmla="*/ 65 w 94"/>
                <a:gd name="T101" fmla="*/ 17 h 85"/>
                <a:gd name="T102" fmla="*/ 70 w 94"/>
                <a:gd name="T103" fmla="*/ 20 h 85"/>
                <a:gd name="T104" fmla="*/ 73 w 94"/>
                <a:gd name="T105" fmla="*/ 23 h 85"/>
                <a:gd name="T106" fmla="*/ 76 w 94"/>
                <a:gd name="T107" fmla="*/ 2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85">
                  <a:moveTo>
                    <a:pt x="76" y="27"/>
                  </a:moveTo>
                  <a:lnTo>
                    <a:pt x="79" y="32"/>
                  </a:lnTo>
                  <a:lnTo>
                    <a:pt x="79" y="38"/>
                  </a:lnTo>
                  <a:lnTo>
                    <a:pt x="77" y="42"/>
                  </a:lnTo>
                  <a:lnTo>
                    <a:pt x="74" y="45"/>
                  </a:lnTo>
                  <a:lnTo>
                    <a:pt x="69" y="46"/>
                  </a:lnTo>
                  <a:lnTo>
                    <a:pt x="65" y="43"/>
                  </a:lnTo>
                  <a:lnTo>
                    <a:pt x="61" y="41"/>
                  </a:lnTo>
                  <a:lnTo>
                    <a:pt x="56" y="35"/>
                  </a:lnTo>
                  <a:lnTo>
                    <a:pt x="54" y="31"/>
                  </a:lnTo>
                  <a:lnTo>
                    <a:pt x="40" y="38"/>
                  </a:lnTo>
                  <a:lnTo>
                    <a:pt x="43" y="43"/>
                  </a:lnTo>
                  <a:lnTo>
                    <a:pt x="45" y="50"/>
                  </a:lnTo>
                  <a:lnTo>
                    <a:pt x="47" y="57"/>
                  </a:lnTo>
                  <a:lnTo>
                    <a:pt x="44" y="63"/>
                  </a:lnTo>
                  <a:lnTo>
                    <a:pt x="38" y="67"/>
                  </a:lnTo>
                  <a:lnTo>
                    <a:pt x="33" y="68"/>
                  </a:lnTo>
                  <a:lnTo>
                    <a:pt x="29" y="66"/>
                  </a:lnTo>
                  <a:lnTo>
                    <a:pt x="24" y="63"/>
                  </a:lnTo>
                  <a:lnTo>
                    <a:pt x="20" y="57"/>
                  </a:lnTo>
                  <a:lnTo>
                    <a:pt x="18" y="50"/>
                  </a:lnTo>
                  <a:lnTo>
                    <a:pt x="16" y="43"/>
                  </a:lnTo>
                  <a:lnTo>
                    <a:pt x="15" y="38"/>
                  </a:lnTo>
                  <a:lnTo>
                    <a:pt x="15" y="31"/>
                  </a:lnTo>
                  <a:lnTo>
                    <a:pt x="0" y="32"/>
                  </a:lnTo>
                  <a:lnTo>
                    <a:pt x="1" y="43"/>
                  </a:lnTo>
                  <a:lnTo>
                    <a:pt x="1" y="52"/>
                  </a:lnTo>
                  <a:lnTo>
                    <a:pt x="4" y="59"/>
                  </a:lnTo>
                  <a:lnTo>
                    <a:pt x="6" y="64"/>
                  </a:lnTo>
                  <a:lnTo>
                    <a:pt x="13" y="75"/>
                  </a:lnTo>
                  <a:lnTo>
                    <a:pt x="23" y="82"/>
                  </a:lnTo>
                  <a:lnTo>
                    <a:pt x="34" y="85"/>
                  </a:lnTo>
                  <a:lnTo>
                    <a:pt x="47" y="82"/>
                  </a:lnTo>
                  <a:lnTo>
                    <a:pt x="52" y="78"/>
                  </a:lnTo>
                  <a:lnTo>
                    <a:pt x="56" y="73"/>
                  </a:lnTo>
                  <a:lnTo>
                    <a:pt x="61" y="67"/>
                  </a:lnTo>
                  <a:lnTo>
                    <a:pt x="62" y="60"/>
                  </a:lnTo>
                  <a:lnTo>
                    <a:pt x="67" y="62"/>
                  </a:lnTo>
                  <a:lnTo>
                    <a:pt x="72" y="62"/>
                  </a:lnTo>
                  <a:lnTo>
                    <a:pt x="77" y="62"/>
                  </a:lnTo>
                  <a:lnTo>
                    <a:pt x="81" y="59"/>
                  </a:lnTo>
                  <a:lnTo>
                    <a:pt x="90" y="52"/>
                  </a:lnTo>
                  <a:lnTo>
                    <a:pt x="94" y="43"/>
                  </a:lnTo>
                  <a:lnTo>
                    <a:pt x="94" y="32"/>
                  </a:lnTo>
                  <a:lnTo>
                    <a:pt x="91" y="21"/>
                  </a:lnTo>
                  <a:lnTo>
                    <a:pt x="87" y="16"/>
                  </a:lnTo>
                  <a:lnTo>
                    <a:pt x="83" y="10"/>
                  </a:lnTo>
                  <a:lnTo>
                    <a:pt x="76" y="6"/>
                  </a:lnTo>
                  <a:lnTo>
                    <a:pt x="67" y="0"/>
                  </a:lnTo>
                  <a:lnTo>
                    <a:pt x="59" y="13"/>
                  </a:lnTo>
                  <a:lnTo>
                    <a:pt x="65" y="17"/>
                  </a:lnTo>
                  <a:lnTo>
                    <a:pt x="70" y="20"/>
                  </a:lnTo>
                  <a:lnTo>
                    <a:pt x="73" y="23"/>
                  </a:lnTo>
                  <a:lnTo>
                    <a:pt x="76" y="2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2744" y="1457"/>
              <a:ext cx="99" cy="67"/>
            </a:xfrm>
            <a:custGeom>
              <a:avLst/>
              <a:gdLst>
                <a:gd name="T0" fmla="*/ 0 w 99"/>
                <a:gd name="T1" fmla="*/ 41 h 67"/>
                <a:gd name="T2" fmla="*/ 4 w 99"/>
                <a:gd name="T3" fmla="*/ 53 h 67"/>
                <a:gd name="T4" fmla="*/ 13 w 99"/>
                <a:gd name="T5" fmla="*/ 61 h 67"/>
                <a:gd name="T6" fmla="*/ 24 w 99"/>
                <a:gd name="T7" fmla="*/ 65 h 67"/>
                <a:gd name="T8" fmla="*/ 36 w 99"/>
                <a:gd name="T9" fmla="*/ 67 h 67"/>
                <a:gd name="T10" fmla="*/ 47 w 99"/>
                <a:gd name="T11" fmla="*/ 63 h 67"/>
                <a:gd name="T12" fmla="*/ 56 w 99"/>
                <a:gd name="T13" fmla="*/ 56 h 67"/>
                <a:gd name="T14" fmla="*/ 61 w 99"/>
                <a:gd name="T15" fmla="*/ 46 h 67"/>
                <a:gd name="T16" fmla="*/ 63 w 99"/>
                <a:gd name="T17" fmla="*/ 35 h 67"/>
                <a:gd name="T18" fmla="*/ 61 w 99"/>
                <a:gd name="T19" fmla="*/ 29 h 67"/>
                <a:gd name="T20" fmla="*/ 60 w 99"/>
                <a:gd name="T21" fmla="*/ 25 h 67"/>
                <a:gd name="T22" fmla="*/ 57 w 99"/>
                <a:gd name="T23" fmla="*/ 21 h 67"/>
                <a:gd name="T24" fmla="*/ 56 w 99"/>
                <a:gd name="T25" fmla="*/ 18 h 67"/>
                <a:gd name="T26" fmla="*/ 68 w 99"/>
                <a:gd name="T27" fmla="*/ 21 h 67"/>
                <a:gd name="T28" fmla="*/ 75 w 99"/>
                <a:gd name="T29" fmla="*/ 27 h 67"/>
                <a:gd name="T30" fmla="*/ 79 w 99"/>
                <a:gd name="T31" fmla="*/ 36 h 67"/>
                <a:gd name="T32" fmla="*/ 82 w 99"/>
                <a:gd name="T33" fmla="*/ 50 h 67"/>
                <a:gd name="T34" fmla="*/ 84 w 99"/>
                <a:gd name="T35" fmla="*/ 60 h 67"/>
                <a:gd name="T36" fmla="*/ 99 w 99"/>
                <a:gd name="T37" fmla="*/ 59 h 67"/>
                <a:gd name="T38" fmla="*/ 99 w 99"/>
                <a:gd name="T39" fmla="*/ 57 h 67"/>
                <a:gd name="T40" fmla="*/ 97 w 99"/>
                <a:gd name="T41" fmla="*/ 41 h 67"/>
                <a:gd name="T42" fmla="*/ 93 w 99"/>
                <a:gd name="T43" fmla="*/ 27 h 67"/>
                <a:gd name="T44" fmla="*/ 88 w 99"/>
                <a:gd name="T45" fmla="*/ 17 h 67"/>
                <a:gd name="T46" fmla="*/ 79 w 99"/>
                <a:gd name="T47" fmla="*/ 10 h 67"/>
                <a:gd name="T48" fmla="*/ 71 w 99"/>
                <a:gd name="T49" fmla="*/ 4 h 67"/>
                <a:gd name="T50" fmla="*/ 63 w 99"/>
                <a:gd name="T51" fmla="*/ 2 h 67"/>
                <a:gd name="T52" fmla="*/ 53 w 99"/>
                <a:gd name="T53" fmla="*/ 0 h 67"/>
                <a:gd name="T54" fmla="*/ 45 w 99"/>
                <a:gd name="T55" fmla="*/ 0 h 67"/>
                <a:gd name="T56" fmla="*/ 38 w 99"/>
                <a:gd name="T57" fmla="*/ 2 h 67"/>
                <a:gd name="T58" fmla="*/ 20 w 99"/>
                <a:gd name="T59" fmla="*/ 7 h 67"/>
                <a:gd name="T60" fmla="*/ 9 w 99"/>
                <a:gd name="T61" fmla="*/ 17 h 67"/>
                <a:gd name="T62" fmla="*/ 2 w 99"/>
                <a:gd name="T63" fmla="*/ 28 h 67"/>
                <a:gd name="T64" fmla="*/ 0 w 99"/>
                <a:gd name="T65" fmla="*/ 41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9" h="67">
                  <a:moveTo>
                    <a:pt x="0" y="41"/>
                  </a:moveTo>
                  <a:lnTo>
                    <a:pt x="4" y="53"/>
                  </a:lnTo>
                  <a:lnTo>
                    <a:pt x="13" y="61"/>
                  </a:lnTo>
                  <a:lnTo>
                    <a:pt x="24" y="65"/>
                  </a:lnTo>
                  <a:lnTo>
                    <a:pt x="36" y="67"/>
                  </a:lnTo>
                  <a:lnTo>
                    <a:pt x="47" y="63"/>
                  </a:lnTo>
                  <a:lnTo>
                    <a:pt x="56" y="56"/>
                  </a:lnTo>
                  <a:lnTo>
                    <a:pt x="61" y="46"/>
                  </a:lnTo>
                  <a:lnTo>
                    <a:pt x="63" y="35"/>
                  </a:lnTo>
                  <a:lnTo>
                    <a:pt x="61" y="29"/>
                  </a:lnTo>
                  <a:lnTo>
                    <a:pt x="60" y="25"/>
                  </a:lnTo>
                  <a:lnTo>
                    <a:pt x="57" y="21"/>
                  </a:lnTo>
                  <a:lnTo>
                    <a:pt x="56" y="18"/>
                  </a:lnTo>
                  <a:lnTo>
                    <a:pt x="68" y="21"/>
                  </a:lnTo>
                  <a:lnTo>
                    <a:pt x="75" y="27"/>
                  </a:lnTo>
                  <a:lnTo>
                    <a:pt x="79" y="36"/>
                  </a:lnTo>
                  <a:lnTo>
                    <a:pt x="82" y="50"/>
                  </a:lnTo>
                  <a:lnTo>
                    <a:pt x="84" y="60"/>
                  </a:lnTo>
                  <a:lnTo>
                    <a:pt x="99" y="59"/>
                  </a:lnTo>
                  <a:lnTo>
                    <a:pt x="99" y="57"/>
                  </a:lnTo>
                  <a:lnTo>
                    <a:pt x="97" y="41"/>
                  </a:lnTo>
                  <a:lnTo>
                    <a:pt x="93" y="27"/>
                  </a:lnTo>
                  <a:lnTo>
                    <a:pt x="88" y="17"/>
                  </a:lnTo>
                  <a:lnTo>
                    <a:pt x="79" y="10"/>
                  </a:lnTo>
                  <a:lnTo>
                    <a:pt x="71" y="4"/>
                  </a:lnTo>
                  <a:lnTo>
                    <a:pt x="63" y="2"/>
                  </a:lnTo>
                  <a:lnTo>
                    <a:pt x="53" y="0"/>
                  </a:lnTo>
                  <a:lnTo>
                    <a:pt x="45" y="0"/>
                  </a:lnTo>
                  <a:lnTo>
                    <a:pt x="38" y="2"/>
                  </a:lnTo>
                  <a:lnTo>
                    <a:pt x="20" y="7"/>
                  </a:lnTo>
                  <a:lnTo>
                    <a:pt x="9" y="17"/>
                  </a:lnTo>
                  <a:lnTo>
                    <a:pt x="2" y="2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2694" y="1912"/>
              <a:ext cx="100" cy="70"/>
            </a:xfrm>
            <a:custGeom>
              <a:avLst/>
              <a:gdLst>
                <a:gd name="T0" fmla="*/ 77 w 100"/>
                <a:gd name="T1" fmla="*/ 25 h 70"/>
                <a:gd name="T2" fmla="*/ 5 w 100"/>
                <a:gd name="T3" fmla="*/ 0 h 70"/>
                <a:gd name="T4" fmla="*/ 0 w 100"/>
                <a:gd name="T5" fmla="*/ 11 h 70"/>
                <a:gd name="T6" fmla="*/ 3 w 100"/>
                <a:gd name="T7" fmla="*/ 46 h 70"/>
                <a:gd name="T8" fmla="*/ 18 w 100"/>
                <a:gd name="T9" fmla="*/ 45 h 70"/>
                <a:gd name="T10" fmla="*/ 17 w 100"/>
                <a:gd name="T11" fmla="*/ 23 h 70"/>
                <a:gd name="T12" fmla="*/ 71 w 100"/>
                <a:gd name="T13" fmla="*/ 41 h 70"/>
                <a:gd name="T14" fmla="*/ 63 w 100"/>
                <a:gd name="T15" fmla="*/ 66 h 70"/>
                <a:gd name="T16" fmla="*/ 78 w 100"/>
                <a:gd name="T17" fmla="*/ 70 h 70"/>
                <a:gd name="T18" fmla="*/ 100 w 100"/>
                <a:gd name="T19" fmla="*/ 7 h 70"/>
                <a:gd name="T20" fmla="*/ 85 w 100"/>
                <a:gd name="T21" fmla="*/ 2 h 70"/>
                <a:gd name="T22" fmla="*/ 77 w 100"/>
                <a:gd name="T23" fmla="*/ 2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" h="70">
                  <a:moveTo>
                    <a:pt x="77" y="25"/>
                  </a:moveTo>
                  <a:lnTo>
                    <a:pt x="5" y="0"/>
                  </a:lnTo>
                  <a:lnTo>
                    <a:pt x="0" y="11"/>
                  </a:lnTo>
                  <a:lnTo>
                    <a:pt x="3" y="46"/>
                  </a:lnTo>
                  <a:lnTo>
                    <a:pt x="18" y="45"/>
                  </a:lnTo>
                  <a:lnTo>
                    <a:pt x="17" y="23"/>
                  </a:lnTo>
                  <a:lnTo>
                    <a:pt x="71" y="41"/>
                  </a:lnTo>
                  <a:lnTo>
                    <a:pt x="63" y="66"/>
                  </a:lnTo>
                  <a:lnTo>
                    <a:pt x="78" y="70"/>
                  </a:lnTo>
                  <a:lnTo>
                    <a:pt x="100" y="7"/>
                  </a:lnTo>
                  <a:lnTo>
                    <a:pt x="85" y="2"/>
                  </a:lnTo>
                  <a:lnTo>
                    <a:pt x="77" y="2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2722" y="1817"/>
              <a:ext cx="94" cy="70"/>
            </a:xfrm>
            <a:custGeom>
              <a:avLst/>
              <a:gdLst>
                <a:gd name="T0" fmla="*/ 57 w 94"/>
                <a:gd name="T1" fmla="*/ 5 h 70"/>
                <a:gd name="T2" fmla="*/ 50 w 94"/>
                <a:gd name="T3" fmla="*/ 2 h 70"/>
                <a:gd name="T4" fmla="*/ 42 w 94"/>
                <a:gd name="T5" fmla="*/ 1 h 70"/>
                <a:gd name="T6" fmla="*/ 33 w 94"/>
                <a:gd name="T7" fmla="*/ 0 h 70"/>
                <a:gd name="T8" fmla="*/ 25 w 94"/>
                <a:gd name="T9" fmla="*/ 0 h 70"/>
                <a:gd name="T10" fmla="*/ 18 w 94"/>
                <a:gd name="T11" fmla="*/ 2 h 70"/>
                <a:gd name="T12" fmla="*/ 11 w 94"/>
                <a:gd name="T13" fmla="*/ 7 h 70"/>
                <a:gd name="T14" fmla="*/ 6 w 94"/>
                <a:gd name="T15" fmla="*/ 12 h 70"/>
                <a:gd name="T16" fmla="*/ 2 w 94"/>
                <a:gd name="T17" fmla="*/ 20 h 70"/>
                <a:gd name="T18" fmla="*/ 0 w 94"/>
                <a:gd name="T19" fmla="*/ 29 h 70"/>
                <a:gd name="T20" fmla="*/ 0 w 94"/>
                <a:gd name="T21" fmla="*/ 37 h 70"/>
                <a:gd name="T22" fmla="*/ 4 w 94"/>
                <a:gd name="T23" fmla="*/ 44 h 70"/>
                <a:gd name="T24" fmla="*/ 8 w 94"/>
                <a:gd name="T25" fmla="*/ 50 h 70"/>
                <a:gd name="T26" fmla="*/ 14 w 94"/>
                <a:gd name="T27" fmla="*/ 55 h 70"/>
                <a:gd name="T28" fmla="*/ 21 w 94"/>
                <a:gd name="T29" fmla="*/ 59 h 70"/>
                <a:gd name="T30" fmla="*/ 29 w 94"/>
                <a:gd name="T31" fmla="*/ 63 h 70"/>
                <a:gd name="T32" fmla="*/ 36 w 94"/>
                <a:gd name="T33" fmla="*/ 66 h 70"/>
                <a:gd name="T34" fmla="*/ 43 w 94"/>
                <a:gd name="T35" fmla="*/ 68 h 70"/>
                <a:gd name="T36" fmla="*/ 51 w 94"/>
                <a:gd name="T37" fmla="*/ 70 h 70"/>
                <a:gd name="T38" fmla="*/ 60 w 94"/>
                <a:gd name="T39" fmla="*/ 70 h 70"/>
                <a:gd name="T40" fmla="*/ 68 w 94"/>
                <a:gd name="T41" fmla="*/ 70 h 70"/>
                <a:gd name="T42" fmla="*/ 75 w 94"/>
                <a:gd name="T43" fmla="*/ 69 h 70"/>
                <a:gd name="T44" fmla="*/ 82 w 94"/>
                <a:gd name="T45" fmla="*/ 65 h 70"/>
                <a:gd name="T46" fmla="*/ 88 w 94"/>
                <a:gd name="T47" fmla="*/ 59 h 70"/>
                <a:gd name="T48" fmla="*/ 92 w 94"/>
                <a:gd name="T49" fmla="*/ 51 h 70"/>
                <a:gd name="T50" fmla="*/ 94 w 94"/>
                <a:gd name="T51" fmla="*/ 43 h 70"/>
                <a:gd name="T52" fmla="*/ 93 w 94"/>
                <a:gd name="T53" fmla="*/ 34 h 70"/>
                <a:gd name="T54" fmla="*/ 90 w 94"/>
                <a:gd name="T55" fmla="*/ 27 h 70"/>
                <a:gd name="T56" fmla="*/ 85 w 94"/>
                <a:gd name="T57" fmla="*/ 22 h 70"/>
                <a:gd name="T58" fmla="*/ 79 w 94"/>
                <a:gd name="T59" fmla="*/ 16 h 70"/>
                <a:gd name="T60" fmla="*/ 72 w 94"/>
                <a:gd name="T61" fmla="*/ 12 h 70"/>
                <a:gd name="T62" fmla="*/ 64 w 94"/>
                <a:gd name="T63" fmla="*/ 8 h 70"/>
                <a:gd name="T64" fmla="*/ 57 w 94"/>
                <a:gd name="T65" fmla="*/ 5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4" h="70">
                  <a:moveTo>
                    <a:pt x="57" y="5"/>
                  </a:moveTo>
                  <a:lnTo>
                    <a:pt x="50" y="2"/>
                  </a:lnTo>
                  <a:lnTo>
                    <a:pt x="42" y="1"/>
                  </a:lnTo>
                  <a:lnTo>
                    <a:pt x="33" y="0"/>
                  </a:lnTo>
                  <a:lnTo>
                    <a:pt x="25" y="0"/>
                  </a:lnTo>
                  <a:lnTo>
                    <a:pt x="18" y="2"/>
                  </a:lnTo>
                  <a:lnTo>
                    <a:pt x="11" y="7"/>
                  </a:lnTo>
                  <a:lnTo>
                    <a:pt x="6" y="12"/>
                  </a:lnTo>
                  <a:lnTo>
                    <a:pt x="2" y="20"/>
                  </a:lnTo>
                  <a:lnTo>
                    <a:pt x="0" y="29"/>
                  </a:lnTo>
                  <a:lnTo>
                    <a:pt x="0" y="37"/>
                  </a:lnTo>
                  <a:lnTo>
                    <a:pt x="4" y="44"/>
                  </a:lnTo>
                  <a:lnTo>
                    <a:pt x="8" y="50"/>
                  </a:lnTo>
                  <a:lnTo>
                    <a:pt x="14" y="55"/>
                  </a:lnTo>
                  <a:lnTo>
                    <a:pt x="21" y="59"/>
                  </a:lnTo>
                  <a:lnTo>
                    <a:pt x="29" y="63"/>
                  </a:lnTo>
                  <a:lnTo>
                    <a:pt x="36" y="66"/>
                  </a:lnTo>
                  <a:lnTo>
                    <a:pt x="43" y="68"/>
                  </a:lnTo>
                  <a:lnTo>
                    <a:pt x="51" y="70"/>
                  </a:lnTo>
                  <a:lnTo>
                    <a:pt x="60" y="70"/>
                  </a:lnTo>
                  <a:lnTo>
                    <a:pt x="68" y="70"/>
                  </a:lnTo>
                  <a:lnTo>
                    <a:pt x="75" y="69"/>
                  </a:lnTo>
                  <a:lnTo>
                    <a:pt x="82" y="65"/>
                  </a:lnTo>
                  <a:lnTo>
                    <a:pt x="88" y="59"/>
                  </a:lnTo>
                  <a:lnTo>
                    <a:pt x="92" y="51"/>
                  </a:lnTo>
                  <a:lnTo>
                    <a:pt x="94" y="43"/>
                  </a:lnTo>
                  <a:lnTo>
                    <a:pt x="93" y="34"/>
                  </a:lnTo>
                  <a:lnTo>
                    <a:pt x="90" y="27"/>
                  </a:lnTo>
                  <a:lnTo>
                    <a:pt x="85" y="22"/>
                  </a:lnTo>
                  <a:lnTo>
                    <a:pt x="79" y="16"/>
                  </a:lnTo>
                  <a:lnTo>
                    <a:pt x="72" y="12"/>
                  </a:lnTo>
                  <a:lnTo>
                    <a:pt x="64" y="8"/>
                  </a:lnTo>
                  <a:lnTo>
                    <a:pt x="57" y="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auto">
            <a:xfrm>
              <a:off x="2504" y="2236"/>
              <a:ext cx="104" cy="93"/>
            </a:xfrm>
            <a:custGeom>
              <a:avLst/>
              <a:gdLst>
                <a:gd name="T0" fmla="*/ 11 w 104"/>
                <a:gd name="T1" fmla="*/ 8 h 93"/>
                <a:gd name="T2" fmla="*/ 0 w 104"/>
                <a:gd name="T3" fmla="*/ 41 h 93"/>
                <a:gd name="T4" fmla="*/ 14 w 104"/>
                <a:gd name="T5" fmla="*/ 45 h 93"/>
                <a:gd name="T6" fmla="*/ 23 w 104"/>
                <a:gd name="T7" fmla="*/ 25 h 93"/>
                <a:gd name="T8" fmla="*/ 66 w 104"/>
                <a:gd name="T9" fmla="*/ 63 h 93"/>
                <a:gd name="T10" fmla="*/ 49 w 104"/>
                <a:gd name="T11" fmla="*/ 81 h 93"/>
                <a:gd name="T12" fmla="*/ 60 w 104"/>
                <a:gd name="T13" fmla="*/ 93 h 93"/>
                <a:gd name="T14" fmla="*/ 104 w 104"/>
                <a:gd name="T15" fmla="*/ 43 h 93"/>
                <a:gd name="T16" fmla="*/ 93 w 104"/>
                <a:gd name="T17" fmla="*/ 31 h 93"/>
                <a:gd name="T18" fmla="*/ 77 w 104"/>
                <a:gd name="T19" fmla="*/ 51 h 93"/>
                <a:gd name="T20" fmla="*/ 18 w 104"/>
                <a:gd name="T21" fmla="*/ 0 h 93"/>
                <a:gd name="T22" fmla="*/ 11 w 104"/>
                <a:gd name="T23" fmla="*/ 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4" h="93">
                  <a:moveTo>
                    <a:pt x="11" y="8"/>
                  </a:moveTo>
                  <a:lnTo>
                    <a:pt x="0" y="41"/>
                  </a:lnTo>
                  <a:lnTo>
                    <a:pt x="14" y="45"/>
                  </a:lnTo>
                  <a:lnTo>
                    <a:pt x="23" y="25"/>
                  </a:lnTo>
                  <a:lnTo>
                    <a:pt x="66" y="63"/>
                  </a:lnTo>
                  <a:lnTo>
                    <a:pt x="49" y="81"/>
                  </a:lnTo>
                  <a:lnTo>
                    <a:pt x="60" y="93"/>
                  </a:lnTo>
                  <a:lnTo>
                    <a:pt x="104" y="43"/>
                  </a:lnTo>
                  <a:lnTo>
                    <a:pt x="93" y="31"/>
                  </a:lnTo>
                  <a:lnTo>
                    <a:pt x="77" y="51"/>
                  </a:lnTo>
                  <a:lnTo>
                    <a:pt x="18" y="0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2558" y="2155"/>
              <a:ext cx="98" cy="106"/>
            </a:xfrm>
            <a:custGeom>
              <a:avLst/>
              <a:gdLst>
                <a:gd name="T0" fmla="*/ 86 w 98"/>
                <a:gd name="T1" fmla="*/ 38 h 106"/>
                <a:gd name="T2" fmla="*/ 81 w 98"/>
                <a:gd name="T3" fmla="*/ 33 h 106"/>
                <a:gd name="T4" fmla="*/ 75 w 98"/>
                <a:gd name="T5" fmla="*/ 31 h 106"/>
                <a:gd name="T6" fmla="*/ 70 w 98"/>
                <a:gd name="T7" fmla="*/ 29 h 106"/>
                <a:gd name="T8" fmla="*/ 63 w 98"/>
                <a:gd name="T9" fmla="*/ 29 h 106"/>
                <a:gd name="T10" fmla="*/ 57 w 98"/>
                <a:gd name="T11" fmla="*/ 31 h 106"/>
                <a:gd name="T12" fmla="*/ 52 w 98"/>
                <a:gd name="T13" fmla="*/ 32 h 106"/>
                <a:gd name="T14" fmla="*/ 46 w 98"/>
                <a:gd name="T15" fmla="*/ 36 h 106"/>
                <a:gd name="T16" fmla="*/ 42 w 98"/>
                <a:gd name="T17" fmla="*/ 40 h 106"/>
                <a:gd name="T18" fmla="*/ 39 w 98"/>
                <a:gd name="T19" fmla="*/ 43 h 106"/>
                <a:gd name="T20" fmla="*/ 38 w 98"/>
                <a:gd name="T21" fmla="*/ 46 h 106"/>
                <a:gd name="T22" fmla="*/ 36 w 98"/>
                <a:gd name="T23" fmla="*/ 50 h 106"/>
                <a:gd name="T24" fmla="*/ 35 w 98"/>
                <a:gd name="T25" fmla="*/ 53 h 106"/>
                <a:gd name="T26" fmla="*/ 23 w 98"/>
                <a:gd name="T27" fmla="*/ 42 h 106"/>
                <a:gd name="T28" fmla="*/ 50 w 98"/>
                <a:gd name="T29" fmla="*/ 11 h 106"/>
                <a:gd name="T30" fmla="*/ 38 w 98"/>
                <a:gd name="T31" fmla="*/ 0 h 106"/>
                <a:gd name="T32" fmla="*/ 0 w 98"/>
                <a:gd name="T33" fmla="*/ 44 h 106"/>
                <a:gd name="T34" fmla="*/ 35 w 98"/>
                <a:gd name="T35" fmla="*/ 75 h 106"/>
                <a:gd name="T36" fmla="*/ 43 w 98"/>
                <a:gd name="T37" fmla="*/ 72 h 106"/>
                <a:gd name="T38" fmla="*/ 45 w 98"/>
                <a:gd name="T39" fmla="*/ 67 h 106"/>
                <a:gd name="T40" fmla="*/ 46 w 98"/>
                <a:gd name="T41" fmla="*/ 63 h 106"/>
                <a:gd name="T42" fmla="*/ 49 w 98"/>
                <a:gd name="T43" fmla="*/ 58 h 106"/>
                <a:gd name="T44" fmla="*/ 52 w 98"/>
                <a:gd name="T45" fmla="*/ 54 h 106"/>
                <a:gd name="T46" fmla="*/ 57 w 98"/>
                <a:gd name="T47" fmla="*/ 49 h 106"/>
                <a:gd name="T48" fmla="*/ 63 w 98"/>
                <a:gd name="T49" fmla="*/ 47 h 106"/>
                <a:gd name="T50" fmla="*/ 70 w 98"/>
                <a:gd name="T51" fmla="*/ 47 h 106"/>
                <a:gd name="T52" fmla="*/ 74 w 98"/>
                <a:gd name="T53" fmla="*/ 50 h 106"/>
                <a:gd name="T54" fmla="*/ 79 w 98"/>
                <a:gd name="T55" fmla="*/ 57 h 106"/>
                <a:gd name="T56" fmla="*/ 81 w 98"/>
                <a:gd name="T57" fmla="*/ 63 h 106"/>
                <a:gd name="T58" fmla="*/ 78 w 98"/>
                <a:gd name="T59" fmla="*/ 69 h 106"/>
                <a:gd name="T60" fmla="*/ 74 w 98"/>
                <a:gd name="T61" fmla="*/ 76 h 106"/>
                <a:gd name="T62" fmla="*/ 68 w 98"/>
                <a:gd name="T63" fmla="*/ 81 h 106"/>
                <a:gd name="T64" fmla="*/ 64 w 98"/>
                <a:gd name="T65" fmla="*/ 85 h 106"/>
                <a:gd name="T66" fmla="*/ 59 w 98"/>
                <a:gd name="T67" fmla="*/ 88 h 106"/>
                <a:gd name="T68" fmla="*/ 53 w 98"/>
                <a:gd name="T69" fmla="*/ 90 h 106"/>
                <a:gd name="T70" fmla="*/ 60 w 98"/>
                <a:gd name="T71" fmla="*/ 106 h 106"/>
                <a:gd name="T72" fmla="*/ 63 w 98"/>
                <a:gd name="T73" fmla="*/ 104 h 106"/>
                <a:gd name="T74" fmla="*/ 67 w 98"/>
                <a:gd name="T75" fmla="*/ 101 h 106"/>
                <a:gd name="T76" fmla="*/ 70 w 98"/>
                <a:gd name="T77" fmla="*/ 100 h 106"/>
                <a:gd name="T78" fmla="*/ 73 w 98"/>
                <a:gd name="T79" fmla="*/ 99 h 106"/>
                <a:gd name="T80" fmla="*/ 79 w 98"/>
                <a:gd name="T81" fmla="*/ 89 h 106"/>
                <a:gd name="T82" fmla="*/ 85 w 98"/>
                <a:gd name="T83" fmla="*/ 81 h 106"/>
                <a:gd name="T84" fmla="*/ 92 w 98"/>
                <a:gd name="T85" fmla="*/ 72 h 106"/>
                <a:gd name="T86" fmla="*/ 98 w 98"/>
                <a:gd name="T87" fmla="*/ 63 h 106"/>
                <a:gd name="T88" fmla="*/ 96 w 98"/>
                <a:gd name="T89" fmla="*/ 56 h 106"/>
                <a:gd name="T90" fmla="*/ 95 w 98"/>
                <a:gd name="T91" fmla="*/ 49 h 106"/>
                <a:gd name="T92" fmla="*/ 91 w 98"/>
                <a:gd name="T93" fmla="*/ 43 h 106"/>
                <a:gd name="T94" fmla="*/ 86 w 98"/>
                <a:gd name="T95" fmla="*/ 3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" h="106">
                  <a:moveTo>
                    <a:pt x="86" y="38"/>
                  </a:moveTo>
                  <a:lnTo>
                    <a:pt x="81" y="33"/>
                  </a:lnTo>
                  <a:lnTo>
                    <a:pt x="75" y="31"/>
                  </a:lnTo>
                  <a:lnTo>
                    <a:pt x="70" y="29"/>
                  </a:lnTo>
                  <a:lnTo>
                    <a:pt x="63" y="29"/>
                  </a:lnTo>
                  <a:lnTo>
                    <a:pt x="57" y="31"/>
                  </a:lnTo>
                  <a:lnTo>
                    <a:pt x="52" y="32"/>
                  </a:lnTo>
                  <a:lnTo>
                    <a:pt x="46" y="36"/>
                  </a:lnTo>
                  <a:lnTo>
                    <a:pt x="42" y="40"/>
                  </a:lnTo>
                  <a:lnTo>
                    <a:pt x="39" y="43"/>
                  </a:lnTo>
                  <a:lnTo>
                    <a:pt x="38" y="46"/>
                  </a:lnTo>
                  <a:lnTo>
                    <a:pt x="36" y="50"/>
                  </a:lnTo>
                  <a:lnTo>
                    <a:pt x="35" y="53"/>
                  </a:lnTo>
                  <a:lnTo>
                    <a:pt x="23" y="42"/>
                  </a:lnTo>
                  <a:lnTo>
                    <a:pt x="50" y="11"/>
                  </a:lnTo>
                  <a:lnTo>
                    <a:pt x="38" y="0"/>
                  </a:lnTo>
                  <a:lnTo>
                    <a:pt x="0" y="44"/>
                  </a:lnTo>
                  <a:lnTo>
                    <a:pt x="35" y="75"/>
                  </a:lnTo>
                  <a:lnTo>
                    <a:pt x="43" y="72"/>
                  </a:lnTo>
                  <a:lnTo>
                    <a:pt x="45" y="67"/>
                  </a:lnTo>
                  <a:lnTo>
                    <a:pt x="46" y="63"/>
                  </a:lnTo>
                  <a:lnTo>
                    <a:pt x="49" y="58"/>
                  </a:lnTo>
                  <a:lnTo>
                    <a:pt x="52" y="54"/>
                  </a:lnTo>
                  <a:lnTo>
                    <a:pt x="57" y="49"/>
                  </a:lnTo>
                  <a:lnTo>
                    <a:pt x="63" y="47"/>
                  </a:lnTo>
                  <a:lnTo>
                    <a:pt x="70" y="47"/>
                  </a:lnTo>
                  <a:lnTo>
                    <a:pt x="74" y="50"/>
                  </a:lnTo>
                  <a:lnTo>
                    <a:pt x="79" y="57"/>
                  </a:lnTo>
                  <a:lnTo>
                    <a:pt x="81" y="63"/>
                  </a:lnTo>
                  <a:lnTo>
                    <a:pt x="78" y="69"/>
                  </a:lnTo>
                  <a:lnTo>
                    <a:pt x="74" y="76"/>
                  </a:lnTo>
                  <a:lnTo>
                    <a:pt x="68" y="81"/>
                  </a:lnTo>
                  <a:lnTo>
                    <a:pt x="64" y="85"/>
                  </a:lnTo>
                  <a:lnTo>
                    <a:pt x="59" y="88"/>
                  </a:lnTo>
                  <a:lnTo>
                    <a:pt x="53" y="90"/>
                  </a:lnTo>
                  <a:lnTo>
                    <a:pt x="60" y="106"/>
                  </a:lnTo>
                  <a:lnTo>
                    <a:pt x="63" y="104"/>
                  </a:lnTo>
                  <a:lnTo>
                    <a:pt x="67" y="101"/>
                  </a:lnTo>
                  <a:lnTo>
                    <a:pt x="70" y="100"/>
                  </a:lnTo>
                  <a:lnTo>
                    <a:pt x="73" y="99"/>
                  </a:lnTo>
                  <a:lnTo>
                    <a:pt x="79" y="89"/>
                  </a:lnTo>
                  <a:lnTo>
                    <a:pt x="85" y="81"/>
                  </a:lnTo>
                  <a:lnTo>
                    <a:pt x="92" y="72"/>
                  </a:lnTo>
                  <a:lnTo>
                    <a:pt x="98" y="63"/>
                  </a:lnTo>
                  <a:lnTo>
                    <a:pt x="96" y="56"/>
                  </a:lnTo>
                  <a:lnTo>
                    <a:pt x="95" y="49"/>
                  </a:lnTo>
                  <a:lnTo>
                    <a:pt x="91" y="43"/>
                  </a:lnTo>
                  <a:lnTo>
                    <a:pt x="86" y="3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2286" y="2434"/>
              <a:ext cx="66" cy="93"/>
            </a:xfrm>
            <a:custGeom>
              <a:avLst/>
              <a:gdLst>
                <a:gd name="T0" fmla="*/ 50 w 66"/>
                <a:gd name="T1" fmla="*/ 65 h 93"/>
                <a:gd name="T2" fmla="*/ 50 w 66"/>
                <a:gd name="T3" fmla="*/ 76 h 93"/>
                <a:gd name="T4" fmla="*/ 24 w 66"/>
                <a:gd name="T5" fmla="*/ 76 h 93"/>
                <a:gd name="T6" fmla="*/ 34 w 66"/>
                <a:gd name="T7" fmla="*/ 71 h 93"/>
                <a:gd name="T8" fmla="*/ 42 w 66"/>
                <a:gd name="T9" fmla="*/ 64 h 93"/>
                <a:gd name="T10" fmla="*/ 49 w 66"/>
                <a:gd name="T11" fmla="*/ 57 h 93"/>
                <a:gd name="T12" fmla="*/ 56 w 66"/>
                <a:gd name="T13" fmla="*/ 50 h 93"/>
                <a:gd name="T14" fmla="*/ 60 w 66"/>
                <a:gd name="T15" fmla="*/ 46 h 93"/>
                <a:gd name="T16" fmla="*/ 63 w 66"/>
                <a:gd name="T17" fmla="*/ 39 h 93"/>
                <a:gd name="T18" fmla="*/ 64 w 66"/>
                <a:gd name="T19" fmla="*/ 33 h 93"/>
                <a:gd name="T20" fmla="*/ 66 w 66"/>
                <a:gd name="T21" fmla="*/ 29 h 93"/>
                <a:gd name="T22" fmla="*/ 63 w 66"/>
                <a:gd name="T23" fmla="*/ 17 h 93"/>
                <a:gd name="T24" fmla="*/ 56 w 66"/>
                <a:gd name="T25" fmla="*/ 8 h 93"/>
                <a:gd name="T26" fmla="*/ 46 w 66"/>
                <a:gd name="T27" fmla="*/ 1 h 93"/>
                <a:gd name="T28" fmla="*/ 34 w 66"/>
                <a:gd name="T29" fmla="*/ 0 h 93"/>
                <a:gd name="T30" fmla="*/ 25 w 66"/>
                <a:gd name="T31" fmla="*/ 1 h 93"/>
                <a:gd name="T32" fmla="*/ 17 w 66"/>
                <a:gd name="T33" fmla="*/ 4 h 93"/>
                <a:gd name="T34" fmla="*/ 10 w 66"/>
                <a:gd name="T35" fmla="*/ 8 h 93"/>
                <a:gd name="T36" fmla="*/ 3 w 66"/>
                <a:gd name="T37" fmla="*/ 14 h 93"/>
                <a:gd name="T38" fmla="*/ 3 w 66"/>
                <a:gd name="T39" fmla="*/ 28 h 93"/>
                <a:gd name="T40" fmla="*/ 20 w 66"/>
                <a:gd name="T41" fmla="*/ 28 h 93"/>
                <a:gd name="T42" fmla="*/ 20 w 66"/>
                <a:gd name="T43" fmla="*/ 22 h 93"/>
                <a:gd name="T44" fmla="*/ 21 w 66"/>
                <a:gd name="T45" fmla="*/ 19 h 93"/>
                <a:gd name="T46" fmla="*/ 24 w 66"/>
                <a:gd name="T47" fmla="*/ 18 h 93"/>
                <a:gd name="T48" fmla="*/ 30 w 66"/>
                <a:gd name="T49" fmla="*/ 15 h 93"/>
                <a:gd name="T50" fmla="*/ 35 w 66"/>
                <a:gd name="T51" fmla="*/ 15 h 93"/>
                <a:gd name="T52" fmla="*/ 39 w 66"/>
                <a:gd name="T53" fmla="*/ 17 h 93"/>
                <a:gd name="T54" fmla="*/ 45 w 66"/>
                <a:gd name="T55" fmla="*/ 18 h 93"/>
                <a:gd name="T56" fmla="*/ 48 w 66"/>
                <a:gd name="T57" fmla="*/ 22 h 93"/>
                <a:gd name="T58" fmla="*/ 49 w 66"/>
                <a:gd name="T59" fmla="*/ 28 h 93"/>
                <a:gd name="T60" fmla="*/ 49 w 66"/>
                <a:gd name="T61" fmla="*/ 32 h 93"/>
                <a:gd name="T62" fmla="*/ 48 w 66"/>
                <a:gd name="T63" fmla="*/ 36 h 93"/>
                <a:gd name="T64" fmla="*/ 45 w 66"/>
                <a:gd name="T65" fmla="*/ 40 h 93"/>
                <a:gd name="T66" fmla="*/ 41 w 66"/>
                <a:gd name="T67" fmla="*/ 44 h 93"/>
                <a:gd name="T68" fmla="*/ 34 w 66"/>
                <a:gd name="T69" fmla="*/ 51 h 93"/>
                <a:gd name="T70" fmla="*/ 24 w 66"/>
                <a:gd name="T71" fmla="*/ 60 h 93"/>
                <a:gd name="T72" fmla="*/ 13 w 66"/>
                <a:gd name="T73" fmla="*/ 68 h 93"/>
                <a:gd name="T74" fmla="*/ 0 w 66"/>
                <a:gd name="T75" fmla="*/ 78 h 93"/>
                <a:gd name="T76" fmla="*/ 0 w 66"/>
                <a:gd name="T77" fmla="*/ 93 h 93"/>
                <a:gd name="T78" fmla="*/ 60 w 66"/>
                <a:gd name="T79" fmla="*/ 93 h 93"/>
                <a:gd name="T80" fmla="*/ 62 w 66"/>
                <a:gd name="T81" fmla="*/ 92 h 93"/>
                <a:gd name="T82" fmla="*/ 63 w 66"/>
                <a:gd name="T83" fmla="*/ 90 h 93"/>
                <a:gd name="T84" fmla="*/ 64 w 66"/>
                <a:gd name="T85" fmla="*/ 90 h 93"/>
                <a:gd name="T86" fmla="*/ 66 w 66"/>
                <a:gd name="T87" fmla="*/ 89 h 93"/>
                <a:gd name="T88" fmla="*/ 66 w 66"/>
                <a:gd name="T89" fmla="*/ 65 h 93"/>
                <a:gd name="T90" fmla="*/ 50 w 66"/>
                <a:gd name="T91" fmla="*/ 6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6" h="93">
                  <a:moveTo>
                    <a:pt x="50" y="65"/>
                  </a:moveTo>
                  <a:lnTo>
                    <a:pt x="50" y="76"/>
                  </a:lnTo>
                  <a:lnTo>
                    <a:pt x="24" y="76"/>
                  </a:lnTo>
                  <a:lnTo>
                    <a:pt x="34" y="71"/>
                  </a:lnTo>
                  <a:lnTo>
                    <a:pt x="42" y="64"/>
                  </a:lnTo>
                  <a:lnTo>
                    <a:pt x="49" y="57"/>
                  </a:lnTo>
                  <a:lnTo>
                    <a:pt x="56" y="50"/>
                  </a:lnTo>
                  <a:lnTo>
                    <a:pt x="60" y="46"/>
                  </a:lnTo>
                  <a:lnTo>
                    <a:pt x="63" y="39"/>
                  </a:lnTo>
                  <a:lnTo>
                    <a:pt x="64" y="33"/>
                  </a:lnTo>
                  <a:lnTo>
                    <a:pt x="66" y="29"/>
                  </a:lnTo>
                  <a:lnTo>
                    <a:pt x="63" y="17"/>
                  </a:lnTo>
                  <a:lnTo>
                    <a:pt x="56" y="8"/>
                  </a:lnTo>
                  <a:lnTo>
                    <a:pt x="46" y="1"/>
                  </a:lnTo>
                  <a:lnTo>
                    <a:pt x="34" y="0"/>
                  </a:lnTo>
                  <a:lnTo>
                    <a:pt x="25" y="1"/>
                  </a:lnTo>
                  <a:lnTo>
                    <a:pt x="17" y="4"/>
                  </a:lnTo>
                  <a:lnTo>
                    <a:pt x="10" y="8"/>
                  </a:lnTo>
                  <a:lnTo>
                    <a:pt x="3" y="14"/>
                  </a:lnTo>
                  <a:lnTo>
                    <a:pt x="3" y="28"/>
                  </a:lnTo>
                  <a:lnTo>
                    <a:pt x="20" y="28"/>
                  </a:lnTo>
                  <a:lnTo>
                    <a:pt x="20" y="22"/>
                  </a:lnTo>
                  <a:lnTo>
                    <a:pt x="21" y="19"/>
                  </a:lnTo>
                  <a:lnTo>
                    <a:pt x="24" y="18"/>
                  </a:lnTo>
                  <a:lnTo>
                    <a:pt x="30" y="15"/>
                  </a:lnTo>
                  <a:lnTo>
                    <a:pt x="35" y="15"/>
                  </a:lnTo>
                  <a:lnTo>
                    <a:pt x="39" y="17"/>
                  </a:lnTo>
                  <a:lnTo>
                    <a:pt x="45" y="18"/>
                  </a:lnTo>
                  <a:lnTo>
                    <a:pt x="48" y="22"/>
                  </a:lnTo>
                  <a:lnTo>
                    <a:pt x="49" y="28"/>
                  </a:lnTo>
                  <a:lnTo>
                    <a:pt x="49" y="32"/>
                  </a:lnTo>
                  <a:lnTo>
                    <a:pt x="48" y="36"/>
                  </a:lnTo>
                  <a:lnTo>
                    <a:pt x="45" y="40"/>
                  </a:lnTo>
                  <a:lnTo>
                    <a:pt x="41" y="44"/>
                  </a:lnTo>
                  <a:lnTo>
                    <a:pt x="34" y="51"/>
                  </a:lnTo>
                  <a:lnTo>
                    <a:pt x="24" y="60"/>
                  </a:lnTo>
                  <a:lnTo>
                    <a:pt x="13" y="68"/>
                  </a:lnTo>
                  <a:lnTo>
                    <a:pt x="0" y="78"/>
                  </a:lnTo>
                  <a:lnTo>
                    <a:pt x="0" y="93"/>
                  </a:lnTo>
                  <a:lnTo>
                    <a:pt x="60" y="93"/>
                  </a:lnTo>
                  <a:lnTo>
                    <a:pt x="62" y="92"/>
                  </a:lnTo>
                  <a:lnTo>
                    <a:pt x="63" y="90"/>
                  </a:lnTo>
                  <a:lnTo>
                    <a:pt x="64" y="90"/>
                  </a:lnTo>
                  <a:lnTo>
                    <a:pt x="66" y="89"/>
                  </a:lnTo>
                  <a:lnTo>
                    <a:pt x="66" y="65"/>
                  </a:lnTo>
                  <a:lnTo>
                    <a:pt x="50" y="6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1554" y="1524"/>
              <a:ext cx="140" cy="123"/>
            </a:xfrm>
            <a:custGeom>
              <a:avLst/>
              <a:gdLst>
                <a:gd name="T0" fmla="*/ 136 w 140"/>
                <a:gd name="T1" fmla="*/ 40 h 123"/>
                <a:gd name="T2" fmla="*/ 132 w 140"/>
                <a:gd name="T3" fmla="*/ 32 h 123"/>
                <a:gd name="T4" fmla="*/ 125 w 140"/>
                <a:gd name="T5" fmla="*/ 23 h 123"/>
                <a:gd name="T6" fmla="*/ 114 w 140"/>
                <a:gd name="T7" fmla="*/ 14 h 123"/>
                <a:gd name="T8" fmla="*/ 101 w 140"/>
                <a:gd name="T9" fmla="*/ 7 h 123"/>
                <a:gd name="T10" fmla="*/ 87 w 140"/>
                <a:gd name="T11" fmla="*/ 1 h 123"/>
                <a:gd name="T12" fmla="*/ 76 w 140"/>
                <a:gd name="T13" fmla="*/ 0 h 123"/>
                <a:gd name="T14" fmla="*/ 72 w 140"/>
                <a:gd name="T15" fmla="*/ 0 h 123"/>
                <a:gd name="T16" fmla="*/ 64 w 140"/>
                <a:gd name="T17" fmla="*/ 0 h 123"/>
                <a:gd name="T18" fmla="*/ 54 w 140"/>
                <a:gd name="T19" fmla="*/ 1 h 123"/>
                <a:gd name="T20" fmla="*/ 43 w 140"/>
                <a:gd name="T21" fmla="*/ 5 h 123"/>
                <a:gd name="T22" fmla="*/ 30 w 140"/>
                <a:gd name="T23" fmla="*/ 10 h 123"/>
                <a:gd name="T24" fmla="*/ 21 w 140"/>
                <a:gd name="T25" fmla="*/ 18 h 123"/>
                <a:gd name="T26" fmla="*/ 11 w 140"/>
                <a:gd name="T27" fmla="*/ 28 h 123"/>
                <a:gd name="T28" fmla="*/ 7 w 140"/>
                <a:gd name="T29" fmla="*/ 35 h 123"/>
                <a:gd name="T30" fmla="*/ 7 w 140"/>
                <a:gd name="T31" fmla="*/ 36 h 123"/>
                <a:gd name="T32" fmla="*/ 4 w 140"/>
                <a:gd name="T33" fmla="*/ 43 h 123"/>
                <a:gd name="T34" fmla="*/ 1 w 140"/>
                <a:gd name="T35" fmla="*/ 53 h 123"/>
                <a:gd name="T36" fmla="*/ 0 w 140"/>
                <a:gd name="T37" fmla="*/ 60 h 123"/>
                <a:gd name="T38" fmla="*/ 0 w 140"/>
                <a:gd name="T39" fmla="*/ 60 h 123"/>
                <a:gd name="T40" fmla="*/ 0 w 140"/>
                <a:gd name="T41" fmla="*/ 65 h 123"/>
                <a:gd name="T42" fmla="*/ 1 w 140"/>
                <a:gd name="T43" fmla="*/ 73 h 123"/>
                <a:gd name="T44" fmla="*/ 4 w 140"/>
                <a:gd name="T45" fmla="*/ 82 h 123"/>
                <a:gd name="T46" fmla="*/ 8 w 140"/>
                <a:gd name="T47" fmla="*/ 90 h 123"/>
                <a:gd name="T48" fmla="*/ 12 w 140"/>
                <a:gd name="T49" fmla="*/ 96 h 123"/>
                <a:gd name="T50" fmla="*/ 18 w 140"/>
                <a:gd name="T51" fmla="*/ 101 h 123"/>
                <a:gd name="T52" fmla="*/ 26 w 140"/>
                <a:gd name="T53" fmla="*/ 108 h 123"/>
                <a:gd name="T54" fmla="*/ 39 w 140"/>
                <a:gd name="T55" fmla="*/ 116 h 123"/>
                <a:gd name="T56" fmla="*/ 47 w 140"/>
                <a:gd name="T57" fmla="*/ 119 h 123"/>
                <a:gd name="T58" fmla="*/ 51 w 140"/>
                <a:gd name="T59" fmla="*/ 121 h 123"/>
                <a:gd name="T60" fmla="*/ 57 w 140"/>
                <a:gd name="T61" fmla="*/ 122 h 123"/>
                <a:gd name="T62" fmla="*/ 65 w 140"/>
                <a:gd name="T63" fmla="*/ 123 h 123"/>
                <a:gd name="T64" fmla="*/ 73 w 140"/>
                <a:gd name="T65" fmla="*/ 123 h 123"/>
                <a:gd name="T66" fmla="*/ 80 w 140"/>
                <a:gd name="T67" fmla="*/ 122 h 123"/>
                <a:gd name="T68" fmla="*/ 85 w 140"/>
                <a:gd name="T69" fmla="*/ 122 h 123"/>
                <a:gd name="T70" fmla="*/ 89 w 140"/>
                <a:gd name="T71" fmla="*/ 121 h 123"/>
                <a:gd name="T72" fmla="*/ 96 w 140"/>
                <a:gd name="T73" fmla="*/ 118 h 123"/>
                <a:gd name="T74" fmla="*/ 108 w 140"/>
                <a:gd name="T75" fmla="*/ 112 h 123"/>
                <a:gd name="T76" fmla="*/ 118 w 140"/>
                <a:gd name="T77" fmla="*/ 107 h 123"/>
                <a:gd name="T78" fmla="*/ 126 w 140"/>
                <a:gd name="T79" fmla="*/ 98 h 123"/>
                <a:gd name="T80" fmla="*/ 132 w 140"/>
                <a:gd name="T81" fmla="*/ 90 h 123"/>
                <a:gd name="T82" fmla="*/ 136 w 140"/>
                <a:gd name="T83" fmla="*/ 80 h 123"/>
                <a:gd name="T84" fmla="*/ 139 w 140"/>
                <a:gd name="T85" fmla="*/ 72 h 123"/>
                <a:gd name="T86" fmla="*/ 140 w 140"/>
                <a:gd name="T87" fmla="*/ 66 h 123"/>
                <a:gd name="T88" fmla="*/ 140 w 140"/>
                <a:gd name="T89" fmla="*/ 62 h 123"/>
                <a:gd name="T90" fmla="*/ 140 w 140"/>
                <a:gd name="T91" fmla="*/ 62 h 123"/>
                <a:gd name="T92" fmla="*/ 140 w 140"/>
                <a:gd name="T93" fmla="*/ 57 h 123"/>
                <a:gd name="T94" fmla="*/ 139 w 140"/>
                <a:gd name="T95" fmla="*/ 4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0" h="123">
                  <a:moveTo>
                    <a:pt x="137" y="44"/>
                  </a:moveTo>
                  <a:lnTo>
                    <a:pt x="136" y="40"/>
                  </a:lnTo>
                  <a:lnTo>
                    <a:pt x="133" y="36"/>
                  </a:lnTo>
                  <a:lnTo>
                    <a:pt x="132" y="32"/>
                  </a:lnTo>
                  <a:lnTo>
                    <a:pt x="129" y="29"/>
                  </a:lnTo>
                  <a:lnTo>
                    <a:pt x="125" y="23"/>
                  </a:lnTo>
                  <a:lnTo>
                    <a:pt x="119" y="19"/>
                  </a:lnTo>
                  <a:lnTo>
                    <a:pt x="114" y="14"/>
                  </a:lnTo>
                  <a:lnTo>
                    <a:pt x="108" y="10"/>
                  </a:lnTo>
                  <a:lnTo>
                    <a:pt x="101" y="7"/>
                  </a:lnTo>
                  <a:lnTo>
                    <a:pt x="94" y="4"/>
                  </a:lnTo>
                  <a:lnTo>
                    <a:pt x="87" y="1"/>
                  </a:lnTo>
                  <a:lnTo>
                    <a:pt x="79" y="0"/>
                  </a:lnTo>
                  <a:lnTo>
                    <a:pt x="76" y="0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9" y="0"/>
                  </a:lnTo>
                  <a:lnTo>
                    <a:pt x="64" y="0"/>
                  </a:lnTo>
                  <a:lnTo>
                    <a:pt x="60" y="1"/>
                  </a:lnTo>
                  <a:lnTo>
                    <a:pt x="54" y="1"/>
                  </a:lnTo>
                  <a:lnTo>
                    <a:pt x="50" y="3"/>
                  </a:lnTo>
                  <a:lnTo>
                    <a:pt x="43" y="5"/>
                  </a:lnTo>
                  <a:lnTo>
                    <a:pt x="36" y="7"/>
                  </a:lnTo>
                  <a:lnTo>
                    <a:pt x="30" y="10"/>
                  </a:lnTo>
                  <a:lnTo>
                    <a:pt x="26" y="14"/>
                  </a:lnTo>
                  <a:lnTo>
                    <a:pt x="21" y="18"/>
                  </a:lnTo>
                  <a:lnTo>
                    <a:pt x="15" y="22"/>
                  </a:lnTo>
                  <a:lnTo>
                    <a:pt x="11" y="28"/>
                  </a:lnTo>
                  <a:lnTo>
                    <a:pt x="8" y="33"/>
                  </a:lnTo>
                  <a:lnTo>
                    <a:pt x="7" y="35"/>
                  </a:lnTo>
                  <a:lnTo>
                    <a:pt x="7" y="35"/>
                  </a:lnTo>
                  <a:lnTo>
                    <a:pt x="7" y="36"/>
                  </a:lnTo>
                  <a:lnTo>
                    <a:pt x="5" y="37"/>
                  </a:lnTo>
                  <a:lnTo>
                    <a:pt x="4" y="43"/>
                  </a:lnTo>
                  <a:lnTo>
                    <a:pt x="3" y="47"/>
                  </a:lnTo>
                  <a:lnTo>
                    <a:pt x="1" y="53"/>
                  </a:lnTo>
                  <a:lnTo>
                    <a:pt x="0" y="58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0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1" y="69"/>
                  </a:lnTo>
                  <a:lnTo>
                    <a:pt x="1" y="73"/>
                  </a:lnTo>
                  <a:lnTo>
                    <a:pt x="3" y="78"/>
                  </a:lnTo>
                  <a:lnTo>
                    <a:pt x="4" y="82"/>
                  </a:lnTo>
                  <a:lnTo>
                    <a:pt x="5" y="86"/>
                  </a:lnTo>
                  <a:lnTo>
                    <a:pt x="8" y="90"/>
                  </a:lnTo>
                  <a:lnTo>
                    <a:pt x="10" y="93"/>
                  </a:lnTo>
                  <a:lnTo>
                    <a:pt x="12" y="96"/>
                  </a:lnTo>
                  <a:lnTo>
                    <a:pt x="15" y="98"/>
                  </a:lnTo>
                  <a:lnTo>
                    <a:pt x="18" y="101"/>
                  </a:lnTo>
                  <a:lnTo>
                    <a:pt x="21" y="104"/>
                  </a:lnTo>
                  <a:lnTo>
                    <a:pt x="26" y="108"/>
                  </a:lnTo>
                  <a:lnTo>
                    <a:pt x="32" y="112"/>
                  </a:lnTo>
                  <a:lnTo>
                    <a:pt x="39" y="116"/>
                  </a:lnTo>
                  <a:lnTo>
                    <a:pt x="44" y="119"/>
                  </a:lnTo>
                  <a:lnTo>
                    <a:pt x="47" y="119"/>
                  </a:lnTo>
                  <a:lnTo>
                    <a:pt x="48" y="119"/>
                  </a:lnTo>
                  <a:lnTo>
                    <a:pt x="51" y="121"/>
                  </a:lnTo>
                  <a:lnTo>
                    <a:pt x="53" y="121"/>
                  </a:lnTo>
                  <a:lnTo>
                    <a:pt x="57" y="122"/>
                  </a:lnTo>
                  <a:lnTo>
                    <a:pt x="61" y="122"/>
                  </a:lnTo>
                  <a:lnTo>
                    <a:pt x="65" y="123"/>
                  </a:lnTo>
                  <a:lnTo>
                    <a:pt x="69" y="123"/>
                  </a:lnTo>
                  <a:lnTo>
                    <a:pt x="73" y="123"/>
                  </a:lnTo>
                  <a:lnTo>
                    <a:pt x="76" y="122"/>
                  </a:lnTo>
                  <a:lnTo>
                    <a:pt x="80" y="122"/>
                  </a:lnTo>
                  <a:lnTo>
                    <a:pt x="83" y="122"/>
                  </a:lnTo>
                  <a:lnTo>
                    <a:pt x="85" y="122"/>
                  </a:lnTo>
                  <a:lnTo>
                    <a:pt x="87" y="121"/>
                  </a:lnTo>
                  <a:lnTo>
                    <a:pt x="89" y="121"/>
                  </a:lnTo>
                  <a:lnTo>
                    <a:pt x="90" y="121"/>
                  </a:lnTo>
                  <a:lnTo>
                    <a:pt x="96" y="118"/>
                  </a:lnTo>
                  <a:lnTo>
                    <a:pt x="103" y="115"/>
                  </a:lnTo>
                  <a:lnTo>
                    <a:pt x="108" y="112"/>
                  </a:lnTo>
                  <a:lnTo>
                    <a:pt x="114" y="109"/>
                  </a:lnTo>
                  <a:lnTo>
                    <a:pt x="118" y="107"/>
                  </a:lnTo>
                  <a:lnTo>
                    <a:pt x="122" y="103"/>
                  </a:lnTo>
                  <a:lnTo>
                    <a:pt x="126" y="98"/>
                  </a:lnTo>
                  <a:lnTo>
                    <a:pt x="129" y="94"/>
                  </a:lnTo>
                  <a:lnTo>
                    <a:pt x="132" y="90"/>
                  </a:lnTo>
                  <a:lnTo>
                    <a:pt x="135" y="85"/>
                  </a:lnTo>
                  <a:lnTo>
                    <a:pt x="136" y="80"/>
                  </a:lnTo>
                  <a:lnTo>
                    <a:pt x="137" y="75"/>
                  </a:lnTo>
                  <a:lnTo>
                    <a:pt x="139" y="72"/>
                  </a:lnTo>
                  <a:lnTo>
                    <a:pt x="139" y="69"/>
                  </a:lnTo>
                  <a:lnTo>
                    <a:pt x="140" y="66"/>
                  </a:lnTo>
                  <a:lnTo>
                    <a:pt x="140" y="64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40" y="62"/>
                  </a:lnTo>
                  <a:lnTo>
                    <a:pt x="140" y="61"/>
                  </a:lnTo>
                  <a:lnTo>
                    <a:pt x="140" y="57"/>
                  </a:lnTo>
                  <a:lnTo>
                    <a:pt x="139" y="53"/>
                  </a:lnTo>
                  <a:lnTo>
                    <a:pt x="139" y="48"/>
                  </a:lnTo>
                  <a:lnTo>
                    <a:pt x="137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2496" y="843"/>
              <a:ext cx="37" cy="23"/>
            </a:xfrm>
            <a:custGeom>
              <a:avLst/>
              <a:gdLst>
                <a:gd name="T0" fmla="*/ 37 w 37"/>
                <a:gd name="T1" fmla="*/ 1 h 23"/>
                <a:gd name="T2" fmla="*/ 36 w 37"/>
                <a:gd name="T3" fmla="*/ 0 h 23"/>
                <a:gd name="T4" fmla="*/ 0 w 37"/>
                <a:gd name="T5" fmla="*/ 9 h 23"/>
                <a:gd name="T6" fmla="*/ 12 w 37"/>
                <a:gd name="T7" fmla="*/ 23 h 23"/>
                <a:gd name="T8" fmla="*/ 37 w 37"/>
                <a:gd name="T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3">
                  <a:moveTo>
                    <a:pt x="37" y="1"/>
                  </a:moveTo>
                  <a:lnTo>
                    <a:pt x="36" y="0"/>
                  </a:lnTo>
                  <a:lnTo>
                    <a:pt x="0" y="9"/>
                  </a:lnTo>
                  <a:lnTo>
                    <a:pt x="12" y="23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3" name="Freeform 34"/>
            <p:cNvSpPr>
              <a:spLocks/>
            </p:cNvSpPr>
            <p:nvPr/>
          </p:nvSpPr>
          <p:spPr bwMode="auto">
            <a:xfrm>
              <a:off x="2761" y="1477"/>
              <a:ext cx="29" cy="30"/>
            </a:xfrm>
            <a:custGeom>
              <a:avLst/>
              <a:gdLst>
                <a:gd name="T0" fmla="*/ 15 w 29"/>
                <a:gd name="T1" fmla="*/ 30 h 30"/>
                <a:gd name="T2" fmla="*/ 21 w 29"/>
                <a:gd name="T3" fmla="*/ 29 h 30"/>
                <a:gd name="T4" fmla="*/ 26 w 29"/>
                <a:gd name="T5" fmla="*/ 25 h 30"/>
                <a:gd name="T6" fmla="*/ 29 w 29"/>
                <a:gd name="T7" fmla="*/ 21 h 30"/>
                <a:gd name="T8" fmla="*/ 29 w 29"/>
                <a:gd name="T9" fmla="*/ 15 h 30"/>
                <a:gd name="T10" fmla="*/ 28 w 29"/>
                <a:gd name="T11" fmla="*/ 9 h 30"/>
                <a:gd name="T12" fmla="*/ 25 w 29"/>
                <a:gd name="T13" fmla="*/ 5 h 30"/>
                <a:gd name="T14" fmla="*/ 21 w 29"/>
                <a:gd name="T15" fmla="*/ 2 h 30"/>
                <a:gd name="T16" fmla="*/ 15 w 29"/>
                <a:gd name="T17" fmla="*/ 0 h 30"/>
                <a:gd name="T18" fmla="*/ 10 w 29"/>
                <a:gd name="T19" fmla="*/ 2 h 30"/>
                <a:gd name="T20" fmla="*/ 4 w 29"/>
                <a:gd name="T21" fmla="*/ 7 h 30"/>
                <a:gd name="T22" fmla="*/ 0 w 29"/>
                <a:gd name="T23" fmla="*/ 12 h 30"/>
                <a:gd name="T24" fmla="*/ 0 w 29"/>
                <a:gd name="T25" fmla="*/ 19 h 30"/>
                <a:gd name="T26" fmla="*/ 1 w 29"/>
                <a:gd name="T27" fmla="*/ 25 h 30"/>
                <a:gd name="T28" fmla="*/ 6 w 29"/>
                <a:gd name="T29" fmla="*/ 29 h 30"/>
                <a:gd name="T30" fmla="*/ 10 w 29"/>
                <a:gd name="T31" fmla="*/ 30 h 30"/>
                <a:gd name="T32" fmla="*/ 15 w 29"/>
                <a:gd name="T3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21" y="29"/>
                  </a:lnTo>
                  <a:lnTo>
                    <a:pt x="26" y="25"/>
                  </a:lnTo>
                  <a:lnTo>
                    <a:pt x="29" y="21"/>
                  </a:lnTo>
                  <a:lnTo>
                    <a:pt x="29" y="15"/>
                  </a:lnTo>
                  <a:lnTo>
                    <a:pt x="28" y="9"/>
                  </a:lnTo>
                  <a:lnTo>
                    <a:pt x="25" y="5"/>
                  </a:lnTo>
                  <a:lnTo>
                    <a:pt x="21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4" y="7"/>
                  </a:lnTo>
                  <a:lnTo>
                    <a:pt x="0" y="12"/>
                  </a:lnTo>
                  <a:lnTo>
                    <a:pt x="0" y="19"/>
                  </a:lnTo>
                  <a:lnTo>
                    <a:pt x="1" y="25"/>
                  </a:lnTo>
                  <a:lnTo>
                    <a:pt x="6" y="29"/>
                  </a:lnTo>
                  <a:lnTo>
                    <a:pt x="10" y="30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2739" y="1833"/>
              <a:ext cx="61" cy="38"/>
            </a:xfrm>
            <a:custGeom>
              <a:avLst/>
              <a:gdLst>
                <a:gd name="T0" fmla="*/ 34 w 61"/>
                <a:gd name="T1" fmla="*/ 6 h 38"/>
                <a:gd name="T2" fmla="*/ 26 w 61"/>
                <a:gd name="T3" fmla="*/ 3 h 38"/>
                <a:gd name="T4" fmla="*/ 15 w 61"/>
                <a:gd name="T5" fmla="*/ 0 h 38"/>
                <a:gd name="T6" fmla="*/ 5 w 61"/>
                <a:gd name="T7" fmla="*/ 2 h 38"/>
                <a:gd name="T8" fmla="*/ 0 w 61"/>
                <a:gd name="T9" fmla="*/ 9 h 38"/>
                <a:gd name="T10" fmla="*/ 1 w 61"/>
                <a:gd name="T11" fmla="*/ 18 h 38"/>
                <a:gd name="T12" fmla="*/ 7 w 61"/>
                <a:gd name="T13" fmla="*/ 25 h 38"/>
                <a:gd name="T14" fmla="*/ 16 w 61"/>
                <a:gd name="T15" fmla="*/ 31 h 38"/>
                <a:gd name="T16" fmla="*/ 25 w 61"/>
                <a:gd name="T17" fmla="*/ 34 h 38"/>
                <a:gd name="T18" fmla="*/ 43 w 61"/>
                <a:gd name="T19" fmla="*/ 38 h 38"/>
                <a:gd name="T20" fmla="*/ 52 w 61"/>
                <a:gd name="T21" fmla="*/ 36 h 38"/>
                <a:gd name="T22" fmla="*/ 58 w 61"/>
                <a:gd name="T23" fmla="*/ 34 h 38"/>
                <a:gd name="T24" fmla="*/ 59 w 61"/>
                <a:gd name="T25" fmla="*/ 29 h 38"/>
                <a:gd name="T26" fmla="*/ 61 w 61"/>
                <a:gd name="T27" fmla="*/ 25 h 38"/>
                <a:gd name="T28" fmla="*/ 58 w 61"/>
                <a:gd name="T29" fmla="*/ 20 h 38"/>
                <a:gd name="T30" fmla="*/ 51 w 61"/>
                <a:gd name="T31" fmla="*/ 13 h 38"/>
                <a:gd name="T32" fmla="*/ 34 w 61"/>
                <a:gd name="T33" fmla="*/ 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38">
                  <a:moveTo>
                    <a:pt x="34" y="6"/>
                  </a:moveTo>
                  <a:lnTo>
                    <a:pt x="26" y="3"/>
                  </a:lnTo>
                  <a:lnTo>
                    <a:pt x="15" y="0"/>
                  </a:lnTo>
                  <a:lnTo>
                    <a:pt x="5" y="2"/>
                  </a:lnTo>
                  <a:lnTo>
                    <a:pt x="0" y="9"/>
                  </a:lnTo>
                  <a:lnTo>
                    <a:pt x="1" y="18"/>
                  </a:lnTo>
                  <a:lnTo>
                    <a:pt x="7" y="25"/>
                  </a:lnTo>
                  <a:lnTo>
                    <a:pt x="16" y="31"/>
                  </a:lnTo>
                  <a:lnTo>
                    <a:pt x="25" y="34"/>
                  </a:lnTo>
                  <a:lnTo>
                    <a:pt x="43" y="38"/>
                  </a:lnTo>
                  <a:lnTo>
                    <a:pt x="52" y="36"/>
                  </a:lnTo>
                  <a:lnTo>
                    <a:pt x="58" y="34"/>
                  </a:lnTo>
                  <a:lnTo>
                    <a:pt x="59" y="29"/>
                  </a:lnTo>
                  <a:lnTo>
                    <a:pt x="61" y="25"/>
                  </a:lnTo>
                  <a:lnTo>
                    <a:pt x="58" y="20"/>
                  </a:lnTo>
                  <a:lnTo>
                    <a:pt x="51" y="13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5" name="Freeform 36"/>
            <p:cNvSpPr>
              <a:spLocks/>
            </p:cNvSpPr>
            <p:nvPr/>
          </p:nvSpPr>
          <p:spPr bwMode="auto">
            <a:xfrm>
              <a:off x="2493" y="1395"/>
              <a:ext cx="79" cy="312"/>
            </a:xfrm>
            <a:custGeom>
              <a:avLst/>
              <a:gdLst>
                <a:gd name="T0" fmla="*/ 0 w 79"/>
                <a:gd name="T1" fmla="*/ 18 h 312"/>
                <a:gd name="T2" fmla="*/ 7 w 79"/>
                <a:gd name="T3" fmla="*/ 60 h 312"/>
                <a:gd name="T4" fmla="*/ 14 w 79"/>
                <a:gd name="T5" fmla="*/ 103 h 312"/>
                <a:gd name="T6" fmla="*/ 17 w 79"/>
                <a:gd name="T7" fmla="*/ 147 h 312"/>
                <a:gd name="T8" fmla="*/ 18 w 79"/>
                <a:gd name="T9" fmla="*/ 190 h 312"/>
                <a:gd name="T10" fmla="*/ 18 w 79"/>
                <a:gd name="T11" fmla="*/ 219 h 312"/>
                <a:gd name="T12" fmla="*/ 17 w 79"/>
                <a:gd name="T13" fmla="*/ 248 h 312"/>
                <a:gd name="T14" fmla="*/ 14 w 79"/>
                <a:gd name="T15" fmla="*/ 277 h 312"/>
                <a:gd name="T16" fmla="*/ 10 w 79"/>
                <a:gd name="T17" fmla="*/ 305 h 312"/>
                <a:gd name="T18" fmla="*/ 67 w 79"/>
                <a:gd name="T19" fmla="*/ 312 h 312"/>
                <a:gd name="T20" fmla="*/ 68 w 79"/>
                <a:gd name="T21" fmla="*/ 311 h 312"/>
                <a:gd name="T22" fmla="*/ 72 w 79"/>
                <a:gd name="T23" fmla="*/ 295 h 312"/>
                <a:gd name="T24" fmla="*/ 77 w 79"/>
                <a:gd name="T25" fmla="*/ 258 h 312"/>
                <a:gd name="T26" fmla="*/ 79 w 79"/>
                <a:gd name="T27" fmla="*/ 190 h 312"/>
                <a:gd name="T28" fmla="*/ 78 w 79"/>
                <a:gd name="T29" fmla="*/ 141 h 312"/>
                <a:gd name="T30" fmla="*/ 74 w 79"/>
                <a:gd name="T31" fmla="*/ 93 h 312"/>
                <a:gd name="T32" fmla="*/ 67 w 79"/>
                <a:gd name="T33" fmla="*/ 46 h 312"/>
                <a:gd name="T34" fmla="*/ 57 w 79"/>
                <a:gd name="T35" fmla="*/ 0 h 312"/>
                <a:gd name="T36" fmla="*/ 58 w 79"/>
                <a:gd name="T37" fmla="*/ 1 h 312"/>
                <a:gd name="T38" fmla="*/ 58 w 79"/>
                <a:gd name="T39" fmla="*/ 1 h 312"/>
                <a:gd name="T40" fmla="*/ 58 w 79"/>
                <a:gd name="T41" fmla="*/ 3 h 312"/>
                <a:gd name="T42" fmla="*/ 58 w 79"/>
                <a:gd name="T43" fmla="*/ 4 h 312"/>
                <a:gd name="T44" fmla="*/ 0 w 79"/>
                <a:gd name="T45" fmla="*/ 18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9" h="312">
                  <a:moveTo>
                    <a:pt x="0" y="18"/>
                  </a:moveTo>
                  <a:lnTo>
                    <a:pt x="7" y="60"/>
                  </a:lnTo>
                  <a:lnTo>
                    <a:pt x="14" y="103"/>
                  </a:lnTo>
                  <a:lnTo>
                    <a:pt x="17" y="147"/>
                  </a:lnTo>
                  <a:lnTo>
                    <a:pt x="18" y="190"/>
                  </a:lnTo>
                  <a:lnTo>
                    <a:pt x="18" y="219"/>
                  </a:lnTo>
                  <a:lnTo>
                    <a:pt x="17" y="248"/>
                  </a:lnTo>
                  <a:lnTo>
                    <a:pt x="14" y="277"/>
                  </a:lnTo>
                  <a:lnTo>
                    <a:pt x="10" y="305"/>
                  </a:lnTo>
                  <a:lnTo>
                    <a:pt x="67" y="312"/>
                  </a:lnTo>
                  <a:lnTo>
                    <a:pt x="68" y="311"/>
                  </a:lnTo>
                  <a:lnTo>
                    <a:pt x="72" y="295"/>
                  </a:lnTo>
                  <a:lnTo>
                    <a:pt x="77" y="258"/>
                  </a:lnTo>
                  <a:lnTo>
                    <a:pt x="79" y="190"/>
                  </a:lnTo>
                  <a:lnTo>
                    <a:pt x="78" y="141"/>
                  </a:lnTo>
                  <a:lnTo>
                    <a:pt x="74" y="93"/>
                  </a:lnTo>
                  <a:lnTo>
                    <a:pt x="67" y="46"/>
                  </a:lnTo>
                  <a:lnTo>
                    <a:pt x="57" y="0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3"/>
                  </a:lnTo>
                  <a:lnTo>
                    <a:pt x="58" y="4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2250" y="1954"/>
              <a:ext cx="227" cy="279"/>
            </a:xfrm>
            <a:custGeom>
              <a:avLst/>
              <a:gdLst>
                <a:gd name="T0" fmla="*/ 0 w 227"/>
                <a:gd name="T1" fmla="*/ 226 h 279"/>
                <a:gd name="T2" fmla="*/ 43 w 227"/>
                <a:gd name="T3" fmla="*/ 266 h 279"/>
                <a:gd name="T4" fmla="*/ 41 w 227"/>
                <a:gd name="T5" fmla="*/ 269 h 279"/>
                <a:gd name="T6" fmla="*/ 38 w 227"/>
                <a:gd name="T7" fmla="*/ 272 h 279"/>
                <a:gd name="T8" fmla="*/ 35 w 227"/>
                <a:gd name="T9" fmla="*/ 276 h 279"/>
                <a:gd name="T10" fmla="*/ 32 w 227"/>
                <a:gd name="T11" fmla="*/ 279 h 279"/>
                <a:gd name="T12" fmla="*/ 61 w 227"/>
                <a:gd name="T13" fmla="*/ 251 h 279"/>
                <a:gd name="T14" fmla="*/ 88 w 227"/>
                <a:gd name="T15" fmla="*/ 222 h 279"/>
                <a:gd name="T16" fmla="*/ 114 w 227"/>
                <a:gd name="T17" fmla="*/ 191 h 279"/>
                <a:gd name="T18" fmla="*/ 141 w 227"/>
                <a:gd name="T19" fmla="*/ 159 h 279"/>
                <a:gd name="T20" fmla="*/ 164 w 227"/>
                <a:gd name="T21" fmla="*/ 128 h 279"/>
                <a:gd name="T22" fmla="*/ 186 w 227"/>
                <a:gd name="T23" fmla="*/ 94 h 279"/>
                <a:gd name="T24" fmla="*/ 207 w 227"/>
                <a:gd name="T25" fmla="*/ 60 h 279"/>
                <a:gd name="T26" fmla="*/ 227 w 227"/>
                <a:gd name="T27" fmla="*/ 25 h 279"/>
                <a:gd name="T28" fmla="*/ 171 w 227"/>
                <a:gd name="T29" fmla="*/ 0 h 279"/>
                <a:gd name="T30" fmla="*/ 154 w 227"/>
                <a:gd name="T31" fmla="*/ 32 h 279"/>
                <a:gd name="T32" fmla="*/ 136 w 227"/>
                <a:gd name="T33" fmla="*/ 62 h 279"/>
                <a:gd name="T34" fmla="*/ 117 w 227"/>
                <a:gd name="T35" fmla="*/ 92 h 279"/>
                <a:gd name="T36" fmla="*/ 96 w 227"/>
                <a:gd name="T37" fmla="*/ 121 h 279"/>
                <a:gd name="T38" fmla="*/ 74 w 227"/>
                <a:gd name="T39" fmla="*/ 148 h 279"/>
                <a:gd name="T40" fmla="*/ 50 w 227"/>
                <a:gd name="T41" fmla="*/ 175 h 279"/>
                <a:gd name="T42" fmla="*/ 27 w 227"/>
                <a:gd name="T43" fmla="*/ 201 h 279"/>
                <a:gd name="T44" fmla="*/ 0 w 227"/>
                <a:gd name="T45" fmla="*/ 226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27" h="279">
                  <a:moveTo>
                    <a:pt x="0" y="226"/>
                  </a:moveTo>
                  <a:lnTo>
                    <a:pt x="43" y="266"/>
                  </a:lnTo>
                  <a:lnTo>
                    <a:pt x="41" y="269"/>
                  </a:lnTo>
                  <a:lnTo>
                    <a:pt x="38" y="272"/>
                  </a:lnTo>
                  <a:lnTo>
                    <a:pt x="35" y="276"/>
                  </a:lnTo>
                  <a:lnTo>
                    <a:pt x="32" y="279"/>
                  </a:lnTo>
                  <a:lnTo>
                    <a:pt x="61" y="251"/>
                  </a:lnTo>
                  <a:lnTo>
                    <a:pt x="88" y="222"/>
                  </a:lnTo>
                  <a:lnTo>
                    <a:pt x="114" y="191"/>
                  </a:lnTo>
                  <a:lnTo>
                    <a:pt x="141" y="159"/>
                  </a:lnTo>
                  <a:lnTo>
                    <a:pt x="164" y="128"/>
                  </a:lnTo>
                  <a:lnTo>
                    <a:pt x="186" y="94"/>
                  </a:lnTo>
                  <a:lnTo>
                    <a:pt x="207" y="60"/>
                  </a:lnTo>
                  <a:lnTo>
                    <a:pt x="227" y="25"/>
                  </a:lnTo>
                  <a:lnTo>
                    <a:pt x="171" y="0"/>
                  </a:lnTo>
                  <a:lnTo>
                    <a:pt x="154" y="32"/>
                  </a:lnTo>
                  <a:lnTo>
                    <a:pt x="136" y="62"/>
                  </a:lnTo>
                  <a:lnTo>
                    <a:pt x="117" y="92"/>
                  </a:lnTo>
                  <a:lnTo>
                    <a:pt x="96" y="121"/>
                  </a:lnTo>
                  <a:lnTo>
                    <a:pt x="74" y="148"/>
                  </a:lnTo>
                  <a:lnTo>
                    <a:pt x="50" y="175"/>
                  </a:lnTo>
                  <a:lnTo>
                    <a:pt x="27" y="201"/>
                  </a:lnTo>
                  <a:lnTo>
                    <a:pt x="0" y="226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7" name="Freeform 38"/>
            <p:cNvSpPr>
              <a:spLocks/>
            </p:cNvSpPr>
            <p:nvPr/>
          </p:nvSpPr>
          <p:spPr bwMode="auto">
            <a:xfrm>
              <a:off x="674" y="1339"/>
              <a:ext cx="74" cy="389"/>
            </a:xfrm>
            <a:custGeom>
              <a:avLst/>
              <a:gdLst>
                <a:gd name="T0" fmla="*/ 61 w 74"/>
                <a:gd name="T1" fmla="*/ 246 h 389"/>
                <a:gd name="T2" fmla="*/ 63 w 74"/>
                <a:gd name="T3" fmla="*/ 211 h 389"/>
                <a:gd name="T4" fmla="*/ 64 w 74"/>
                <a:gd name="T5" fmla="*/ 177 h 389"/>
                <a:gd name="T6" fmla="*/ 68 w 74"/>
                <a:gd name="T7" fmla="*/ 142 h 389"/>
                <a:gd name="T8" fmla="*/ 74 w 74"/>
                <a:gd name="T9" fmla="*/ 107 h 389"/>
                <a:gd name="T10" fmla="*/ 14 w 74"/>
                <a:gd name="T11" fmla="*/ 97 h 389"/>
                <a:gd name="T12" fmla="*/ 18 w 74"/>
                <a:gd name="T13" fmla="*/ 73 h 389"/>
                <a:gd name="T14" fmla="*/ 24 w 74"/>
                <a:gd name="T15" fmla="*/ 49 h 389"/>
                <a:gd name="T16" fmla="*/ 29 w 74"/>
                <a:gd name="T17" fmla="*/ 24 h 389"/>
                <a:gd name="T18" fmla="*/ 36 w 74"/>
                <a:gd name="T19" fmla="*/ 0 h 389"/>
                <a:gd name="T20" fmla="*/ 21 w 74"/>
                <a:gd name="T21" fmla="*/ 60 h 389"/>
                <a:gd name="T22" fmla="*/ 10 w 74"/>
                <a:gd name="T23" fmla="*/ 121 h 389"/>
                <a:gd name="T24" fmla="*/ 3 w 74"/>
                <a:gd name="T25" fmla="*/ 183 h 389"/>
                <a:gd name="T26" fmla="*/ 0 w 74"/>
                <a:gd name="T27" fmla="*/ 246 h 389"/>
                <a:gd name="T28" fmla="*/ 2 w 74"/>
                <a:gd name="T29" fmla="*/ 282 h 389"/>
                <a:gd name="T30" fmla="*/ 3 w 74"/>
                <a:gd name="T31" fmla="*/ 318 h 389"/>
                <a:gd name="T32" fmla="*/ 7 w 74"/>
                <a:gd name="T33" fmla="*/ 354 h 389"/>
                <a:gd name="T34" fmla="*/ 11 w 74"/>
                <a:gd name="T35" fmla="*/ 389 h 389"/>
                <a:gd name="T36" fmla="*/ 72 w 74"/>
                <a:gd name="T37" fmla="*/ 380 h 389"/>
                <a:gd name="T38" fmla="*/ 68 w 74"/>
                <a:gd name="T39" fmla="*/ 347 h 389"/>
                <a:gd name="T40" fmla="*/ 64 w 74"/>
                <a:gd name="T41" fmla="*/ 314 h 389"/>
                <a:gd name="T42" fmla="*/ 63 w 74"/>
                <a:gd name="T43" fmla="*/ 281 h 389"/>
                <a:gd name="T44" fmla="*/ 61 w 74"/>
                <a:gd name="T45" fmla="*/ 246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389">
                  <a:moveTo>
                    <a:pt x="61" y="246"/>
                  </a:moveTo>
                  <a:lnTo>
                    <a:pt x="63" y="211"/>
                  </a:lnTo>
                  <a:lnTo>
                    <a:pt x="64" y="177"/>
                  </a:lnTo>
                  <a:lnTo>
                    <a:pt x="68" y="142"/>
                  </a:lnTo>
                  <a:lnTo>
                    <a:pt x="74" y="107"/>
                  </a:lnTo>
                  <a:lnTo>
                    <a:pt x="14" y="97"/>
                  </a:lnTo>
                  <a:lnTo>
                    <a:pt x="18" y="73"/>
                  </a:lnTo>
                  <a:lnTo>
                    <a:pt x="24" y="49"/>
                  </a:lnTo>
                  <a:lnTo>
                    <a:pt x="29" y="24"/>
                  </a:lnTo>
                  <a:lnTo>
                    <a:pt x="36" y="0"/>
                  </a:lnTo>
                  <a:lnTo>
                    <a:pt x="21" y="60"/>
                  </a:lnTo>
                  <a:lnTo>
                    <a:pt x="10" y="121"/>
                  </a:lnTo>
                  <a:lnTo>
                    <a:pt x="3" y="183"/>
                  </a:lnTo>
                  <a:lnTo>
                    <a:pt x="0" y="246"/>
                  </a:lnTo>
                  <a:lnTo>
                    <a:pt x="2" y="282"/>
                  </a:lnTo>
                  <a:lnTo>
                    <a:pt x="3" y="318"/>
                  </a:lnTo>
                  <a:lnTo>
                    <a:pt x="7" y="354"/>
                  </a:lnTo>
                  <a:lnTo>
                    <a:pt x="11" y="389"/>
                  </a:lnTo>
                  <a:lnTo>
                    <a:pt x="72" y="380"/>
                  </a:lnTo>
                  <a:lnTo>
                    <a:pt x="68" y="347"/>
                  </a:lnTo>
                  <a:lnTo>
                    <a:pt x="64" y="314"/>
                  </a:lnTo>
                  <a:lnTo>
                    <a:pt x="63" y="281"/>
                  </a:lnTo>
                  <a:lnTo>
                    <a:pt x="61" y="246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1189" y="2333"/>
              <a:ext cx="315" cy="141"/>
            </a:xfrm>
            <a:custGeom>
              <a:avLst/>
              <a:gdLst>
                <a:gd name="T0" fmla="*/ 28 w 315"/>
                <a:gd name="T1" fmla="*/ 0 h 141"/>
                <a:gd name="T2" fmla="*/ 0 w 315"/>
                <a:gd name="T3" fmla="*/ 50 h 141"/>
                <a:gd name="T4" fmla="*/ 18 w 315"/>
                <a:gd name="T5" fmla="*/ 58 h 141"/>
                <a:gd name="T6" fmla="*/ 36 w 315"/>
                <a:gd name="T7" fmla="*/ 66 h 141"/>
                <a:gd name="T8" fmla="*/ 54 w 315"/>
                <a:gd name="T9" fmla="*/ 73 h 141"/>
                <a:gd name="T10" fmla="*/ 72 w 315"/>
                <a:gd name="T11" fmla="*/ 82 h 141"/>
                <a:gd name="T12" fmla="*/ 92 w 315"/>
                <a:gd name="T13" fmla="*/ 88 h 141"/>
                <a:gd name="T14" fmla="*/ 110 w 315"/>
                <a:gd name="T15" fmla="*/ 95 h 141"/>
                <a:gd name="T16" fmla="*/ 129 w 315"/>
                <a:gd name="T17" fmla="*/ 101 h 141"/>
                <a:gd name="T18" fmla="*/ 148 w 315"/>
                <a:gd name="T19" fmla="*/ 108 h 141"/>
                <a:gd name="T20" fmla="*/ 168 w 315"/>
                <a:gd name="T21" fmla="*/ 113 h 141"/>
                <a:gd name="T22" fmla="*/ 187 w 315"/>
                <a:gd name="T23" fmla="*/ 118 h 141"/>
                <a:gd name="T24" fmla="*/ 207 w 315"/>
                <a:gd name="T25" fmla="*/ 123 h 141"/>
                <a:gd name="T26" fmla="*/ 226 w 315"/>
                <a:gd name="T27" fmla="*/ 127 h 141"/>
                <a:gd name="T28" fmla="*/ 246 w 315"/>
                <a:gd name="T29" fmla="*/ 131 h 141"/>
                <a:gd name="T30" fmla="*/ 266 w 315"/>
                <a:gd name="T31" fmla="*/ 136 h 141"/>
                <a:gd name="T32" fmla="*/ 286 w 315"/>
                <a:gd name="T33" fmla="*/ 138 h 141"/>
                <a:gd name="T34" fmla="*/ 307 w 315"/>
                <a:gd name="T35" fmla="*/ 141 h 141"/>
                <a:gd name="T36" fmla="*/ 315 w 315"/>
                <a:gd name="T37" fmla="*/ 84 h 141"/>
                <a:gd name="T38" fmla="*/ 296 w 315"/>
                <a:gd name="T39" fmla="*/ 82 h 141"/>
                <a:gd name="T40" fmla="*/ 276 w 315"/>
                <a:gd name="T41" fmla="*/ 79 h 141"/>
                <a:gd name="T42" fmla="*/ 258 w 315"/>
                <a:gd name="T43" fmla="*/ 76 h 141"/>
                <a:gd name="T44" fmla="*/ 239 w 315"/>
                <a:gd name="T45" fmla="*/ 72 h 141"/>
                <a:gd name="T46" fmla="*/ 221 w 315"/>
                <a:gd name="T47" fmla="*/ 68 h 141"/>
                <a:gd name="T48" fmla="*/ 203 w 315"/>
                <a:gd name="T49" fmla="*/ 63 h 141"/>
                <a:gd name="T50" fmla="*/ 185 w 315"/>
                <a:gd name="T51" fmla="*/ 58 h 141"/>
                <a:gd name="T52" fmla="*/ 167 w 315"/>
                <a:gd name="T53" fmla="*/ 52 h 141"/>
                <a:gd name="T54" fmla="*/ 148 w 315"/>
                <a:gd name="T55" fmla="*/ 47 h 141"/>
                <a:gd name="T56" fmla="*/ 130 w 315"/>
                <a:gd name="T57" fmla="*/ 41 h 141"/>
                <a:gd name="T58" fmla="*/ 112 w 315"/>
                <a:gd name="T59" fmla="*/ 36 h 141"/>
                <a:gd name="T60" fmla="*/ 96 w 315"/>
                <a:gd name="T61" fmla="*/ 29 h 141"/>
                <a:gd name="T62" fmla="*/ 79 w 315"/>
                <a:gd name="T63" fmla="*/ 22 h 141"/>
                <a:gd name="T64" fmla="*/ 61 w 315"/>
                <a:gd name="T65" fmla="*/ 15 h 141"/>
                <a:gd name="T66" fmla="*/ 44 w 315"/>
                <a:gd name="T67" fmla="*/ 8 h 141"/>
                <a:gd name="T68" fmla="*/ 28 w 315"/>
                <a:gd name="T69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5" h="141">
                  <a:moveTo>
                    <a:pt x="28" y="0"/>
                  </a:moveTo>
                  <a:lnTo>
                    <a:pt x="0" y="50"/>
                  </a:lnTo>
                  <a:lnTo>
                    <a:pt x="18" y="58"/>
                  </a:lnTo>
                  <a:lnTo>
                    <a:pt x="36" y="66"/>
                  </a:lnTo>
                  <a:lnTo>
                    <a:pt x="54" y="73"/>
                  </a:lnTo>
                  <a:lnTo>
                    <a:pt x="72" y="82"/>
                  </a:lnTo>
                  <a:lnTo>
                    <a:pt x="92" y="88"/>
                  </a:lnTo>
                  <a:lnTo>
                    <a:pt x="110" y="95"/>
                  </a:lnTo>
                  <a:lnTo>
                    <a:pt x="129" y="101"/>
                  </a:lnTo>
                  <a:lnTo>
                    <a:pt x="148" y="108"/>
                  </a:lnTo>
                  <a:lnTo>
                    <a:pt x="168" y="113"/>
                  </a:lnTo>
                  <a:lnTo>
                    <a:pt x="187" y="118"/>
                  </a:lnTo>
                  <a:lnTo>
                    <a:pt x="207" y="123"/>
                  </a:lnTo>
                  <a:lnTo>
                    <a:pt x="226" y="127"/>
                  </a:lnTo>
                  <a:lnTo>
                    <a:pt x="246" y="131"/>
                  </a:lnTo>
                  <a:lnTo>
                    <a:pt x="266" y="136"/>
                  </a:lnTo>
                  <a:lnTo>
                    <a:pt x="286" y="138"/>
                  </a:lnTo>
                  <a:lnTo>
                    <a:pt x="307" y="141"/>
                  </a:lnTo>
                  <a:lnTo>
                    <a:pt x="315" y="84"/>
                  </a:lnTo>
                  <a:lnTo>
                    <a:pt x="296" y="82"/>
                  </a:lnTo>
                  <a:lnTo>
                    <a:pt x="276" y="79"/>
                  </a:lnTo>
                  <a:lnTo>
                    <a:pt x="258" y="76"/>
                  </a:lnTo>
                  <a:lnTo>
                    <a:pt x="239" y="72"/>
                  </a:lnTo>
                  <a:lnTo>
                    <a:pt x="221" y="68"/>
                  </a:lnTo>
                  <a:lnTo>
                    <a:pt x="203" y="63"/>
                  </a:lnTo>
                  <a:lnTo>
                    <a:pt x="185" y="58"/>
                  </a:lnTo>
                  <a:lnTo>
                    <a:pt x="167" y="52"/>
                  </a:lnTo>
                  <a:lnTo>
                    <a:pt x="148" y="47"/>
                  </a:lnTo>
                  <a:lnTo>
                    <a:pt x="130" y="41"/>
                  </a:lnTo>
                  <a:lnTo>
                    <a:pt x="112" y="36"/>
                  </a:lnTo>
                  <a:lnTo>
                    <a:pt x="96" y="29"/>
                  </a:lnTo>
                  <a:lnTo>
                    <a:pt x="79" y="22"/>
                  </a:lnTo>
                  <a:lnTo>
                    <a:pt x="61" y="15"/>
                  </a:lnTo>
                  <a:lnTo>
                    <a:pt x="44" y="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49" name="Freeform 40"/>
            <p:cNvSpPr>
              <a:spLocks/>
            </p:cNvSpPr>
            <p:nvPr/>
          </p:nvSpPr>
          <p:spPr bwMode="auto">
            <a:xfrm>
              <a:off x="1769" y="2331"/>
              <a:ext cx="293" cy="139"/>
            </a:xfrm>
            <a:custGeom>
              <a:avLst/>
              <a:gdLst>
                <a:gd name="T0" fmla="*/ 0 w 293"/>
                <a:gd name="T1" fmla="*/ 82 h 139"/>
                <a:gd name="T2" fmla="*/ 10 w 293"/>
                <a:gd name="T3" fmla="*/ 139 h 139"/>
                <a:gd name="T4" fmla="*/ 28 w 293"/>
                <a:gd name="T5" fmla="*/ 136 h 139"/>
                <a:gd name="T6" fmla="*/ 47 w 293"/>
                <a:gd name="T7" fmla="*/ 132 h 139"/>
                <a:gd name="T8" fmla="*/ 65 w 293"/>
                <a:gd name="T9" fmla="*/ 129 h 139"/>
                <a:gd name="T10" fmla="*/ 83 w 293"/>
                <a:gd name="T11" fmla="*/ 125 h 139"/>
                <a:gd name="T12" fmla="*/ 103 w 293"/>
                <a:gd name="T13" fmla="*/ 121 h 139"/>
                <a:gd name="T14" fmla="*/ 121 w 293"/>
                <a:gd name="T15" fmla="*/ 115 h 139"/>
                <a:gd name="T16" fmla="*/ 139 w 293"/>
                <a:gd name="T17" fmla="*/ 110 h 139"/>
                <a:gd name="T18" fmla="*/ 155 w 293"/>
                <a:gd name="T19" fmla="*/ 104 h 139"/>
                <a:gd name="T20" fmla="*/ 173 w 293"/>
                <a:gd name="T21" fmla="*/ 99 h 139"/>
                <a:gd name="T22" fmla="*/ 191 w 293"/>
                <a:gd name="T23" fmla="*/ 93 h 139"/>
                <a:gd name="T24" fmla="*/ 208 w 293"/>
                <a:gd name="T25" fmla="*/ 86 h 139"/>
                <a:gd name="T26" fmla="*/ 226 w 293"/>
                <a:gd name="T27" fmla="*/ 81 h 139"/>
                <a:gd name="T28" fmla="*/ 243 w 293"/>
                <a:gd name="T29" fmla="*/ 72 h 139"/>
                <a:gd name="T30" fmla="*/ 259 w 293"/>
                <a:gd name="T31" fmla="*/ 65 h 139"/>
                <a:gd name="T32" fmla="*/ 276 w 293"/>
                <a:gd name="T33" fmla="*/ 59 h 139"/>
                <a:gd name="T34" fmla="*/ 293 w 293"/>
                <a:gd name="T35" fmla="*/ 50 h 139"/>
                <a:gd name="T36" fmla="*/ 264 w 293"/>
                <a:gd name="T37" fmla="*/ 0 h 139"/>
                <a:gd name="T38" fmla="*/ 248 w 293"/>
                <a:gd name="T39" fmla="*/ 7 h 139"/>
                <a:gd name="T40" fmla="*/ 233 w 293"/>
                <a:gd name="T41" fmla="*/ 14 h 139"/>
                <a:gd name="T42" fmla="*/ 216 w 293"/>
                <a:gd name="T43" fmla="*/ 21 h 139"/>
                <a:gd name="T44" fmla="*/ 201 w 293"/>
                <a:gd name="T45" fmla="*/ 28 h 139"/>
                <a:gd name="T46" fmla="*/ 184 w 293"/>
                <a:gd name="T47" fmla="*/ 35 h 139"/>
                <a:gd name="T48" fmla="*/ 169 w 293"/>
                <a:gd name="T49" fmla="*/ 41 h 139"/>
                <a:gd name="T50" fmla="*/ 153 w 293"/>
                <a:gd name="T51" fmla="*/ 46 h 139"/>
                <a:gd name="T52" fmla="*/ 136 w 293"/>
                <a:gd name="T53" fmla="*/ 52 h 139"/>
                <a:gd name="T54" fmla="*/ 119 w 293"/>
                <a:gd name="T55" fmla="*/ 56 h 139"/>
                <a:gd name="T56" fmla="*/ 103 w 293"/>
                <a:gd name="T57" fmla="*/ 61 h 139"/>
                <a:gd name="T58" fmla="*/ 86 w 293"/>
                <a:gd name="T59" fmla="*/ 65 h 139"/>
                <a:gd name="T60" fmla="*/ 69 w 293"/>
                <a:gd name="T61" fmla="*/ 70 h 139"/>
                <a:gd name="T62" fmla="*/ 51 w 293"/>
                <a:gd name="T63" fmla="*/ 72 h 139"/>
                <a:gd name="T64" fmla="*/ 35 w 293"/>
                <a:gd name="T65" fmla="*/ 77 h 139"/>
                <a:gd name="T66" fmla="*/ 18 w 293"/>
                <a:gd name="T67" fmla="*/ 79 h 139"/>
                <a:gd name="T68" fmla="*/ 0 w 293"/>
                <a:gd name="T69" fmla="*/ 8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3" h="139">
                  <a:moveTo>
                    <a:pt x="0" y="82"/>
                  </a:moveTo>
                  <a:lnTo>
                    <a:pt x="10" y="139"/>
                  </a:lnTo>
                  <a:lnTo>
                    <a:pt x="28" y="136"/>
                  </a:lnTo>
                  <a:lnTo>
                    <a:pt x="47" y="132"/>
                  </a:lnTo>
                  <a:lnTo>
                    <a:pt x="65" y="129"/>
                  </a:lnTo>
                  <a:lnTo>
                    <a:pt x="83" y="125"/>
                  </a:lnTo>
                  <a:lnTo>
                    <a:pt x="103" y="121"/>
                  </a:lnTo>
                  <a:lnTo>
                    <a:pt x="121" y="115"/>
                  </a:lnTo>
                  <a:lnTo>
                    <a:pt x="139" y="110"/>
                  </a:lnTo>
                  <a:lnTo>
                    <a:pt x="155" y="104"/>
                  </a:lnTo>
                  <a:lnTo>
                    <a:pt x="173" y="99"/>
                  </a:lnTo>
                  <a:lnTo>
                    <a:pt x="191" y="93"/>
                  </a:lnTo>
                  <a:lnTo>
                    <a:pt x="208" y="86"/>
                  </a:lnTo>
                  <a:lnTo>
                    <a:pt x="226" y="81"/>
                  </a:lnTo>
                  <a:lnTo>
                    <a:pt x="243" y="72"/>
                  </a:lnTo>
                  <a:lnTo>
                    <a:pt x="259" y="65"/>
                  </a:lnTo>
                  <a:lnTo>
                    <a:pt x="276" y="59"/>
                  </a:lnTo>
                  <a:lnTo>
                    <a:pt x="293" y="50"/>
                  </a:lnTo>
                  <a:lnTo>
                    <a:pt x="264" y="0"/>
                  </a:lnTo>
                  <a:lnTo>
                    <a:pt x="248" y="7"/>
                  </a:lnTo>
                  <a:lnTo>
                    <a:pt x="233" y="14"/>
                  </a:lnTo>
                  <a:lnTo>
                    <a:pt x="216" y="21"/>
                  </a:lnTo>
                  <a:lnTo>
                    <a:pt x="201" y="28"/>
                  </a:lnTo>
                  <a:lnTo>
                    <a:pt x="184" y="35"/>
                  </a:lnTo>
                  <a:lnTo>
                    <a:pt x="169" y="41"/>
                  </a:lnTo>
                  <a:lnTo>
                    <a:pt x="153" y="46"/>
                  </a:lnTo>
                  <a:lnTo>
                    <a:pt x="136" y="52"/>
                  </a:lnTo>
                  <a:lnTo>
                    <a:pt x="119" y="56"/>
                  </a:lnTo>
                  <a:lnTo>
                    <a:pt x="103" y="61"/>
                  </a:lnTo>
                  <a:lnTo>
                    <a:pt x="86" y="65"/>
                  </a:lnTo>
                  <a:lnTo>
                    <a:pt x="69" y="70"/>
                  </a:lnTo>
                  <a:lnTo>
                    <a:pt x="51" y="72"/>
                  </a:lnTo>
                  <a:lnTo>
                    <a:pt x="35" y="77"/>
                  </a:lnTo>
                  <a:lnTo>
                    <a:pt x="18" y="79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77" y="1966"/>
              <a:ext cx="221" cy="267"/>
            </a:xfrm>
            <a:custGeom>
              <a:avLst/>
              <a:gdLst>
                <a:gd name="T0" fmla="*/ 186 w 221"/>
                <a:gd name="T1" fmla="*/ 249 h 267"/>
                <a:gd name="T2" fmla="*/ 187 w 221"/>
                <a:gd name="T3" fmla="*/ 246 h 267"/>
                <a:gd name="T4" fmla="*/ 221 w 221"/>
                <a:gd name="T5" fmla="*/ 215 h 267"/>
                <a:gd name="T6" fmla="*/ 211 w 221"/>
                <a:gd name="T7" fmla="*/ 206 h 267"/>
                <a:gd name="T8" fmla="*/ 201 w 221"/>
                <a:gd name="T9" fmla="*/ 196 h 267"/>
                <a:gd name="T10" fmla="*/ 191 w 221"/>
                <a:gd name="T11" fmla="*/ 186 h 267"/>
                <a:gd name="T12" fmla="*/ 182 w 221"/>
                <a:gd name="T13" fmla="*/ 177 h 267"/>
                <a:gd name="T14" fmla="*/ 164 w 221"/>
                <a:gd name="T15" fmla="*/ 157 h 267"/>
                <a:gd name="T16" fmla="*/ 146 w 221"/>
                <a:gd name="T17" fmla="*/ 136 h 267"/>
                <a:gd name="T18" fmla="*/ 129 w 221"/>
                <a:gd name="T19" fmla="*/ 114 h 267"/>
                <a:gd name="T20" fmla="*/ 112 w 221"/>
                <a:gd name="T21" fmla="*/ 92 h 267"/>
                <a:gd name="T22" fmla="*/ 97 w 221"/>
                <a:gd name="T23" fmla="*/ 70 h 267"/>
                <a:gd name="T24" fmla="*/ 82 w 221"/>
                <a:gd name="T25" fmla="*/ 48 h 267"/>
                <a:gd name="T26" fmla="*/ 68 w 221"/>
                <a:gd name="T27" fmla="*/ 24 h 267"/>
                <a:gd name="T28" fmla="*/ 54 w 221"/>
                <a:gd name="T29" fmla="*/ 0 h 267"/>
                <a:gd name="T30" fmla="*/ 0 w 221"/>
                <a:gd name="T31" fmla="*/ 27 h 267"/>
                <a:gd name="T32" fmla="*/ 19 w 221"/>
                <a:gd name="T33" fmla="*/ 60 h 267"/>
                <a:gd name="T34" fmla="*/ 39 w 221"/>
                <a:gd name="T35" fmla="*/ 92 h 267"/>
                <a:gd name="T36" fmla="*/ 61 w 221"/>
                <a:gd name="T37" fmla="*/ 124 h 267"/>
                <a:gd name="T38" fmla="*/ 85 w 221"/>
                <a:gd name="T39" fmla="*/ 154 h 267"/>
                <a:gd name="T40" fmla="*/ 110 w 221"/>
                <a:gd name="T41" fmla="*/ 184 h 267"/>
                <a:gd name="T42" fmla="*/ 135 w 221"/>
                <a:gd name="T43" fmla="*/ 213 h 267"/>
                <a:gd name="T44" fmla="*/ 162 w 221"/>
                <a:gd name="T45" fmla="*/ 240 h 267"/>
                <a:gd name="T46" fmla="*/ 190 w 221"/>
                <a:gd name="T47" fmla="*/ 267 h 267"/>
                <a:gd name="T48" fmla="*/ 189 w 221"/>
                <a:gd name="T49" fmla="*/ 250 h 267"/>
                <a:gd name="T50" fmla="*/ 187 w 221"/>
                <a:gd name="T51" fmla="*/ 250 h 267"/>
                <a:gd name="T52" fmla="*/ 187 w 221"/>
                <a:gd name="T53" fmla="*/ 249 h 267"/>
                <a:gd name="T54" fmla="*/ 187 w 221"/>
                <a:gd name="T55" fmla="*/ 249 h 267"/>
                <a:gd name="T56" fmla="*/ 186 w 221"/>
                <a:gd name="T57" fmla="*/ 249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1" h="267">
                  <a:moveTo>
                    <a:pt x="186" y="249"/>
                  </a:moveTo>
                  <a:lnTo>
                    <a:pt x="187" y="246"/>
                  </a:lnTo>
                  <a:lnTo>
                    <a:pt x="221" y="215"/>
                  </a:lnTo>
                  <a:lnTo>
                    <a:pt x="211" y="206"/>
                  </a:lnTo>
                  <a:lnTo>
                    <a:pt x="201" y="196"/>
                  </a:lnTo>
                  <a:lnTo>
                    <a:pt x="191" y="186"/>
                  </a:lnTo>
                  <a:lnTo>
                    <a:pt x="182" y="177"/>
                  </a:lnTo>
                  <a:lnTo>
                    <a:pt x="164" y="157"/>
                  </a:lnTo>
                  <a:lnTo>
                    <a:pt x="146" y="136"/>
                  </a:lnTo>
                  <a:lnTo>
                    <a:pt x="129" y="114"/>
                  </a:lnTo>
                  <a:lnTo>
                    <a:pt x="112" y="92"/>
                  </a:lnTo>
                  <a:lnTo>
                    <a:pt x="97" y="70"/>
                  </a:lnTo>
                  <a:lnTo>
                    <a:pt x="82" y="48"/>
                  </a:lnTo>
                  <a:lnTo>
                    <a:pt x="68" y="24"/>
                  </a:lnTo>
                  <a:lnTo>
                    <a:pt x="54" y="0"/>
                  </a:lnTo>
                  <a:lnTo>
                    <a:pt x="0" y="27"/>
                  </a:lnTo>
                  <a:lnTo>
                    <a:pt x="19" y="60"/>
                  </a:lnTo>
                  <a:lnTo>
                    <a:pt x="39" y="92"/>
                  </a:lnTo>
                  <a:lnTo>
                    <a:pt x="61" y="124"/>
                  </a:lnTo>
                  <a:lnTo>
                    <a:pt x="85" y="154"/>
                  </a:lnTo>
                  <a:lnTo>
                    <a:pt x="110" y="184"/>
                  </a:lnTo>
                  <a:lnTo>
                    <a:pt x="135" y="213"/>
                  </a:lnTo>
                  <a:lnTo>
                    <a:pt x="162" y="240"/>
                  </a:lnTo>
                  <a:lnTo>
                    <a:pt x="190" y="267"/>
                  </a:lnTo>
                  <a:lnTo>
                    <a:pt x="189" y="250"/>
                  </a:lnTo>
                  <a:lnTo>
                    <a:pt x="187" y="250"/>
                  </a:lnTo>
                  <a:lnTo>
                    <a:pt x="187" y="249"/>
                  </a:lnTo>
                  <a:lnTo>
                    <a:pt x="187" y="249"/>
                  </a:lnTo>
                  <a:lnTo>
                    <a:pt x="186" y="249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83" y="937"/>
              <a:ext cx="226" cy="259"/>
            </a:xfrm>
            <a:custGeom>
              <a:avLst/>
              <a:gdLst>
                <a:gd name="T0" fmla="*/ 185 w 226"/>
                <a:gd name="T1" fmla="*/ 0 h 259"/>
                <a:gd name="T2" fmla="*/ 172 w 226"/>
                <a:gd name="T3" fmla="*/ 13 h 259"/>
                <a:gd name="T4" fmla="*/ 159 w 226"/>
                <a:gd name="T5" fmla="*/ 25 h 259"/>
                <a:gd name="T6" fmla="*/ 147 w 226"/>
                <a:gd name="T7" fmla="*/ 38 h 259"/>
                <a:gd name="T8" fmla="*/ 134 w 226"/>
                <a:gd name="T9" fmla="*/ 50 h 259"/>
                <a:gd name="T10" fmla="*/ 122 w 226"/>
                <a:gd name="T11" fmla="*/ 62 h 259"/>
                <a:gd name="T12" fmla="*/ 109 w 226"/>
                <a:gd name="T13" fmla="*/ 76 h 259"/>
                <a:gd name="T14" fmla="*/ 98 w 226"/>
                <a:gd name="T15" fmla="*/ 89 h 259"/>
                <a:gd name="T16" fmla="*/ 87 w 226"/>
                <a:gd name="T17" fmla="*/ 103 h 259"/>
                <a:gd name="T18" fmla="*/ 74 w 226"/>
                <a:gd name="T19" fmla="*/ 118 h 259"/>
                <a:gd name="T20" fmla="*/ 63 w 226"/>
                <a:gd name="T21" fmla="*/ 133 h 259"/>
                <a:gd name="T22" fmla="*/ 51 w 226"/>
                <a:gd name="T23" fmla="*/ 148 h 259"/>
                <a:gd name="T24" fmla="*/ 40 w 226"/>
                <a:gd name="T25" fmla="*/ 165 h 259"/>
                <a:gd name="T26" fmla="*/ 30 w 226"/>
                <a:gd name="T27" fmla="*/ 182 h 259"/>
                <a:gd name="T28" fmla="*/ 19 w 226"/>
                <a:gd name="T29" fmla="*/ 198 h 259"/>
                <a:gd name="T30" fmla="*/ 9 w 226"/>
                <a:gd name="T31" fmla="*/ 215 h 259"/>
                <a:gd name="T32" fmla="*/ 0 w 226"/>
                <a:gd name="T33" fmla="*/ 232 h 259"/>
                <a:gd name="T34" fmla="*/ 54 w 226"/>
                <a:gd name="T35" fmla="*/ 259 h 259"/>
                <a:gd name="T36" fmla="*/ 63 w 226"/>
                <a:gd name="T37" fmla="*/ 241 h 259"/>
                <a:gd name="T38" fmla="*/ 73 w 226"/>
                <a:gd name="T39" fmla="*/ 225 h 259"/>
                <a:gd name="T40" fmla="*/ 84 w 226"/>
                <a:gd name="T41" fmla="*/ 208 h 259"/>
                <a:gd name="T42" fmla="*/ 94 w 226"/>
                <a:gd name="T43" fmla="*/ 193 h 259"/>
                <a:gd name="T44" fmla="*/ 108 w 226"/>
                <a:gd name="T45" fmla="*/ 172 h 259"/>
                <a:gd name="T46" fmla="*/ 123 w 226"/>
                <a:gd name="T47" fmla="*/ 153 h 259"/>
                <a:gd name="T48" fmla="*/ 138 w 226"/>
                <a:gd name="T49" fmla="*/ 133 h 259"/>
                <a:gd name="T50" fmla="*/ 155 w 226"/>
                <a:gd name="T51" fmla="*/ 114 h 259"/>
                <a:gd name="T52" fmla="*/ 172 w 226"/>
                <a:gd name="T53" fmla="*/ 94 h 259"/>
                <a:gd name="T54" fmla="*/ 190 w 226"/>
                <a:gd name="T55" fmla="*/ 76 h 259"/>
                <a:gd name="T56" fmla="*/ 208 w 226"/>
                <a:gd name="T57" fmla="*/ 60 h 259"/>
                <a:gd name="T58" fmla="*/ 226 w 226"/>
                <a:gd name="T59" fmla="*/ 42 h 259"/>
                <a:gd name="T60" fmla="*/ 185 w 226"/>
                <a:gd name="T61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26" h="259">
                  <a:moveTo>
                    <a:pt x="185" y="0"/>
                  </a:moveTo>
                  <a:lnTo>
                    <a:pt x="172" y="13"/>
                  </a:lnTo>
                  <a:lnTo>
                    <a:pt x="159" y="25"/>
                  </a:lnTo>
                  <a:lnTo>
                    <a:pt x="147" y="38"/>
                  </a:lnTo>
                  <a:lnTo>
                    <a:pt x="134" y="50"/>
                  </a:lnTo>
                  <a:lnTo>
                    <a:pt x="122" y="62"/>
                  </a:lnTo>
                  <a:lnTo>
                    <a:pt x="109" y="76"/>
                  </a:lnTo>
                  <a:lnTo>
                    <a:pt x="98" y="89"/>
                  </a:lnTo>
                  <a:lnTo>
                    <a:pt x="87" y="103"/>
                  </a:lnTo>
                  <a:lnTo>
                    <a:pt x="74" y="118"/>
                  </a:lnTo>
                  <a:lnTo>
                    <a:pt x="63" y="133"/>
                  </a:lnTo>
                  <a:lnTo>
                    <a:pt x="51" y="148"/>
                  </a:lnTo>
                  <a:lnTo>
                    <a:pt x="40" y="165"/>
                  </a:lnTo>
                  <a:lnTo>
                    <a:pt x="30" y="182"/>
                  </a:lnTo>
                  <a:lnTo>
                    <a:pt x="19" y="198"/>
                  </a:lnTo>
                  <a:lnTo>
                    <a:pt x="9" y="215"/>
                  </a:lnTo>
                  <a:lnTo>
                    <a:pt x="0" y="232"/>
                  </a:lnTo>
                  <a:lnTo>
                    <a:pt x="54" y="259"/>
                  </a:lnTo>
                  <a:lnTo>
                    <a:pt x="63" y="241"/>
                  </a:lnTo>
                  <a:lnTo>
                    <a:pt x="73" y="225"/>
                  </a:lnTo>
                  <a:lnTo>
                    <a:pt x="84" y="208"/>
                  </a:lnTo>
                  <a:lnTo>
                    <a:pt x="94" y="193"/>
                  </a:lnTo>
                  <a:lnTo>
                    <a:pt x="108" y="172"/>
                  </a:lnTo>
                  <a:lnTo>
                    <a:pt x="123" y="153"/>
                  </a:lnTo>
                  <a:lnTo>
                    <a:pt x="138" y="133"/>
                  </a:lnTo>
                  <a:lnTo>
                    <a:pt x="155" y="114"/>
                  </a:lnTo>
                  <a:lnTo>
                    <a:pt x="172" y="94"/>
                  </a:lnTo>
                  <a:lnTo>
                    <a:pt x="190" y="76"/>
                  </a:lnTo>
                  <a:lnTo>
                    <a:pt x="208" y="60"/>
                  </a:lnTo>
                  <a:lnTo>
                    <a:pt x="226" y="42"/>
                  </a:lnTo>
                  <a:lnTo>
                    <a:pt x="185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2" name="Freeform 43"/>
            <p:cNvSpPr>
              <a:spLocks/>
            </p:cNvSpPr>
            <p:nvPr/>
          </p:nvSpPr>
          <p:spPr bwMode="auto">
            <a:xfrm>
              <a:off x="2218" y="911"/>
              <a:ext cx="228" cy="256"/>
            </a:xfrm>
            <a:custGeom>
              <a:avLst/>
              <a:gdLst>
                <a:gd name="T0" fmla="*/ 103 w 228"/>
                <a:gd name="T1" fmla="*/ 66 h 256"/>
                <a:gd name="T2" fmla="*/ 84 w 228"/>
                <a:gd name="T3" fmla="*/ 47 h 256"/>
                <a:gd name="T4" fmla="*/ 67 w 228"/>
                <a:gd name="T5" fmla="*/ 30 h 256"/>
                <a:gd name="T6" fmla="*/ 50 w 228"/>
                <a:gd name="T7" fmla="*/ 18 h 256"/>
                <a:gd name="T8" fmla="*/ 38 w 228"/>
                <a:gd name="T9" fmla="*/ 8 h 256"/>
                <a:gd name="T10" fmla="*/ 30 w 228"/>
                <a:gd name="T11" fmla="*/ 1 h 256"/>
                <a:gd name="T12" fmla="*/ 25 w 228"/>
                <a:gd name="T13" fmla="*/ 0 h 256"/>
                <a:gd name="T14" fmla="*/ 27 w 228"/>
                <a:gd name="T15" fmla="*/ 4 h 256"/>
                <a:gd name="T16" fmla="*/ 35 w 228"/>
                <a:gd name="T17" fmla="*/ 12 h 256"/>
                <a:gd name="T18" fmla="*/ 0 w 228"/>
                <a:gd name="T19" fmla="*/ 51 h 256"/>
                <a:gd name="T20" fmla="*/ 13 w 228"/>
                <a:gd name="T21" fmla="*/ 62 h 256"/>
                <a:gd name="T22" fmla="*/ 25 w 228"/>
                <a:gd name="T23" fmla="*/ 72 h 256"/>
                <a:gd name="T24" fmla="*/ 37 w 228"/>
                <a:gd name="T25" fmla="*/ 83 h 256"/>
                <a:gd name="T26" fmla="*/ 49 w 228"/>
                <a:gd name="T27" fmla="*/ 94 h 256"/>
                <a:gd name="T28" fmla="*/ 60 w 228"/>
                <a:gd name="T29" fmla="*/ 105 h 256"/>
                <a:gd name="T30" fmla="*/ 71 w 228"/>
                <a:gd name="T31" fmla="*/ 116 h 256"/>
                <a:gd name="T32" fmla="*/ 81 w 228"/>
                <a:gd name="T33" fmla="*/ 127 h 256"/>
                <a:gd name="T34" fmla="*/ 92 w 228"/>
                <a:gd name="T35" fmla="*/ 140 h 256"/>
                <a:gd name="T36" fmla="*/ 103 w 228"/>
                <a:gd name="T37" fmla="*/ 154 h 256"/>
                <a:gd name="T38" fmla="*/ 114 w 228"/>
                <a:gd name="T39" fmla="*/ 168 h 256"/>
                <a:gd name="T40" fmla="*/ 125 w 228"/>
                <a:gd name="T41" fmla="*/ 183 h 256"/>
                <a:gd name="T42" fmla="*/ 136 w 228"/>
                <a:gd name="T43" fmla="*/ 197 h 256"/>
                <a:gd name="T44" fmla="*/ 146 w 228"/>
                <a:gd name="T45" fmla="*/ 212 h 256"/>
                <a:gd name="T46" fmla="*/ 156 w 228"/>
                <a:gd name="T47" fmla="*/ 226 h 256"/>
                <a:gd name="T48" fmla="*/ 166 w 228"/>
                <a:gd name="T49" fmla="*/ 241 h 256"/>
                <a:gd name="T50" fmla="*/ 175 w 228"/>
                <a:gd name="T51" fmla="*/ 256 h 256"/>
                <a:gd name="T52" fmla="*/ 228 w 228"/>
                <a:gd name="T53" fmla="*/ 227 h 256"/>
                <a:gd name="T54" fmla="*/ 214 w 228"/>
                <a:gd name="T55" fmla="*/ 205 h 256"/>
                <a:gd name="T56" fmla="*/ 200 w 228"/>
                <a:gd name="T57" fmla="*/ 184 h 256"/>
                <a:gd name="T58" fmla="*/ 185 w 228"/>
                <a:gd name="T59" fmla="*/ 163 h 256"/>
                <a:gd name="T60" fmla="*/ 170 w 228"/>
                <a:gd name="T61" fmla="*/ 143 h 256"/>
                <a:gd name="T62" fmla="*/ 154 w 228"/>
                <a:gd name="T63" fmla="*/ 123 h 256"/>
                <a:gd name="T64" fmla="*/ 138 w 228"/>
                <a:gd name="T65" fmla="*/ 104 h 256"/>
                <a:gd name="T66" fmla="*/ 121 w 228"/>
                <a:gd name="T67" fmla="*/ 84 h 256"/>
                <a:gd name="T68" fmla="*/ 103 w 228"/>
                <a:gd name="T69" fmla="*/ 66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8" h="256">
                  <a:moveTo>
                    <a:pt x="103" y="66"/>
                  </a:moveTo>
                  <a:lnTo>
                    <a:pt x="84" y="47"/>
                  </a:lnTo>
                  <a:lnTo>
                    <a:pt x="67" y="30"/>
                  </a:lnTo>
                  <a:lnTo>
                    <a:pt x="50" y="18"/>
                  </a:lnTo>
                  <a:lnTo>
                    <a:pt x="38" y="8"/>
                  </a:lnTo>
                  <a:lnTo>
                    <a:pt x="30" y="1"/>
                  </a:lnTo>
                  <a:lnTo>
                    <a:pt x="25" y="0"/>
                  </a:lnTo>
                  <a:lnTo>
                    <a:pt x="27" y="4"/>
                  </a:lnTo>
                  <a:lnTo>
                    <a:pt x="35" y="12"/>
                  </a:lnTo>
                  <a:lnTo>
                    <a:pt x="0" y="51"/>
                  </a:lnTo>
                  <a:lnTo>
                    <a:pt x="13" y="62"/>
                  </a:lnTo>
                  <a:lnTo>
                    <a:pt x="25" y="72"/>
                  </a:lnTo>
                  <a:lnTo>
                    <a:pt x="37" y="83"/>
                  </a:lnTo>
                  <a:lnTo>
                    <a:pt x="49" y="94"/>
                  </a:lnTo>
                  <a:lnTo>
                    <a:pt x="60" y="105"/>
                  </a:lnTo>
                  <a:lnTo>
                    <a:pt x="71" y="116"/>
                  </a:lnTo>
                  <a:lnTo>
                    <a:pt x="81" y="127"/>
                  </a:lnTo>
                  <a:lnTo>
                    <a:pt x="92" y="140"/>
                  </a:lnTo>
                  <a:lnTo>
                    <a:pt x="103" y="154"/>
                  </a:lnTo>
                  <a:lnTo>
                    <a:pt x="114" y="168"/>
                  </a:lnTo>
                  <a:lnTo>
                    <a:pt x="125" y="183"/>
                  </a:lnTo>
                  <a:lnTo>
                    <a:pt x="136" y="197"/>
                  </a:lnTo>
                  <a:lnTo>
                    <a:pt x="146" y="212"/>
                  </a:lnTo>
                  <a:lnTo>
                    <a:pt x="156" y="226"/>
                  </a:lnTo>
                  <a:lnTo>
                    <a:pt x="166" y="241"/>
                  </a:lnTo>
                  <a:lnTo>
                    <a:pt x="175" y="256"/>
                  </a:lnTo>
                  <a:lnTo>
                    <a:pt x="228" y="227"/>
                  </a:lnTo>
                  <a:lnTo>
                    <a:pt x="214" y="205"/>
                  </a:lnTo>
                  <a:lnTo>
                    <a:pt x="200" y="184"/>
                  </a:lnTo>
                  <a:lnTo>
                    <a:pt x="185" y="163"/>
                  </a:lnTo>
                  <a:lnTo>
                    <a:pt x="170" y="143"/>
                  </a:lnTo>
                  <a:lnTo>
                    <a:pt x="154" y="123"/>
                  </a:lnTo>
                  <a:lnTo>
                    <a:pt x="138" y="104"/>
                  </a:lnTo>
                  <a:lnTo>
                    <a:pt x="121" y="84"/>
                  </a:lnTo>
                  <a:lnTo>
                    <a:pt x="103" y="66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1744" y="697"/>
              <a:ext cx="273" cy="124"/>
            </a:xfrm>
            <a:custGeom>
              <a:avLst/>
              <a:gdLst>
                <a:gd name="T0" fmla="*/ 248 w 273"/>
                <a:gd name="T1" fmla="*/ 124 h 124"/>
                <a:gd name="T2" fmla="*/ 273 w 273"/>
                <a:gd name="T3" fmla="*/ 71 h 124"/>
                <a:gd name="T4" fmla="*/ 258 w 273"/>
                <a:gd name="T5" fmla="*/ 64 h 124"/>
                <a:gd name="T6" fmla="*/ 241 w 273"/>
                <a:gd name="T7" fmla="*/ 58 h 124"/>
                <a:gd name="T8" fmla="*/ 226 w 273"/>
                <a:gd name="T9" fmla="*/ 53 h 124"/>
                <a:gd name="T10" fmla="*/ 209 w 273"/>
                <a:gd name="T11" fmla="*/ 47 h 124"/>
                <a:gd name="T12" fmla="*/ 194 w 273"/>
                <a:gd name="T13" fmla="*/ 42 h 124"/>
                <a:gd name="T14" fmla="*/ 178 w 273"/>
                <a:gd name="T15" fmla="*/ 36 h 124"/>
                <a:gd name="T16" fmla="*/ 161 w 273"/>
                <a:gd name="T17" fmla="*/ 31 h 124"/>
                <a:gd name="T18" fmla="*/ 144 w 273"/>
                <a:gd name="T19" fmla="*/ 26 h 124"/>
                <a:gd name="T20" fmla="*/ 128 w 273"/>
                <a:gd name="T21" fmla="*/ 22 h 124"/>
                <a:gd name="T22" fmla="*/ 111 w 273"/>
                <a:gd name="T23" fmla="*/ 18 h 124"/>
                <a:gd name="T24" fmla="*/ 94 w 273"/>
                <a:gd name="T25" fmla="*/ 14 h 124"/>
                <a:gd name="T26" fmla="*/ 78 w 273"/>
                <a:gd name="T27" fmla="*/ 11 h 124"/>
                <a:gd name="T28" fmla="*/ 60 w 273"/>
                <a:gd name="T29" fmla="*/ 8 h 124"/>
                <a:gd name="T30" fmla="*/ 43 w 273"/>
                <a:gd name="T31" fmla="*/ 4 h 124"/>
                <a:gd name="T32" fmla="*/ 26 w 273"/>
                <a:gd name="T33" fmla="*/ 3 h 124"/>
                <a:gd name="T34" fmla="*/ 8 w 273"/>
                <a:gd name="T35" fmla="*/ 0 h 124"/>
                <a:gd name="T36" fmla="*/ 0 w 273"/>
                <a:gd name="T37" fmla="*/ 57 h 124"/>
                <a:gd name="T38" fmla="*/ 17 w 273"/>
                <a:gd name="T39" fmla="*/ 60 h 124"/>
                <a:gd name="T40" fmla="*/ 32 w 273"/>
                <a:gd name="T41" fmla="*/ 61 h 124"/>
                <a:gd name="T42" fmla="*/ 49 w 273"/>
                <a:gd name="T43" fmla="*/ 64 h 124"/>
                <a:gd name="T44" fmla="*/ 65 w 273"/>
                <a:gd name="T45" fmla="*/ 67 h 124"/>
                <a:gd name="T46" fmla="*/ 80 w 273"/>
                <a:gd name="T47" fmla="*/ 71 h 124"/>
                <a:gd name="T48" fmla="*/ 97 w 273"/>
                <a:gd name="T49" fmla="*/ 74 h 124"/>
                <a:gd name="T50" fmla="*/ 112 w 273"/>
                <a:gd name="T51" fmla="*/ 78 h 124"/>
                <a:gd name="T52" fmla="*/ 128 w 273"/>
                <a:gd name="T53" fmla="*/ 82 h 124"/>
                <a:gd name="T54" fmla="*/ 143 w 273"/>
                <a:gd name="T55" fmla="*/ 86 h 124"/>
                <a:gd name="T56" fmla="*/ 158 w 273"/>
                <a:gd name="T57" fmla="*/ 90 h 124"/>
                <a:gd name="T58" fmla="*/ 173 w 273"/>
                <a:gd name="T59" fmla="*/ 96 h 124"/>
                <a:gd name="T60" fmla="*/ 189 w 273"/>
                <a:gd name="T61" fmla="*/ 100 h 124"/>
                <a:gd name="T62" fmla="*/ 204 w 273"/>
                <a:gd name="T63" fmla="*/ 105 h 124"/>
                <a:gd name="T64" fmla="*/ 219 w 273"/>
                <a:gd name="T65" fmla="*/ 111 h 124"/>
                <a:gd name="T66" fmla="*/ 233 w 273"/>
                <a:gd name="T67" fmla="*/ 118 h 124"/>
                <a:gd name="T68" fmla="*/ 248 w 273"/>
                <a:gd name="T6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3" h="124">
                  <a:moveTo>
                    <a:pt x="248" y="124"/>
                  </a:moveTo>
                  <a:lnTo>
                    <a:pt x="273" y="71"/>
                  </a:lnTo>
                  <a:lnTo>
                    <a:pt x="258" y="64"/>
                  </a:lnTo>
                  <a:lnTo>
                    <a:pt x="241" y="58"/>
                  </a:lnTo>
                  <a:lnTo>
                    <a:pt x="226" y="53"/>
                  </a:lnTo>
                  <a:lnTo>
                    <a:pt x="209" y="47"/>
                  </a:lnTo>
                  <a:lnTo>
                    <a:pt x="194" y="42"/>
                  </a:lnTo>
                  <a:lnTo>
                    <a:pt x="178" y="36"/>
                  </a:lnTo>
                  <a:lnTo>
                    <a:pt x="161" y="31"/>
                  </a:lnTo>
                  <a:lnTo>
                    <a:pt x="144" y="26"/>
                  </a:lnTo>
                  <a:lnTo>
                    <a:pt x="128" y="22"/>
                  </a:lnTo>
                  <a:lnTo>
                    <a:pt x="111" y="18"/>
                  </a:lnTo>
                  <a:lnTo>
                    <a:pt x="94" y="14"/>
                  </a:lnTo>
                  <a:lnTo>
                    <a:pt x="78" y="11"/>
                  </a:lnTo>
                  <a:lnTo>
                    <a:pt x="60" y="8"/>
                  </a:lnTo>
                  <a:lnTo>
                    <a:pt x="43" y="4"/>
                  </a:lnTo>
                  <a:lnTo>
                    <a:pt x="26" y="3"/>
                  </a:lnTo>
                  <a:lnTo>
                    <a:pt x="8" y="0"/>
                  </a:lnTo>
                  <a:lnTo>
                    <a:pt x="0" y="57"/>
                  </a:lnTo>
                  <a:lnTo>
                    <a:pt x="17" y="60"/>
                  </a:lnTo>
                  <a:lnTo>
                    <a:pt x="32" y="61"/>
                  </a:lnTo>
                  <a:lnTo>
                    <a:pt x="49" y="64"/>
                  </a:lnTo>
                  <a:lnTo>
                    <a:pt x="65" y="67"/>
                  </a:lnTo>
                  <a:lnTo>
                    <a:pt x="80" y="71"/>
                  </a:lnTo>
                  <a:lnTo>
                    <a:pt x="97" y="74"/>
                  </a:lnTo>
                  <a:lnTo>
                    <a:pt x="112" y="78"/>
                  </a:lnTo>
                  <a:lnTo>
                    <a:pt x="128" y="82"/>
                  </a:lnTo>
                  <a:lnTo>
                    <a:pt x="143" y="86"/>
                  </a:lnTo>
                  <a:lnTo>
                    <a:pt x="158" y="90"/>
                  </a:lnTo>
                  <a:lnTo>
                    <a:pt x="173" y="96"/>
                  </a:lnTo>
                  <a:lnTo>
                    <a:pt x="189" y="100"/>
                  </a:lnTo>
                  <a:lnTo>
                    <a:pt x="204" y="105"/>
                  </a:lnTo>
                  <a:lnTo>
                    <a:pt x="219" y="111"/>
                  </a:lnTo>
                  <a:lnTo>
                    <a:pt x="233" y="118"/>
                  </a:lnTo>
                  <a:lnTo>
                    <a:pt x="248" y="124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1203" y="700"/>
              <a:ext cx="277" cy="133"/>
            </a:xfrm>
            <a:custGeom>
              <a:avLst/>
              <a:gdLst>
                <a:gd name="T0" fmla="*/ 277 w 277"/>
                <a:gd name="T1" fmla="*/ 57 h 133"/>
                <a:gd name="T2" fmla="*/ 269 w 277"/>
                <a:gd name="T3" fmla="*/ 0 h 133"/>
                <a:gd name="T4" fmla="*/ 251 w 277"/>
                <a:gd name="T5" fmla="*/ 3 h 133"/>
                <a:gd name="T6" fmla="*/ 233 w 277"/>
                <a:gd name="T7" fmla="*/ 5 h 133"/>
                <a:gd name="T8" fmla="*/ 216 w 277"/>
                <a:gd name="T9" fmla="*/ 10 h 133"/>
                <a:gd name="T10" fmla="*/ 198 w 277"/>
                <a:gd name="T11" fmla="*/ 12 h 133"/>
                <a:gd name="T12" fmla="*/ 182 w 277"/>
                <a:gd name="T13" fmla="*/ 16 h 133"/>
                <a:gd name="T14" fmla="*/ 164 w 277"/>
                <a:gd name="T15" fmla="*/ 22 h 133"/>
                <a:gd name="T16" fmla="*/ 147 w 277"/>
                <a:gd name="T17" fmla="*/ 26 h 133"/>
                <a:gd name="T18" fmla="*/ 130 w 277"/>
                <a:gd name="T19" fmla="*/ 32 h 133"/>
                <a:gd name="T20" fmla="*/ 114 w 277"/>
                <a:gd name="T21" fmla="*/ 37 h 133"/>
                <a:gd name="T22" fmla="*/ 97 w 277"/>
                <a:gd name="T23" fmla="*/ 43 h 133"/>
                <a:gd name="T24" fmla="*/ 80 w 277"/>
                <a:gd name="T25" fmla="*/ 48 h 133"/>
                <a:gd name="T26" fmla="*/ 64 w 277"/>
                <a:gd name="T27" fmla="*/ 54 h 133"/>
                <a:gd name="T28" fmla="*/ 47 w 277"/>
                <a:gd name="T29" fmla="*/ 61 h 133"/>
                <a:gd name="T30" fmla="*/ 32 w 277"/>
                <a:gd name="T31" fmla="*/ 68 h 133"/>
                <a:gd name="T32" fmla="*/ 15 w 277"/>
                <a:gd name="T33" fmla="*/ 75 h 133"/>
                <a:gd name="T34" fmla="*/ 0 w 277"/>
                <a:gd name="T35" fmla="*/ 82 h 133"/>
                <a:gd name="T36" fmla="*/ 25 w 277"/>
                <a:gd name="T37" fmla="*/ 133 h 133"/>
                <a:gd name="T38" fmla="*/ 40 w 277"/>
                <a:gd name="T39" fmla="*/ 126 h 133"/>
                <a:gd name="T40" fmla="*/ 55 w 277"/>
                <a:gd name="T41" fmla="*/ 121 h 133"/>
                <a:gd name="T42" fmla="*/ 69 w 277"/>
                <a:gd name="T43" fmla="*/ 114 h 133"/>
                <a:gd name="T44" fmla="*/ 85 w 277"/>
                <a:gd name="T45" fmla="*/ 108 h 133"/>
                <a:gd name="T46" fmla="*/ 101 w 277"/>
                <a:gd name="T47" fmla="*/ 102 h 133"/>
                <a:gd name="T48" fmla="*/ 116 w 277"/>
                <a:gd name="T49" fmla="*/ 97 h 133"/>
                <a:gd name="T50" fmla="*/ 132 w 277"/>
                <a:gd name="T51" fmla="*/ 91 h 133"/>
                <a:gd name="T52" fmla="*/ 147 w 277"/>
                <a:gd name="T53" fmla="*/ 86 h 133"/>
                <a:gd name="T54" fmla="*/ 164 w 277"/>
                <a:gd name="T55" fmla="*/ 82 h 133"/>
                <a:gd name="T56" fmla="*/ 179 w 277"/>
                <a:gd name="T57" fmla="*/ 78 h 133"/>
                <a:gd name="T58" fmla="*/ 196 w 277"/>
                <a:gd name="T59" fmla="*/ 73 h 133"/>
                <a:gd name="T60" fmla="*/ 212 w 277"/>
                <a:gd name="T61" fmla="*/ 69 h 133"/>
                <a:gd name="T62" fmla="*/ 227 w 277"/>
                <a:gd name="T63" fmla="*/ 66 h 133"/>
                <a:gd name="T64" fmla="*/ 244 w 277"/>
                <a:gd name="T65" fmla="*/ 62 h 133"/>
                <a:gd name="T66" fmla="*/ 261 w 277"/>
                <a:gd name="T67" fmla="*/ 59 h 133"/>
                <a:gd name="T68" fmla="*/ 277 w 277"/>
                <a:gd name="T69" fmla="*/ 5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77" h="133">
                  <a:moveTo>
                    <a:pt x="277" y="57"/>
                  </a:moveTo>
                  <a:lnTo>
                    <a:pt x="269" y="0"/>
                  </a:lnTo>
                  <a:lnTo>
                    <a:pt x="251" y="3"/>
                  </a:lnTo>
                  <a:lnTo>
                    <a:pt x="233" y="5"/>
                  </a:lnTo>
                  <a:lnTo>
                    <a:pt x="216" y="10"/>
                  </a:lnTo>
                  <a:lnTo>
                    <a:pt x="198" y="12"/>
                  </a:lnTo>
                  <a:lnTo>
                    <a:pt x="182" y="16"/>
                  </a:lnTo>
                  <a:lnTo>
                    <a:pt x="164" y="22"/>
                  </a:lnTo>
                  <a:lnTo>
                    <a:pt x="147" y="26"/>
                  </a:lnTo>
                  <a:lnTo>
                    <a:pt x="130" y="32"/>
                  </a:lnTo>
                  <a:lnTo>
                    <a:pt x="114" y="37"/>
                  </a:lnTo>
                  <a:lnTo>
                    <a:pt x="97" y="43"/>
                  </a:lnTo>
                  <a:lnTo>
                    <a:pt x="80" y="48"/>
                  </a:lnTo>
                  <a:lnTo>
                    <a:pt x="64" y="54"/>
                  </a:lnTo>
                  <a:lnTo>
                    <a:pt x="47" y="61"/>
                  </a:lnTo>
                  <a:lnTo>
                    <a:pt x="32" y="68"/>
                  </a:lnTo>
                  <a:lnTo>
                    <a:pt x="15" y="75"/>
                  </a:lnTo>
                  <a:lnTo>
                    <a:pt x="0" y="82"/>
                  </a:lnTo>
                  <a:lnTo>
                    <a:pt x="25" y="133"/>
                  </a:lnTo>
                  <a:lnTo>
                    <a:pt x="40" y="126"/>
                  </a:lnTo>
                  <a:lnTo>
                    <a:pt x="55" y="121"/>
                  </a:lnTo>
                  <a:lnTo>
                    <a:pt x="69" y="114"/>
                  </a:lnTo>
                  <a:lnTo>
                    <a:pt x="85" y="108"/>
                  </a:lnTo>
                  <a:lnTo>
                    <a:pt x="101" y="102"/>
                  </a:lnTo>
                  <a:lnTo>
                    <a:pt x="116" y="97"/>
                  </a:lnTo>
                  <a:lnTo>
                    <a:pt x="132" y="91"/>
                  </a:lnTo>
                  <a:lnTo>
                    <a:pt x="147" y="86"/>
                  </a:lnTo>
                  <a:lnTo>
                    <a:pt x="164" y="82"/>
                  </a:lnTo>
                  <a:lnTo>
                    <a:pt x="179" y="78"/>
                  </a:lnTo>
                  <a:lnTo>
                    <a:pt x="196" y="73"/>
                  </a:lnTo>
                  <a:lnTo>
                    <a:pt x="212" y="69"/>
                  </a:lnTo>
                  <a:lnTo>
                    <a:pt x="227" y="66"/>
                  </a:lnTo>
                  <a:lnTo>
                    <a:pt x="244" y="62"/>
                  </a:lnTo>
                  <a:lnTo>
                    <a:pt x="261" y="59"/>
                  </a:lnTo>
                  <a:lnTo>
                    <a:pt x="277" y="57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5" name="Freeform 46"/>
            <p:cNvSpPr>
              <a:spLocks/>
            </p:cNvSpPr>
            <p:nvPr/>
          </p:nvSpPr>
          <p:spPr bwMode="auto">
            <a:xfrm>
              <a:off x="1128" y="1799"/>
              <a:ext cx="146" cy="158"/>
            </a:xfrm>
            <a:custGeom>
              <a:avLst/>
              <a:gdLst>
                <a:gd name="T0" fmla="*/ 54 w 146"/>
                <a:gd name="T1" fmla="*/ 0 h 158"/>
                <a:gd name="T2" fmla="*/ 0 w 146"/>
                <a:gd name="T3" fmla="*/ 26 h 158"/>
                <a:gd name="T4" fmla="*/ 11 w 146"/>
                <a:gd name="T5" fmla="*/ 44 h 158"/>
                <a:gd name="T6" fmla="*/ 22 w 146"/>
                <a:gd name="T7" fmla="*/ 62 h 158"/>
                <a:gd name="T8" fmla="*/ 35 w 146"/>
                <a:gd name="T9" fmla="*/ 79 h 158"/>
                <a:gd name="T10" fmla="*/ 47 w 146"/>
                <a:gd name="T11" fmla="*/ 95 h 158"/>
                <a:gd name="T12" fmla="*/ 60 w 146"/>
                <a:gd name="T13" fmla="*/ 112 h 158"/>
                <a:gd name="T14" fmla="*/ 74 w 146"/>
                <a:gd name="T15" fmla="*/ 129 h 158"/>
                <a:gd name="T16" fmla="*/ 87 w 146"/>
                <a:gd name="T17" fmla="*/ 144 h 158"/>
                <a:gd name="T18" fmla="*/ 103 w 146"/>
                <a:gd name="T19" fmla="*/ 158 h 158"/>
                <a:gd name="T20" fmla="*/ 146 w 146"/>
                <a:gd name="T21" fmla="*/ 117 h 158"/>
                <a:gd name="T22" fmla="*/ 132 w 146"/>
                <a:gd name="T23" fmla="*/ 104 h 158"/>
                <a:gd name="T24" fmla="*/ 119 w 146"/>
                <a:gd name="T25" fmla="*/ 91 h 158"/>
                <a:gd name="T26" fmla="*/ 107 w 146"/>
                <a:gd name="T27" fmla="*/ 77 h 158"/>
                <a:gd name="T28" fmla="*/ 96 w 146"/>
                <a:gd name="T29" fmla="*/ 62 h 158"/>
                <a:gd name="T30" fmla="*/ 83 w 146"/>
                <a:gd name="T31" fmla="*/ 47 h 158"/>
                <a:gd name="T32" fmla="*/ 74 w 146"/>
                <a:gd name="T33" fmla="*/ 31 h 158"/>
                <a:gd name="T34" fmla="*/ 64 w 146"/>
                <a:gd name="T35" fmla="*/ 16 h 158"/>
                <a:gd name="T36" fmla="*/ 54 w 146"/>
                <a:gd name="T37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158">
                  <a:moveTo>
                    <a:pt x="54" y="0"/>
                  </a:moveTo>
                  <a:lnTo>
                    <a:pt x="0" y="26"/>
                  </a:lnTo>
                  <a:lnTo>
                    <a:pt x="11" y="44"/>
                  </a:lnTo>
                  <a:lnTo>
                    <a:pt x="22" y="62"/>
                  </a:lnTo>
                  <a:lnTo>
                    <a:pt x="35" y="79"/>
                  </a:lnTo>
                  <a:lnTo>
                    <a:pt x="47" y="95"/>
                  </a:lnTo>
                  <a:lnTo>
                    <a:pt x="60" y="112"/>
                  </a:lnTo>
                  <a:lnTo>
                    <a:pt x="74" y="129"/>
                  </a:lnTo>
                  <a:lnTo>
                    <a:pt x="87" y="144"/>
                  </a:lnTo>
                  <a:lnTo>
                    <a:pt x="103" y="158"/>
                  </a:lnTo>
                  <a:lnTo>
                    <a:pt x="146" y="117"/>
                  </a:lnTo>
                  <a:lnTo>
                    <a:pt x="132" y="104"/>
                  </a:lnTo>
                  <a:lnTo>
                    <a:pt x="119" y="91"/>
                  </a:lnTo>
                  <a:lnTo>
                    <a:pt x="107" y="77"/>
                  </a:lnTo>
                  <a:lnTo>
                    <a:pt x="96" y="62"/>
                  </a:lnTo>
                  <a:lnTo>
                    <a:pt x="83" y="47"/>
                  </a:lnTo>
                  <a:lnTo>
                    <a:pt x="74" y="31"/>
                  </a:lnTo>
                  <a:lnTo>
                    <a:pt x="64" y="16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6" name="Freeform 47"/>
            <p:cNvSpPr>
              <a:spLocks/>
            </p:cNvSpPr>
            <p:nvPr/>
          </p:nvSpPr>
          <p:spPr bwMode="auto">
            <a:xfrm>
              <a:off x="1067" y="1502"/>
              <a:ext cx="68" cy="170"/>
            </a:xfrm>
            <a:custGeom>
              <a:avLst/>
              <a:gdLst>
                <a:gd name="T0" fmla="*/ 68 w 68"/>
                <a:gd name="T1" fmla="*/ 9 h 170"/>
                <a:gd name="T2" fmla="*/ 8 w 68"/>
                <a:gd name="T3" fmla="*/ 0 h 170"/>
                <a:gd name="T4" fmla="*/ 4 w 68"/>
                <a:gd name="T5" fmla="*/ 20 h 170"/>
                <a:gd name="T6" fmla="*/ 3 w 68"/>
                <a:gd name="T7" fmla="*/ 41 h 170"/>
                <a:gd name="T8" fmla="*/ 0 w 68"/>
                <a:gd name="T9" fmla="*/ 62 h 170"/>
                <a:gd name="T10" fmla="*/ 0 w 68"/>
                <a:gd name="T11" fmla="*/ 83 h 170"/>
                <a:gd name="T12" fmla="*/ 0 w 68"/>
                <a:gd name="T13" fmla="*/ 105 h 170"/>
                <a:gd name="T14" fmla="*/ 3 w 68"/>
                <a:gd name="T15" fmla="*/ 127 h 170"/>
                <a:gd name="T16" fmla="*/ 4 w 68"/>
                <a:gd name="T17" fmla="*/ 148 h 170"/>
                <a:gd name="T18" fmla="*/ 8 w 68"/>
                <a:gd name="T19" fmla="*/ 170 h 170"/>
                <a:gd name="T20" fmla="*/ 68 w 68"/>
                <a:gd name="T21" fmla="*/ 161 h 170"/>
                <a:gd name="T22" fmla="*/ 65 w 68"/>
                <a:gd name="T23" fmla="*/ 141 h 170"/>
                <a:gd name="T24" fmla="*/ 62 w 68"/>
                <a:gd name="T25" fmla="*/ 122 h 170"/>
                <a:gd name="T26" fmla="*/ 61 w 68"/>
                <a:gd name="T27" fmla="*/ 102 h 170"/>
                <a:gd name="T28" fmla="*/ 61 w 68"/>
                <a:gd name="T29" fmla="*/ 83 h 170"/>
                <a:gd name="T30" fmla="*/ 61 w 68"/>
                <a:gd name="T31" fmla="*/ 65 h 170"/>
                <a:gd name="T32" fmla="*/ 62 w 68"/>
                <a:gd name="T33" fmla="*/ 45 h 170"/>
                <a:gd name="T34" fmla="*/ 65 w 68"/>
                <a:gd name="T35" fmla="*/ 27 h 170"/>
                <a:gd name="T36" fmla="*/ 68 w 68"/>
                <a:gd name="T37" fmla="*/ 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170">
                  <a:moveTo>
                    <a:pt x="68" y="9"/>
                  </a:moveTo>
                  <a:lnTo>
                    <a:pt x="8" y="0"/>
                  </a:lnTo>
                  <a:lnTo>
                    <a:pt x="4" y="20"/>
                  </a:lnTo>
                  <a:lnTo>
                    <a:pt x="3" y="41"/>
                  </a:lnTo>
                  <a:lnTo>
                    <a:pt x="0" y="62"/>
                  </a:lnTo>
                  <a:lnTo>
                    <a:pt x="0" y="83"/>
                  </a:lnTo>
                  <a:lnTo>
                    <a:pt x="0" y="105"/>
                  </a:lnTo>
                  <a:lnTo>
                    <a:pt x="3" y="127"/>
                  </a:lnTo>
                  <a:lnTo>
                    <a:pt x="4" y="148"/>
                  </a:lnTo>
                  <a:lnTo>
                    <a:pt x="8" y="170"/>
                  </a:lnTo>
                  <a:lnTo>
                    <a:pt x="68" y="161"/>
                  </a:lnTo>
                  <a:lnTo>
                    <a:pt x="65" y="141"/>
                  </a:lnTo>
                  <a:lnTo>
                    <a:pt x="62" y="122"/>
                  </a:lnTo>
                  <a:lnTo>
                    <a:pt x="61" y="102"/>
                  </a:lnTo>
                  <a:lnTo>
                    <a:pt x="61" y="83"/>
                  </a:lnTo>
                  <a:lnTo>
                    <a:pt x="61" y="65"/>
                  </a:lnTo>
                  <a:lnTo>
                    <a:pt x="62" y="45"/>
                  </a:lnTo>
                  <a:lnTo>
                    <a:pt x="65" y="27"/>
                  </a:lnTo>
                  <a:lnTo>
                    <a:pt x="68" y="9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1691" y="1065"/>
              <a:ext cx="168" cy="97"/>
            </a:xfrm>
            <a:custGeom>
              <a:avLst/>
              <a:gdLst>
                <a:gd name="T0" fmla="*/ 143 w 168"/>
                <a:gd name="T1" fmla="*/ 97 h 97"/>
                <a:gd name="T2" fmla="*/ 168 w 168"/>
                <a:gd name="T3" fmla="*/ 44 h 97"/>
                <a:gd name="T4" fmla="*/ 149 w 168"/>
                <a:gd name="T5" fmla="*/ 36 h 97"/>
                <a:gd name="T6" fmla="*/ 129 w 168"/>
                <a:gd name="T7" fmla="*/ 29 h 97"/>
                <a:gd name="T8" fmla="*/ 110 w 168"/>
                <a:gd name="T9" fmla="*/ 22 h 97"/>
                <a:gd name="T10" fmla="*/ 90 w 168"/>
                <a:gd name="T11" fmla="*/ 16 h 97"/>
                <a:gd name="T12" fmla="*/ 70 w 168"/>
                <a:gd name="T13" fmla="*/ 11 h 97"/>
                <a:gd name="T14" fmla="*/ 50 w 168"/>
                <a:gd name="T15" fmla="*/ 7 h 97"/>
                <a:gd name="T16" fmla="*/ 29 w 168"/>
                <a:gd name="T17" fmla="*/ 2 h 97"/>
                <a:gd name="T18" fmla="*/ 9 w 168"/>
                <a:gd name="T19" fmla="*/ 0 h 97"/>
                <a:gd name="T20" fmla="*/ 0 w 168"/>
                <a:gd name="T21" fmla="*/ 57 h 97"/>
                <a:gd name="T22" fmla="*/ 18 w 168"/>
                <a:gd name="T23" fmla="*/ 59 h 97"/>
                <a:gd name="T24" fmla="*/ 38 w 168"/>
                <a:gd name="T25" fmla="*/ 63 h 97"/>
                <a:gd name="T26" fmla="*/ 56 w 168"/>
                <a:gd name="T27" fmla="*/ 66 h 97"/>
                <a:gd name="T28" fmla="*/ 74 w 168"/>
                <a:gd name="T29" fmla="*/ 72 h 97"/>
                <a:gd name="T30" fmla="*/ 92 w 168"/>
                <a:gd name="T31" fmla="*/ 77 h 97"/>
                <a:gd name="T32" fmla="*/ 108 w 168"/>
                <a:gd name="T33" fmla="*/ 83 h 97"/>
                <a:gd name="T34" fmla="*/ 127 w 168"/>
                <a:gd name="T35" fmla="*/ 90 h 97"/>
                <a:gd name="T36" fmla="*/ 143 w 168"/>
                <a:gd name="T37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97">
                  <a:moveTo>
                    <a:pt x="143" y="97"/>
                  </a:moveTo>
                  <a:lnTo>
                    <a:pt x="168" y="44"/>
                  </a:lnTo>
                  <a:lnTo>
                    <a:pt x="149" y="36"/>
                  </a:lnTo>
                  <a:lnTo>
                    <a:pt x="129" y="29"/>
                  </a:lnTo>
                  <a:lnTo>
                    <a:pt x="110" y="22"/>
                  </a:lnTo>
                  <a:lnTo>
                    <a:pt x="90" y="16"/>
                  </a:lnTo>
                  <a:lnTo>
                    <a:pt x="70" y="11"/>
                  </a:lnTo>
                  <a:lnTo>
                    <a:pt x="50" y="7"/>
                  </a:lnTo>
                  <a:lnTo>
                    <a:pt x="29" y="2"/>
                  </a:lnTo>
                  <a:lnTo>
                    <a:pt x="9" y="0"/>
                  </a:lnTo>
                  <a:lnTo>
                    <a:pt x="0" y="57"/>
                  </a:lnTo>
                  <a:lnTo>
                    <a:pt x="18" y="59"/>
                  </a:lnTo>
                  <a:lnTo>
                    <a:pt x="38" y="63"/>
                  </a:lnTo>
                  <a:lnTo>
                    <a:pt x="56" y="66"/>
                  </a:lnTo>
                  <a:lnTo>
                    <a:pt x="74" y="72"/>
                  </a:lnTo>
                  <a:lnTo>
                    <a:pt x="92" y="77"/>
                  </a:lnTo>
                  <a:lnTo>
                    <a:pt x="108" y="83"/>
                  </a:lnTo>
                  <a:lnTo>
                    <a:pt x="127" y="90"/>
                  </a:lnTo>
                  <a:lnTo>
                    <a:pt x="143" y="97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1963" y="1201"/>
              <a:ext cx="147" cy="158"/>
            </a:xfrm>
            <a:custGeom>
              <a:avLst/>
              <a:gdLst>
                <a:gd name="T0" fmla="*/ 95 w 147"/>
                <a:gd name="T1" fmla="*/ 158 h 158"/>
                <a:gd name="T2" fmla="*/ 147 w 147"/>
                <a:gd name="T3" fmla="*/ 129 h 158"/>
                <a:gd name="T4" fmla="*/ 136 w 147"/>
                <a:gd name="T5" fmla="*/ 111 h 158"/>
                <a:gd name="T6" fmla="*/ 124 w 147"/>
                <a:gd name="T7" fmla="*/ 93 h 158"/>
                <a:gd name="T8" fmla="*/ 111 w 147"/>
                <a:gd name="T9" fmla="*/ 76 h 158"/>
                <a:gd name="T10" fmla="*/ 99 w 147"/>
                <a:gd name="T11" fmla="*/ 59 h 158"/>
                <a:gd name="T12" fmla="*/ 85 w 147"/>
                <a:gd name="T13" fmla="*/ 44 h 158"/>
                <a:gd name="T14" fmla="*/ 70 w 147"/>
                <a:gd name="T15" fmla="*/ 29 h 158"/>
                <a:gd name="T16" fmla="*/ 54 w 147"/>
                <a:gd name="T17" fmla="*/ 14 h 158"/>
                <a:gd name="T18" fmla="*/ 39 w 147"/>
                <a:gd name="T19" fmla="*/ 0 h 158"/>
                <a:gd name="T20" fmla="*/ 0 w 147"/>
                <a:gd name="T21" fmla="*/ 43 h 158"/>
                <a:gd name="T22" fmla="*/ 14 w 147"/>
                <a:gd name="T23" fmla="*/ 55 h 158"/>
                <a:gd name="T24" fmla="*/ 27 w 147"/>
                <a:gd name="T25" fmla="*/ 69 h 158"/>
                <a:gd name="T26" fmla="*/ 40 w 147"/>
                <a:gd name="T27" fmla="*/ 83 h 158"/>
                <a:gd name="T28" fmla="*/ 52 w 147"/>
                <a:gd name="T29" fmla="*/ 97 h 158"/>
                <a:gd name="T30" fmla="*/ 64 w 147"/>
                <a:gd name="T31" fmla="*/ 111 h 158"/>
                <a:gd name="T32" fmla="*/ 75 w 147"/>
                <a:gd name="T33" fmla="*/ 126 h 158"/>
                <a:gd name="T34" fmla="*/ 85 w 147"/>
                <a:gd name="T35" fmla="*/ 143 h 158"/>
                <a:gd name="T36" fmla="*/ 95 w 147"/>
                <a:gd name="T3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" h="158">
                  <a:moveTo>
                    <a:pt x="95" y="158"/>
                  </a:moveTo>
                  <a:lnTo>
                    <a:pt x="147" y="129"/>
                  </a:lnTo>
                  <a:lnTo>
                    <a:pt x="136" y="111"/>
                  </a:lnTo>
                  <a:lnTo>
                    <a:pt x="124" y="93"/>
                  </a:lnTo>
                  <a:lnTo>
                    <a:pt x="111" y="76"/>
                  </a:lnTo>
                  <a:lnTo>
                    <a:pt x="99" y="59"/>
                  </a:lnTo>
                  <a:lnTo>
                    <a:pt x="85" y="44"/>
                  </a:lnTo>
                  <a:lnTo>
                    <a:pt x="70" y="29"/>
                  </a:lnTo>
                  <a:lnTo>
                    <a:pt x="54" y="14"/>
                  </a:lnTo>
                  <a:lnTo>
                    <a:pt x="39" y="0"/>
                  </a:lnTo>
                  <a:lnTo>
                    <a:pt x="0" y="43"/>
                  </a:lnTo>
                  <a:lnTo>
                    <a:pt x="14" y="55"/>
                  </a:lnTo>
                  <a:lnTo>
                    <a:pt x="27" y="69"/>
                  </a:lnTo>
                  <a:lnTo>
                    <a:pt x="40" y="83"/>
                  </a:lnTo>
                  <a:lnTo>
                    <a:pt x="52" y="97"/>
                  </a:lnTo>
                  <a:lnTo>
                    <a:pt x="64" y="111"/>
                  </a:lnTo>
                  <a:lnTo>
                    <a:pt x="75" y="126"/>
                  </a:lnTo>
                  <a:lnTo>
                    <a:pt x="85" y="143"/>
                  </a:lnTo>
                  <a:lnTo>
                    <a:pt x="95" y="158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1371" y="1067"/>
              <a:ext cx="168" cy="103"/>
            </a:xfrm>
            <a:custGeom>
              <a:avLst/>
              <a:gdLst>
                <a:gd name="T0" fmla="*/ 168 w 168"/>
                <a:gd name="T1" fmla="*/ 57 h 103"/>
                <a:gd name="T2" fmla="*/ 159 w 168"/>
                <a:gd name="T3" fmla="*/ 0 h 103"/>
                <a:gd name="T4" fmla="*/ 139 w 168"/>
                <a:gd name="T5" fmla="*/ 5 h 103"/>
                <a:gd name="T6" fmla="*/ 118 w 168"/>
                <a:gd name="T7" fmla="*/ 9 h 103"/>
                <a:gd name="T8" fmla="*/ 97 w 168"/>
                <a:gd name="T9" fmla="*/ 14 h 103"/>
                <a:gd name="T10" fmla="*/ 76 w 168"/>
                <a:gd name="T11" fmla="*/ 20 h 103"/>
                <a:gd name="T12" fmla="*/ 57 w 168"/>
                <a:gd name="T13" fmla="*/ 27 h 103"/>
                <a:gd name="T14" fmla="*/ 37 w 168"/>
                <a:gd name="T15" fmla="*/ 34 h 103"/>
                <a:gd name="T16" fmla="*/ 18 w 168"/>
                <a:gd name="T17" fmla="*/ 42 h 103"/>
                <a:gd name="T18" fmla="*/ 0 w 168"/>
                <a:gd name="T19" fmla="*/ 50 h 103"/>
                <a:gd name="T20" fmla="*/ 25 w 168"/>
                <a:gd name="T21" fmla="*/ 103 h 103"/>
                <a:gd name="T22" fmla="*/ 41 w 168"/>
                <a:gd name="T23" fmla="*/ 95 h 103"/>
                <a:gd name="T24" fmla="*/ 59 w 168"/>
                <a:gd name="T25" fmla="*/ 88 h 103"/>
                <a:gd name="T26" fmla="*/ 76 w 168"/>
                <a:gd name="T27" fmla="*/ 81 h 103"/>
                <a:gd name="T28" fmla="*/ 94 w 168"/>
                <a:gd name="T29" fmla="*/ 75 h 103"/>
                <a:gd name="T30" fmla="*/ 112 w 168"/>
                <a:gd name="T31" fmla="*/ 70 h 103"/>
                <a:gd name="T32" fmla="*/ 130 w 168"/>
                <a:gd name="T33" fmla="*/ 64 h 103"/>
                <a:gd name="T34" fmla="*/ 150 w 168"/>
                <a:gd name="T35" fmla="*/ 60 h 103"/>
                <a:gd name="T36" fmla="*/ 168 w 168"/>
                <a:gd name="T37" fmla="*/ 5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103">
                  <a:moveTo>
                    <a:pt x="168" y="57"/>
                  </a:moveTo>
                  <a:lnTo>
                    <a:pt x="159" y="0"/>
                  </a:lnTo>
                  <a:lnTo>
                    <a:pt x="139" y="5"/>
                  </a:lnTo>
                  <a:lnTo>
                    <a:pt x="118" y="9"/>
                  </a:lnTo>
                  <a:lnTo>
                    <a:pt x="97" y="14"/>
                  </a:lnTo>
                  <a:lnTo>
                    <a:pt x="76" y="20"/>
                  </a:lnTo>
                  <a:lnTo>
                    <a:pt x="57" y="27"/>
                  </a:lnTo>
                  <a:lnTo>
                    <a:pt x="37" y="34"/>
                  </a:lnTo>
                  <a:lnTo>
                    <a:pt x="18" y="42"/>
                  </a:lnTo>
                  <a:lnTo>
                    <a:pt x="0" y="50"/>
                  </a:lnTo>
                  <a:lnTo>
                    <a:pt x="25" y="103"/>
                  </a:lnTo>
                  <a:lnTo>
                    <a:pt x="41" y="95"/>
                  </a:lnTo>
                  <a:lnTo>
                    <a:pt x="59" y="88"/>
                  </a:lnTo>
                  <a:lnTo>
                    <a:pt x="76" y="81"/>
                  </a:lnTo>
                  <a:lnTo>
                    <a:pt x="94" y="75"/>
                  </a:lnTo>
                  <a:lnTo>
                    <a:pt x="112" y="70"/>
                  </a:lnTo>
                  <a:lnTo>
                    <a:pt x="130" y="64"/>
                  </a:lnTo>
                  <a:lnTo>
                    <a:pt x="150" y="60"/>
                  </a:lnTo>
                  <a:lnTo>
                    <a:pt x="168" y="57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1129" y="1212"/>
              <a:ext cx="143" cy="159"/>
            </a:xfrm>
            <a:custGeom>
              <a:avLst/>
              <a:gdLst>
                <a:gd name="T0" fmla="*/ 143 w 143"/>
                <a:gd name="T1" fmla="*/ 43 h 159"/>
                <a:gd name="T2" fmla="*/ 103 w 143"/>
                <a:gd name="T3" fmla="*/ 0 h 159"/>
                <a:gd name="T4" fmla="*/ 88 w 143"/>
                <a:gd name="T5" fmla="*/ 15 h 159"/>
                <a:gd name="T6" fmla="*/ 73 w 143"/>
                <a:gd name="T7" fmla="*/ 30 h 159"/>
                <a:gd name="T8" fmla="*/ 59 w 143"/>
                <a:gd name="T9" fmla="*/ 46 h 159"/>
                <a:gd name="T10" fmla="*/ 46 w 143"/>
                <a:gd name="T11" fmla="*/ 62 h 159"/>
                <a:gd name="T12" fmla="*/ 34 w 143"/>
                <a:gd name="T13" fmla="*/ 79 h 159"/>
                <a:gd name="T14" fmla="*/ 21 w 143"/>
                <a:gd name="T15" fmla="*/ 97 h 159"/>
                <a:gd name="T16" fmla="*/ 10 w 143"/>
                <a:gd name="T17" fmla="*/ 115 h 159"/>
                <a:gd name="T18" fmla="*/ 0 w 143"/>
                <a:gd name="T19" fmla="*/ 133 h 159"/>
                <a:gd name="T20" fmla="*/ 54 w 143"/>
                <a:gd name="T21" fmla="*/ 159 h 159"/>
                <a:gd name="T22" fmla="*/ 64 w 143"/>
                <a:gd name="T23" fmla="*/ 144 h 159"/>
                <a:gd name="T24" fmla="*/ 74 w 143"/>
                <a:gd name="T25" fmla="*/ 127 h 159"/>
                <a:gd name="T26" fmla="*/ 84 w 143"/>
                <a:gd name="T27" fmla="*/ 112 h 159"/>
                <a:gd name="T28" fmla="*/ 95 w 143"/>
                <a:gd name="T29" fmla="*/ 98 h 159"/>
                <a:gd name="T30" fmla="*/ 106 w 143"/>
                <a:gd name="T31" fmla="*/ 83 h 159"/>
                <a:gd name="T32" fmla="*/ 117 w 143"/>
                <a:gd name="T33" fmla="*/ 69 h 159"/>
                <a:gd name="T34" fmla="*/ 129 w 143"/>
                <a:gd name="T35" fmla="*/ 57 h 159"/>
                <a:gd name="T36" fmla="*/ 143 w 143"/>
                <a:gd name="T37" fmla="*/ 4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3" h="159">
                  <a:moveTo>
                    <a:pt x="143" y="43"/>
                  </a:moveTo>
                  <a:lnTo>
                    <a:pt x="103" y="0"/>
                  </a:lnTo>
                  <a:lnTo>
                    <a:pt x="88" y="15"/>
                  </a:lnTo>
                  <a:lnTo>
                    <a:pt x="73" y="30"/>
                  </a:lnTo>
                  <a:lnTo>
                    <a:pt x="59" y="46"/>
                  </a:lnTo>
                  <a:lnTo>
                    <a:pt x="46" y="62"/>
                  </a:lnTo>
                  <a:lnTo>
                    <a:pt x="34" y="79"/>
                  </a:lnTo>
                  <a:lnTo>
                    <a:pt x="21" y="97"/>
                  </a:lnTo>
                  <a:lnTo>
                    <a:pt x="10" y="115"/>
                  </a:lnTo>
                  <a:lnTo>
                    <a:pt x="0" y="133"/>
                  </a:lnTo>
                  <a:lnTo>
                    <a:pt x="54" y="159"/>
                  </a:lnTo>
                  <a:lnTo>
                    <a:pt x="64" y="144"/>
                  </a:lnTo>
                  <a:lnTo>
                    <a:pt x="74" y="127"/>
                  </a:lnTo>
                  <a:lnTo>
                    <a:pt x="84" y="112"/>
                  </a:lnTo>
                  <a:lnTo>
                    <a:pt x="95" y="98"/>
                  </a:lnTo>
                  <a:lnTo>
                    <a:pt x="106" y="83"/>
                  </a:lnTo>
                  <a:lnTo>
                    <a:pt x="117" y="69"/>
                  </a:lnTo>
                  <a:lnTo>
                    <a:pt x="129" y="57"/>
                  </a:lnTo>
                  <a:lnTo>
                    <a:pt x="143" y="43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1972" y="1793"/>
              <a:ext cx="151" cy="166"/>
            </a:xfrm>
            <a:custGeom>
              <a:avLst/>
              <a:gdLst>
                <a:gd name="T0" fmla="*/ 151 w 151"/>
                <a:gd name="T1" fmla="*/ 25 h 166"/>
                <a:gd name="T2" fmla="*/ 97 w 151"/>
                <a:gd name="T3" fmla="*/ 0 h 166"/>
                <a:gd name="T4" fmla="*/ 87 w 151"/>
                <a:gd name="T5" fmla="*/ 18 h 166"/>
                <a:gd name="T6" fmla="*/ 76 w 151"/>
                <a:gd name="T7" fmla="*/ 35 h 166"/>
                <a:gd name="T8" fmla="*/ 65 w 151"/>
                <a:gd name="T9" fmla="*/ 51 h 166"/>
                <a:gd name="T10" fmla="*/ 54 w 151"/>
                <a:gd name="T11" fmla="*/ 67 h 166"/>
                <a:gd name="T12" fmla="*/ 41 w 151"/>
                <a:gd name="T13" fmla="*/ 82 h 166"/>
                <a:gd name="T14" fmla="*/ 27 w 151"/>
                <a:gd name="T15" fmla="*/ 97 h 166"/>
                <a:gd name="T16" fmla="*/ 13 w 151"/>
                <a:gd name="T17" fmla="*/ 112 h 166"/>
                <a:gd name="T18" fmla="*/ 0 w 151"/>
                <a:gd name="T19" fmla="*/ 126 h 166"/>
                <a:gd name="T20" fmla="*/ 43 w 151"/>
                <a:gd name="T21" fmla="*/ 166 h 166"/>
                <a:gd name="T22" fmla="*/ 59 w 151"/>
                <a:gd name="T23" fmla="*/ 151 h 166"/>
                <a:gd name="T24" fmla="*/ 74 w 151"/>
                <a:gd name="T25" fmla="*/ 135 h 166"/>
                <a:gd name="T26" fmla="*/ 88 w 151"/>
                <a:gd name="T27" fmla="*/ 118 h 166"/>
                <a:gd name="T28" fmla="*/ 104 w 151"/>
                <a:gd name="T29" fmla="*/ 100 h 166"/>
                <a:gd name="T30" fmla="*/ 116 w 151"/>
                <a:gd name="T31" fmla="*/ 82 h 166"/>
                <a:gd name="T32" fmla="*/ 129 w 151"/>
                <a:gd name="T33" fmla="*/ 64 h 166"/>
                <a:gd name="T34" fmla="*/ 140 w 151"/>
                <a:gd name="T35" fmla="*/ 44 h 166"/>
                <a:gd name="T36" fmla="*/ 151 w 151"/>
                <a:gd name="T37" fmla="*/ 25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1" h="166">
                  <a:moveTo>
                    <a:pt x="151" y="25"/>
                  </a:moveTo>
                  <a:lnTo>
                    <a:pt x="97" y="0"/>
                  </a:lnTo>
                  <a:lnTo>
                    <a:pt x="87" y="18"/>
                  </a:lnTo>
                  <a:lnTo>
                    <a:pt x="76" y="35"/>
                  </a:lnTo>
                  <a:lnTo>
                    <a:pt x="65" y="51"/>
                  </a:lnTo>
                  <a:lnTo>
                    <a:pt x="54" y="67"/>
                  </a:lnTo>
                  <a:lnTo>
                    <a:pt x="41" y="82"/>
                  </a:lnTo>
                  <a:lnTo>
                    <a:pt x="27" y="97"/>
                  </a:lnTo>
                  <a:lnTo>
                    <a:pt x="13" y="112"/>
                  </a:lnTo>
                  <a:lnTo>
                    <a:pt x="0" y="126"/>
                  </a:lnTo>
                  <a:lnTo>
                    <a:pt x="43" y="166"/>
                  </a:lnTo>
                  <a:lnTo>
                    <a:pt x="59" y="151"/>
                  </a:lnTo>
                  <a:lnTo>
                    <a:pt x="74" y="135"/>
                  </a:lnTo>
                  <a:lnTo>
                    <a:pt x="88" y="118"/>
                  </a:lnTo>
                  <a:lnTo>
                    <a:pt x="104" y="100"/>
                  </a:lnTo>
                  <a:lnTo>
                    <a:pt x="116" y="82"/>
                  </a:lnTo>
                  <a:lnTo>
                    <a:pt x="129" y="64"/>
                  </a:lnTo>
                  <a:lnTo>
                    <a:pt x="140" y="44"/>
                  </a:lnTo>
                  <a:lnTo>
                    <a:pt x="151" y="25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1371" y="2002"/>
              <a:ext cx="182" cy="103"/>
            </a:xfrm>
            <a:custGeom>
              <a:avLst/>
              <a:gdLst>
                <a:gd name="T0" fmla="*/ 29 w 182"/>
                <a:gd name="T1" fmla="*/ 0 h 103"/>
                <a:gd name="T2" fmla="*/ 0 w 182"/>
                <a:gd name="T3" fmla="*/ 52 h 103"/>
                <a:gd name="T4" fmla="*/ 21 w 182"/>
                <a:gd name="T5" fmla="*/ 62 h 103"/>
                <a:gd name="T6" fmla="*/ 41 w 182"/>
                <a:gd name="T7" fmla="*/ 70 h 103"/>
                <a:gd name="T8" fmla="*/ 62 w 182"/>
                <a:gd name="T9" fmla="*/ 77 h 103"/>
                <a:gd name="T10" fmla="*/ 84 w 182"/>
                <a:gd name="T11" fmla="*/ 84 h 103"/>
                <a:gd name="T12" fmla="*/ 107 w 182"/>
                <a:gd name="T13" fmla="*/ 89 h 103"/>
                <a:gd name="T14" fmla="*/ 129 w 182"/>
                <a:gd name="T15" fmla="*/ 95 h 103"/>
                <a:gd name="T16" fmla="*/ 151 w 182"/>
                <a:gd name="T17" fmla="*/ 99 h 103"/>
                <a:gd name="T18" fmla="*/ 175 w 182"/>
                <a:gd name="T19" fmla="*/ 103 h 103"/>
                <a:gd name="T20" fmla="*/ 182 w 182"/>
                <a:gd name="T21" fmla="*/ 46 h 103"/>
                <a:gd name="T22" fmla="*/ 161 w 182"/>
                <a:gd name="T23" fmla="*/ 44 h 103"/>
                <a:gd name="T24" fmla="*/ 141 w 182"/>
                <a:gd name="T25" fmla="*/ 39 h 103"/>
                <a:gd name="T26" fmla="*/ 122 w 182"/>
                <a:gd name="T27" fmla="*/ 35 h 103"/>
                <a:gd name="T28" fmla="*/ 102 w 182"/>
                <a:gd name="T29" fmla="*/ 30 h 103"/>
                <a:gd name="T30" fmla="*/ 83 w 182"/>
                <a:gd name="T31" fmla="*/ 24 h 103"/>
                <a:gd name="T32" fmla="*/ 65 w 182"/>
                <a:gd name="T33" fmla="*/ 17 h 103"/>
                <a:gd name="T34" fmla="*/ 47 w 182"/>
                <a:gd name="T35" fmla="*/ 9 h 103"/>
                <a:gd name="T36" fmla="*/ 29 w 182"/>
                <a:gd name="T3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82" h="103">
                  <a:moveTo>
                    <a:pt x="29" y="0"/>
                  </a:moveTo>
                  <a:lnTo>
                    <a:pt x="0" y="52"/>
                  </a:lnTo>
                  <a:lnTo>
                    <a:pt x="21" y="62"/>
                  </a:lnTo>
                  <a:lnTo>
                    <a:pt x="41" y="70"/>
                  </a:lnTo>
                  <a:lnTo>
                    <a:pt x="62" y="77"/>
                  </a:lnTo>
                  <a:lnTo>
                    <a:pt x="84" y="84"/>
                  </a:lnTo>
                  <a:lnTo>
                    <a:pt x="107" y="89"/>
                  </a:lnTo>
                  <a:lnTo>
                    <a:pt x="129" y="95"/>
                  </a:lnTo>
                  <a:lnTo>
                    <a:pt x="151" y="99"/>
                  </a:lnTo>
                  <a:lnTo>
                    <a:pt x="175" y="103"/>
                  </a:lnTo>
                  <a:lnTo>
                    <a:pt x="182" y="46"/>
                  </a:lnTo>
                  <a:lnTo>
                    <a:pt x="161" y="44"/>
                  </a:lnTo>
                  <a:lnTo>
                    <a:pt x="141" y="39"/>
                  </a:lnTo>
                  <a:lnTo>
                    <a:pt x="122" y="35"/>
                  </a:lnTo>
                  <a:lnTo>
                    <a:pt x="102" y="30"/>
                  </a:lnTo>
                  <a:lnTo>
                    <a:pt x="83" y="24"/>
                  </a:lnTo>
                  <a:lnTo>
                    <a:pt x="65" y="17"/>
                  </a:lnTo>
                  <a:lnTo>
                    <a:pt x="47" y="9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1707" y="2004"/>
              <a:ext cx="169" cy="100"/>
            </a:xfrm>
            <a:custGeom>
              <a:avLst/>
              <a:gdLst>
                <a:gd name="T0" fmla="*/ 0 w 169"/>
                <a:gd name="T1" fmla="*/ 43 h 100"/>
                <a:gd name="T2" fmla="*/ 9 w 169"/>
                <a:gd name="T3" fmla="*/ 100 h 100"/>
                <a:gd name="T4" fmla="*/ 30 w 169"/>
                <a:gd name="T5" fmla="*/ 96 h 100"/>
                <a:gd name="T6" fmla="*/ 51 w 169"/>
                <a:gd name="T7" fmla="*/ 91 h 100"/>
                <a:gd name="T8" fmla="*/ 70 w 169"/>
                <a:gd name="T9" fmla="*/ 86 h 100"/>
                <a:gd name="T10" fmla="*/ 91 w 169"/>
                <a:gd name="T11" fmla="*/ 80 h 100"/>
                <a:gd name="T12" fmla="*/ 111 w 169"/>
                <a:gd name="T13" fmla="*/ 73 h 100"/>
                <a:gd name="T14" fmla="*/ 130 w 169"/>
                <a:gd name="T15" fmla="*/ 66 h 100"/>
                <a:gd name="T16" fmla="*/ 149 w 169"/>
                <a:gd name="T17" fmla="*/ 58 h 100"/>
                <a:gd name="T18" fmla="*/ 169 w 169"/>
                <a:gd name="T19" fmla="*/ 50 h 100"/>
                <a:gd name="T20" fmla="*/ 140 w 169"/>
                <a:gd name="T21" fmla="*/ 0 h 100"/>
                <a:gd name="T22" fmla="*/ 123 w 169"/>
                <a:gd name="T23" fmla="*/ 7 h 100"/>
                <a:gd name="T24" fmla="*/ 106 w 169"/>
                <a:gd name="T25" fmla="*/ 14 h 100"/>
                <a:gd name="T26" fmla="*/ 90 w 169"/>
                <a:gd name="T27" fmla="*/ 21 h 100"/>
                <a:gd name="T28" fmla="*/ 72 w 169"/>
                <a:gd name="T29" fmla="*/ 26 h 100"/>
                <a:gd name="T30" fmla="*/ 55 w 169"/>
                <a:gd name="T31" fmla="*/ 32 h 100"/>
                <a:gd name="T32" fmla="*/ 37 w 169"/>
                <a:gd name="T33" fmla="*/ 36 h 100"/>
                <a:gd name="T34" fmla="*/ 18 w 169"/>
                <a:gd name="T35" fmla="*/ 40 h 100"/>
                <a:gd name="T36" fmla="*/ 0 w 169"/>
                <a:gd name="T37" fmla="*/ 4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" h="100">
                  <a:moveTo>
                    <a:pt x="0" y="43"/>
                  </a:moveTo>
                  <a:lnTo>
                    <a:pt x="9" y="100"/>
                  </a:lnTo>
                  <a:lnTo>
                    <a:pt x="30" y="96"/>
                  </a:lnTo>
                  <a:lnTo>
                    <a:pt x="51" y="91"/>
                  </a:lnTo>
                  <a:lnTo>
                    <a:pt x="70" y="86"/>
                  </a:lnTo>
                  <a:lnTo>
                    <a:pt x="91" y="80"/>
                  </a:lnTo>
                  <a:lnTo>
                    <a:pt x="111" y="73"/>
                  </a:lnTo>
                  <a:lnTo>
                    <a:pt x="130" y="66"/>
                  </a:lnTo>
                  <a:lnTo>
                    <a:pt x="149" y="58"/>
                  </a:lnTo>
                  <a:lnTo>
                    <a:pt x="169" y="50"/>
                  </a:lnTo>
                  <a:lnTo>
                    <a:pt x="140" y="0"/>
                  </a:lnTo>
                  <a:lnTo>
                    <a:pt x="123" y="7"/>
                  </a:lnTo>
                  <a:lnTo>
                    <a:pt x="106" y="14"/>
                  </a:lnTo>
                  <a:lnTo>
                    <a:pt x="90" y="21"/>
                  </a:lnTo>
                  <a:lnTo>
                    <a:pt x="72" y="26"/>
                  </a:lnTo>
                  <a:lnTo>
                    <a:pt x="55" y="32"/>
                  </a:lnTo>
                  <a:lnTo>
                    <a:pt x="37" y="36"/>
                  </a:lnTo>
                  <a:lnTo>
                    <a:pt x="18" y="4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2110" y="1484"/>
              <a:ext cx="71" cy="176"/>
            </a:xfrm>
            <a:custGeom>
              <a:avLst/>
              <a:gdLst>
                <a:gd name="T0" fmla="*/ 4 w 71"/>
                <a:gd name="T1" fmla="*/ 168 h 176"/>
                <a:gd name="T2" fmla="*/ 65 w 71"/>
                <a:gd name="T3" fmla="*/ 176 h 176"/>
                <a:gd name="T4" fmla="*/ 67 w 71"/>
                <a:gd name="T5" fmla="*/ 156 h 176"/>
                <a:gd name="T6" fmla="*/ 70 w 71"/>
                <a:gd name="T7" fmla="*/ 138 h 176"/>
                <a:gd name="T8" fmla="*/ 71 w 71"/>
                <a:gd name="T9" fmla="*/ 119 h 176"/>
                <a:gd name="T10" fmla="*/ 71 w 71"/>
                <a:gd name="T11" fmla="*/ 101 h 176"/>
                <a:gd name="T12" fmla="*/ 70 w 71"/>
                <a:gd name="T13" fmla="*/ 75 h 176"/>
                <a:gd name="T14" fmla="*/ 68 w 71"/>
                <a:gd name="T15" fmla="*/ 50 h 176"/>
                <a:gd name="T16" fmla="*/ 64 w 71"/>
                <a:gd name="T17" fmla="*/ 25 h 176"/>
                <a:gd name="T18" fmla="*/ 60 w 71"/>
                <a:gd name="T19" fmla="*/ 0 h 176"/>
                <a:gd name="T20" fmla="*/ 0 w 71"/>
                <a:gd name="T21" fmla="*/ 12 h 176"/>
                <a:gd name="T22" fmla="*/ 4 w 71"/>
                <a:gd name="T23" fmla="*/ 34 h 176"/>
                <a:gd name="T24" fmla="*/ 7 w 71"/>
                <a:gd name="T25" fmla="*/ 57 h 176"/>
                <a:gd name="T26" fmla="*/ 10 w 71"/>
                <a:gd name="T27" fmla="*/ 79 h 176"/>
                <a:gd name="T28" fmla="*/ 10 w 71"/>
                <a:gd name="T29" fmla="*/ 101 h 176"/>
                <a:gd name="T30" fmla="*/ 10 w 71"/>
                <a:gd name="T31" fmla="*/ 119 h 176"/>
                <a:gd name="T32" fmla="*/ 9 w 71"/>
                <a:gd name="T33" fmla="*/ 136 h 176"/>
                <a:gd name="T34" fmla="*/ 7 w 71"/>
                <a:gd name="T35" fmla="*/ 152 h 176"/>
                <a:gd name="T36" fmla="*/ 4 w 71"/>
                <a:gd name="T37" fmla="*/ 16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1" h="176">
                  <a:moveTo>
                    <a:pt x="4" y="168"/>
                  </a:moveTo>
                  <a:lnTo>
                    <a:pt x="65" y="176"/>
                  </a:lnTo>
                  <a:lnTo>
                    <a:pt x="67" y="156"/>
                  </a:lnTo>
                  <a:lnTo>
                    <a:pt x="70" y="138"/>
                  </a:lnTo>
                  <a:lnTo>
                    <a:pt x="71" y="119"/>
                  </a:lnTo>
                  <a:lnTo>
                    <a:pt x="71" y="101"/>
                  </a:lnTo>
                  <a:lnTo>
                    <a:pt x="70" y="75"/>
                  </a:lnTo>
                  <a:lnTo>
                    <a:pt x="68" y="50"/>
                  </a:lnTo>
                  <a:lnTo>
                    <a:pt x="64" y="25"/>
                  </a:lnTo>
                  <a:lnTo>
                    <a:pt x="60" y="0"/>
                  </a:lnTo>
                  <a:lnTo>
                    <a:pt x="0" y="12"/>
                  </a:lnTo>
                  <a:lnTo>
                    <a:pt x="4" y="34"/>
                  </a:lnTo>
                  <a:lnTo>
                    <a:pt x="7" y="57"/>
                  </a:lnTo>
                  <a:lnTo>
                    <a:pt x="10" y="79"/>
                  </a:lnTo>
                  <a:lnTo>
                    <a:pt x="10" y="101"/>
                  </a:lnTo>
                  <a:lnTo>
                    <a:pt x="10" y="119"/>
                  </a:lnTo>
                  <a:lnTo>
                    <a:pt x="9" y="136"/>
                  </a:lnTo>
                  <a:lnTo>
                    <a:pt x="7" y="152"/>
                  </a:lnTo>
                  <a:lnTo>
                    <a:pt x="4" y="168"/>
                  </a:lnTo>
                  <a:close/>
                </a:path>
              </a:pathLst>
            </a:custGeom>
            <a:solidFill>
              <a:srgbClr val="D8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2477" y="1914"/>
              <a:ext cx="30" cy="65"/>
            </a:xfrm>
            <a:custGeom>
              <a:avLst/>
              <a:gdLst>
                <a:gd name="T0" fmla="*/ 1 w 30"/>
                <a:gd name="T1" fmla="*/ 65 h 65"/>
                <a:gd name="T2" fmla="*/ 8 w 30"/>
                <a:gd name="T3" fmla="*/ 50 h 65"/>
                <a:gd name="T4" fmla="*/ 16 w 30"/>
                <a:gd name="T5" fmla="*/ 33 h 65"/>
                <a:gd name="T6" fmla="*/ 23 w 30"/>
                <a:gd name="T7" fmla="*/ 16 h 65"/>
                <a:gd name="T8" fmla="*/ 30 w 30"/>
                <a:gd name="T9" fmla="*/ 0 h 65"/>
                <a:gd name="T10" fmla="*/ 23 w 30"/>
                <a:gd name="T11" fmla="*/ 16 h 65"/>
                <a:gd name="T12" fmla="*/ 15 w 30"/>
                <a:gd name="T13" fmla="*/ 33 h 65"/>
                <a:gd name="T14" fmla="*/ 8 w 30"/>
                <a:gd name="T15" fmla="*/ 50 h 65"/>
                <a:gd name="T16" fmla="*/ 0 w 30"/>
                <a:gd name="T17" fmla="*/ 65 h 65"/>
                <a:gd name="T18" fmla="*/ 1 w 30"/>
                <a:gd name="T19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" h="65">
                  <a:moveTo>
                    <a:pt x="1" y="65"/>
                  </a:moveTo>
                  <a:lnTo>
                    <a:pt x="8" y="50"/>
                  </a:lnTo>
                  <a:lnTo>
                    <a:pt x="16" y="33"/>
                  </a:lnTo>
                  <a:lnTo>
                    <a:pt x="23" y="16"/>
                  </a:lnTo>
                  <a:lnTo>
                    <a:pt x="30" y="0"/>
                  </a:lnTo>
                  <a:lnTo>
                    <a:pt x="23" y="16"/>
                  </a:lnTo>
                  <a:lnTo>
                    <a:pt x="15" y="33"/>
                  </a:lnTo>
                  <a:lnTo>
                    <a:pt x="8" y="50"/>
                  </a:lnTo>
                  <a:lnTo>
                    <a:pt x="0" y="65"/>
                  </a:lnTo>
                  <a:lnTo>
                    <a:pt x="1" y="65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2393" y="1138"/>
              <a:ext cx="158" cy="275"/>
            </a:xfrm>
            <a:custGeom>
              <a:avLst/>
              <a:gdLst>
                <a:gd name="T0" fmla="*/ 100 w 158"/>
                <a:gd name="T1" fmla="*/ 275 h 275"/>
                <a:gd name="T2" fmla="*/ 158 w 158"/>
                <a:gd name="T3" fmla="*/ 261 h 275"/>
                <a:gd name="T4" fmla="*/ 158 w 158"/>
                <a:gd name="T5" fmla="*/ 260 h 275"/>
                <a:gd name="T6" fmla="*/ 158 w 158"/>
                <a:gd name="T7" fmla="*/ 258 h 275"/>
                <a:gd name="T8" fmla="*/ 158 w 158"/>
                <a:gd name="T9" fmla="*/ 258 h 275"/>
                <a:gd name="T10" fmla="*/ 157 w 158"/>
                <a:gd name="T11" fmla="*/ 257 h 275"/>
                <a:gd name="T12" fmla="*/ 149 w 158"/>
                <a:gd name="T13" fmla="*/ 222 h 275"/>
                <a:gd name="T14" fmla="*/ 139 w 158"/>
                <a:gd name="T15" fmla="*/ 189 h 275"/>
                <a:gd name="T16" fmla="*/ 128 w 158"/>
                <a:gd name="T17" fmla="*/ 156 h 275"/>
                <a:gd name="T18" fmla="*/ 115 w 158"/>
                <a:gd name="T19" fmla="*/ 124 h 275"/>
                <a:gd name="T20" fmla="*/ 102 w 158"/>
                <a:gd name="T21" fmla="*/ 92 h 275"/>
                <a:gd name="T22" fmla="*/ 86 w 158"/>
                <a:gd name="T23" fmla="*/ 60 h 275"/>
                <a:gd name="T24" fmla="*/ 71 w 158"/>
                <a:gd name="T25" fmla="*/ 29 h 275"/>
                <a:gd name="T26" fmla="*/ 53 w 158"/>
                <a:gd name="T27" fmla="*/ 0 h 275"/>
                <a:gd name="T28" fmla="*/ 0 w 158"/>
                <a:gd name="T29" fmla="*/ 29 h 275"/>
                <a:gd name="T30" fmla="*/ 17 w 158"/>
                <a:gd name="T31" fmla="*/ 58 h 275"/>
                <a:gd name="T32" fmla="*/ 32 w 158"/>
                <a:gd name="T33" fmla="*/ 88 h 275"/>
                <a:gd name="T34" fmla="*/ 47 w 158"/>
                <a:gd name="T35" fmla="*/ 117 h 275"/>
                <a:gd name="T36" fmla="*/ 60 w 158"/>
                <a:gd name="T37" fmla="*/ 147 h 275"/>
                <a:gd name="T38" fmla="*/ 72 w 158"/>
                <a:gd name="T39" fmla="*/ 179 h 275"/>
                <a:gd name="T40" fmla="*/ 82 w 158"/>
                <a:gd name="T41" fmla="*/ 210 h 275"/>
                <a:gd name="T42" fmla="*/ 92 w 158"/>
                <a:gd name="T43" fmla="*/ 243 h 275"/>
                <a:gd name="T44" fmla="*/ 100 w 158"/>
                <a:gd name="T45" fmla="*/ 275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8" h="275">
                  <a:moveTo>
                    <a:pt x="100" y="275"/>
                  </a:moveTo>
                  <a:lnTo>
                    <a:pt x="158" y="261"/>
                  </a:lnTo>
                  <a:lnTo>
                    <a:pt x="158" y="260"/>
                  </a:lnTo>
                  <a:lnTo>
                    <a:pt x="158" y="258"/>
                  </a:lnTo>
                  <a:lnTo>
                    <a:pt x="158" y="258"/>
                  </a:lnTo>
                  <a:lnTo>
                    <a:pt x="157" y="257"/>
                  </a:lnTo>
                  <a:lnTo>
                    <a:pt x="149" y="222"/>
                  </a:lnTo>
                  <a:lnTo>
                    <a:pt x="139" y="189"/>
                  </a:lnTo>
                  <a:lnTo>
                    <a:pt x="128" y="156"/>
                  </a:lnTo>
                  <a:lnTo>
                    <a:pt x="115" y="124"/>
                  </a:lnTo>
                  <a:lnTo>
                    <a:pt x="102" y="92"/>
                  </a:lnTo>
                  <a:lnTo>
                    <a:pt x="86" y="60"/>
                  </a:lnTo>
                  <a:lnTo>
                    <a:pt x="71" y="29"/>
                  </a:lnTo>
                  <a:lnTo>
                    <a:pt x="53" y="0"/>
                  </a:lnTo>
                  <a:lnTo>
                    <a:pt x="0" y="29"/>
                  </a:lnTo>
                  <a:lnTo>
                    <a:pt x="17" y="58"/>
                  </a:lnTo>
                  <a:lnTo>
                    <a:pt x="32" y="88"/>
                  </a:lnTo>
                  <a:lnTo>
                    <a:pt x="47" y="117"/>
                  </a:lnTo>
                  <a:lnTo>
                    <a:pt x="60" y="147"/>
                  </a:lnTo>
                  <a:lnTo>
                    <a:pt x="72" y="179"/>
                  </a:lnTo>
                  <a:lnTo>
                    <a:pt x="82" y="210"/>
                  </a:lnTo>
                  <a:lnTo>
                    <a:pt x="92" y="243"/>
                  </a:lnTo>
                  <a:lnTo>
                    <a:pt x="100" y="275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2421" y="1700"/>
              <a:ext cx="146" cy="279"/>
            </a:xfrm>
            <a:custGeom>
              <a:avLst/>
              <a:gdLst>
                <a:gd name="T0" fmla="*/ 82 w 146"/>
                <a:gd name="T1" fmla="*/ 0 h 279"/>
                <a:gd name="T2" fmla="*/ 76 w 146"/>
                <a:gd name="T3" fmla="*/ 33 h 279"/>
                <a:gd name="T4" fmla="*/ 69 w 146"/>
                <a:gd name="T5" fmla="*/ 67 h 279"/>
                <a:gd name="T6" fmla="*/ 61 w 146"/>
                <a:gd name="T7" fmla="*/ 99 h 279"/>
                <a:gd name="T8" fmla="*/ 51 w 146"/>
                <a:gd name="T9" fmla="*/ 130 h 279"/>
                <a:gd name="T10" fmla="*/ 40 w 146"/>
                <a:gd name="T11" fmla="*/ 162 h 279"/>
                <a:gd name="T12" fmla="*/ 29 w 146"/>
                <a:gd name="T13" fmla="*/ 193 h 279"/>
                <a:gd name="T14" fmla="*/ 15 w 146"/>
                <a:gd name="T15" fmla="*/ 223 h 279"/>
                <a:gd name="T16" fmla="*/ 0 w 146"/>
                <a:gd name="T17" fmla="*/ 254 h 279"/>
                <a:gd name="T18" fmla="*/ 56 w 146"/>
                <a:gd name="T19" fmla="*/ 279 h 279"/>
                <a:gd name="T20" fmla="*/ 64 w 146"/>
                <a:gd name="T21" fmla="*/ 264 h 279"/>
                <a:gd name="T22" fmla="*/ 71 w 146"/>
                <a:gd name="T23" fmla="*/ 247 h 279"/>
                <a:gd name="T24" fmla="*/ 78 w 146"/>
                <a:gd name="T25" fmla="*/ 230 h 279"/>
                <a:gd name="T26" fmla="*/ 86 w 146"/>
                <a:gd name="T27" fmla="*/ 214 h 279"/>
                <a:gd name="T28" fmla="*/ 99 w 146"/>
                <a:gd name="T29" fmla="*/ 186 h 279"/>
                <a:gd name="T30" fmla="*/ 108 w 146"/>
                <a:gd name="T31" fmla="*/ 160 h 279"/>
                <a:gd name="T32" fmla="*/ 118 w 146"/>
                <a:gd name="T33" fmla="*/ 133 h 279"/>
                <a:gd name="T34" fmla="*/ 126 w 146"/>
                <a:gd name="T35" fmla="*/ 107 h 279"/>
                <a:gd name="T36" fmla="*/ 132 w 146"/>
                <a:gd name="T37" fmla="*/ 82 h 279"/>
                <a:gd name="T38" fmla="*/ 137 w 146"/>
                <a:gd name="T39" fmla="*/ 56 h 279"/>
                <a:gd name="T40" fmla="*/ 142 w 146"/>
                <a:gd name="T41" fmla="*/ 29 h 279"/>
                <a:gd name="T42" fmla="*/ 146 w 146"/>
                <a:gd name="T43" fmla="*/ 3 h 279"/>
                <a:gd name="T44" fmla="*/ 82 w 146"/>
                <a:gd name="T45" fmla="*/ 0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" h="279">
                  <a:moveTo>
                    <a:pt x="82" y="0"/>
                  </a:moveTo>
                  <a:lnTo>
                    <a:pt x="76" y="33"/>
                  </a:lnTo>
                  <a:lnTo>
                    <a:pt x="69" y="67"/>
                  </a:lnTo>
                  <a:lnTo>
                    <a:pt x="61" y="99"/>
                  </a:lnTo>
                  <a:lnTo>
                    <a:pt x="51" y="130"/>
                  </a:lnTo>
                  <a:lnTo>
                    <a:pt x="40" y="162"/>
                  </a:lnTo>
                  <a:lnTo>
                    <a:pt x="29" y="193"/>
                  </a:lnTo>
                  <a:lnTo>
                    <a:pt x="15" y="223"/>
                  </a:lnTo>
                  <a:lnTo>
                    <a:pt x="0" y="254"/>
                  </a:lnTo>
                  <a:lnTo>
                    <a:pt x="56" y="279"/>
                  </a:lnTo>
                  <a:lnTo>
                    <a:pt x="64" y="264"/>
                  </a:lnTo>
                  <a:lnTo>
                    <a:pt x="71" y="247"/>
                  </a:lnTo>
                  <a:lnTo>
                    <a:pt x="78" y="230"/>
                  </a:lnTo>
                  <a:lnTo>
                    <a:pt x="86" y="214"/>
                  </a:lnTo>
                  <a:lnTo>
                    <a:pt x="99" y="186"/>
                  </a:lnTo>
                  <a:lnTo>
                    <a:pt x="108" y="160"/>
                  </a:lnTo>
                  <a:lnTo>
                    <a:pt x="118" y="133"/>
                  </a:lnTo>
                  <a:lnTo>
                    <a:pt x="126" y="107"/>
                  </a:lnTo>
                  <a:lnTo>
                    <a:pt x="132" y="82"/>
                  </a:lnTo>
                  <a:lnTo>
                    <a:pt x="137" y="56"/>
                  </a:lnTo>
                  <a:lnTo>
                    <a:pt x="142" y="29"/>
                  </a:lnTo>
                  <a:lnTo>
                    <a:pt x="146" y="3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710" y="1167"/>
              <a:ext cx="73" cy="172"/>
            </a:xfrm>
            <a:custGeom>
              <a:avLst/>
              <a:gdLst>
                <a:gd name="T0" fmla="*/ 71 w 73"/>
                <a:gd name="T1" fmla="*/ 0 h 172"/>
                <a:gd name="T2" fmla="*/ 60 w 73"/>
                <a:gd name="T3" fmla="*/ 21 h 172"/>
                <a:gd name="T4" fmla="*/ 50 w 73"/>
                <a:gd name="T5" fmla="*/ 42 h 172"/>
                <a:gd name="T6" fmla="*/ 41 w 73"/>
                <a:gd name="T7" fmla="*/ 63 h 172"/>
                <a:gd name="T8" fmla="*/ 31 w 73"/>
                <a:gd name="T9" fmla="*/ 84 h 172"/>
                <a:gd name="T10" fmla="*/ 23 w 73"/>
                <a:gd name="T11" fmla="*/ 106 h 172"/>
                <a:gd name="T12" fmla="*/ 14 w 73"/>
                <a:gd name="T13" fmla="*/ 128 h 172"/>
                <a:gd name="T14" fmla="*/ 7 w 73"/>
                <a:gd name="T15" fmla="*/ 150 h 172"/>
                <a:gd name="T16" fmla="*/ 0 w 73"/>
                <a:gd name="T17" fmla="*/ 172 h 172"/>
                <a:gd name="T18" fmla="*/ 7 w 73"/>
                <a:gd name="T19" fmla="*/ 150 h 172"/>
                <a:gd name="T20" fmla="*/ 16 w 73"/>
                <a:gd name="T21" fmla="*/ 128 h 172"/>
                <a:gd name="T22" fmla="*/ 23 w 73"/>
                <a:gd name="T23" fmla="*/ 106 h 172"/>
                <a:gd name="T24" fmla="*/ 32 w 73"/>
                <a:gd name="T25" fmla="*/ 85 h 172"/>
                <a:gd name="T26" fmla="*/ 41 w 73"/>
                <a:gd name="T27" fmla="*/ 64 h 172"/>
                <a:gd name="T28" fmla="*/ 50 w 73"/>
                <a:gd name="T29" fmla="*/ 43 h 172"/>
                <a:gd name="T30" fmla="*/ 61 w 73"/>
                <a:gd name="T31" fmla="*/ 23 h 172"/>
                <a:gd name="T32" fmla="*/ 73 w 73"/>
                <a:gd name="T33" fmla="*/ 2 h 172"/>
                <a:gd name="T34" fmla="*/ 71 w 73"/>
                <a:gd name="T3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172">
                  <a:moveTo>
                    <a:pt x="71" y="0"/>
                  </a:moveTo>
                  <a:lnTo>
                    <a:pt x="60" y="21"/>
                  </a:lnTo>
                  <a:lnTo>
                    <a:pt x="50" y="42"/>
                  </a:lnTo>
                  <a:lnTo>
                    <a:pt x="41" y="63"/>
                  </a:lnTo>
                  <a:lnTo>
                    <a:pt x="31" y="84"/>
                  </a:lnTo>
                  <a:lnTo>
                    <a:pt x="23" y="106"/>
                  </a:lnTo>
                  <a:lnTo>
                    <a:pt x="14" y="128"/>
                  </a:lnTo>
                  <a:lnTo>
                    <a:pt x="7" y="150"/>
                  </a:lnTo>
                  <a:lnTo>
                    <a:pt x="0" y="172"/>
                  </a:lnTo>
                  <a:lnTo>
                    <a:pt x="7" y="150"/>
                  </a:lnTo>
                  <a:lnTo>
                    <a:pt x="16" y="128"/>
                  </a:lnTo>
                  <a:lnTo>
                    <a:pt x="23" y="106"/>
                  </a:lnTo>
                  <a:lnTo>
                    <a:pt x="32" y="85"/>
                  </a:lnTo>
                  <a:lnTo>
                    <a:pt x="41" y="64"/>
                  </a:lnTo>
                  <a:lnTo>
                    <a:pt x="50" y="43"/>
                  </a:lnTo>
                  <a:lnTo>
                    <a:pt x="61" y="23"/>
                  </a:lnTo>
                  <a:lnTo>
                    <a:pt x="73" y="2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963" y="2212"/>
              <a:ext cx="3" cy="4"/>
            </a:xfrm>
            <a:custGeom>
              <a:avLst/>
              <a:gdLst>
                <a:gd name="T0" fmla="*/ 0 w 3"/>
                <a:gd name="T1" fmla="*/ 3 h 4"/>
                <a:gd name="T2" fmla="*/ 1 w 3"/>
                <a:gd name="T3" fmla="*/ 3 h 4"/>
                <a:gd name="T4" fmla="*/ 1 w 3"/>
                <a:gd name="T5" fmla="*/ 3 h 4"/>
                <a:gd name="T6" fmla="*/ 1 w 3"/>
                <a:gd name="T7" fmla="*/ 4 h 4"/>
                <a:gd name="T8" fmla="*/ 3 w 3"/>
                <a:gd name="T9" fmla="*/ 4 h 4"/>
                <a:gd name="T10" fmla="*/ 1 w 3"/>
                <a:gd name="T11" fmla="*/ 0 h 4"/>
                <a:gd name="T12" fmla="*/ 0 w 3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lnTo>
                    <a:pt x="1" y="3"/>
                  </a:lnTo>
                  <a:lnTo>
                    <a:pt x="1" y="3"/>
                  </a:lnTo>
                  <a:lnTo>
                    <a:pt x="1" y="4"/>
                  </a:lnTo>
                  <a:lnTo>
                    <a:pt x="3" y="4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688" y="1169"/>
              <a:ext cx="149" cy="277"/>
            </a:xfrm>
            <a:custGeom>
              <a:avLst/>
              <a:gdLst>
                <a:gd name="T0" fmla="*/ 60 w 149"/>
                <a:gd name="T1" fmla="*/ 277 h 277"/>
                <a:gd name="T2" fmla="*/ 67 w 149"/>
                <a:gd name="T3" fmla="*/ 244 h 277"/>
                <a:gd name="T4" fmla="*/ 74 w 149"/>
                <a:gd name="T5" fmla="*/ 212 h 277"/>
                <a:gd name="T6" fmla="*/ 83 w 149"/>
                <a:gd name="T7" fmla="*/ 179 h 277"/>
                <a:gd name="T8" fmla="*/ 95 w 149"/>
                <a:gd name="T9" fmla="*/ 148 h 277"/>
                <a:gd name="T10" fmla="*/ 106 w 149"/>
                <a:gd name="T11" fmla="*/ 116 h 277"/>
                <a:gd name="T12" fmla="*/ 118 w 149"/>
                <a:gd name="T13" fmla="*/ 86 h 277"/>
                <a:gd name="T14" fmla="*/ 133 w 149"/>
                <a:gd name="T15" fmla="*/ 57 h 277"/>
                <a:gd name="T16" fmla="*/ 149 w 149"/>
                <a:gd name="T17" fmla="*/ 27 h 277"/>
                <a:gd name="T18" fmla="*/ 95 w 149"/>
                <a:gd name="T19" fmla="*/ 0 h 277"/>
                <a:gd name="T20" fmla="*/ 83 w 149"/>
                <a:gd name="T21" fmla="*/ 21 h 277"/>
                <a:gd name="T22" fmla="*/ 72 w 149"/>
                <a:gd name="T23" fmla="*/ 41 h 277"/>
                <a:gd name="T24" fmla="*/ 63 w 149"/>
                <a:gd name="T25" fmla="*/ 62 h 277"/>
                <a:gd name="T26" fmla="*/ 54 w 149"/>
                <a:gd name="T27" fmla="*/ 83 h 277"/>
                <a:gd name="T28" fmla="*/ 45 w 149"/>
                <a:gd name="T29" fmla="*/ 104 h 277"/>
                <a:gd name="T30" fmla="*/ 38 w 149"/>
                <a:gd name="T31" fmla="*/ 126 h 277"/>
                <a:gd name="T32" fmla="*/ 29 w 149"/>
                <a:gd name="T33" fmla="*/ 148 h 277"/>
                <a:gd name="T34" fmla="*/ 22 w 149"/>
                <a:gd name="T35" fmla="*/ 170 h 277"/>
                <a:gd name="T36" fmla="*/ 15 w 149"/>
                <a:gd name="T37" fmla="*/ 194 h 277"/>
                <a:gd name="T38" fmla="*/ 10 w 149"/>
                <a:gd name="T39" fmla="*/ 219 h 277"/>
                <a:gd name="T40" fmla="*/ 4 w 149"/>
                <a:gd name="T41" fmla="*/ 243 h 277"/>
                <a:gd name="T42" fmla="*/ 0 w 149"/>
                <a:gd name="T43" fmla="*/ 267 h 277"/>
                <a:gd name="T44" fmla="*/ 60 w 149"/>
                <a:gd name="T45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9" h="277">
                  <a:moveTo>
                    <a:pt x="60" y="277"/>
                  </a:moveTo>
                  <a:lnTo>
                    <a:pt x="67" y="244"/>
                  </a:lnTo>
                  <a:lnTo>
                    <a:pt x="74" y="212"/>
                  </a:lnTo>
                  <a:lnTo>
                    <a:pt x="83" y="179"/>
                  </a:lnTo>
                  <a:lnTo>
                    <a:pt x="95" y="148"/>
                  </a:lnTo>
                  <a:lnTo>
                    <a:pt x="106" y="116"/>
                  </a:lnTo>
                  <a:lnTo>
                    <a:pt x="118" y="86"/>
                  </a:lnTo>
                  <a:lnTo>
                    <a:pt x="133" y="57"/>
                  </a:lnTo>
                  <a:lnTo>
                    <a:pt x="149" y="27"/>
                  </a:lnTo>
                  <a:lnTo>
                    <a:pt x="95" y="0"/>
                  </a:lnTo>
                  <a:lnTo>
                    <a:pt x="83" y="21"/>
                  </a:lnTo>
                  <a:lnTo>
                    <a:pt x="72" y="41"/>
                  </a:lnTo>
                  <a:lnTo>
                    <a:pt x="63" y="62"/>
                  </a:lnTo>
                  <a:lnTo>
                    <a:pt x="54" y="83"/>
                  </a:lnTo>
                  <a:lnTo>
                    <a:pt x="45" y="104"/>
                  </a:lnTo>
                  <a:lnTo>
                    <a:pt x="38" y="126"/>
                  </a:lnTo>
                  <a:lnTo>
                    <a:pt x="29" y="148"/>
                  </a:lnTo>
                  <a:lnTo>
                    <a:pt x="22" y="170"/>
                  </a:lnTo>
                  <a:lnTo>
                    <a:pt x="15" y="194"/>
                  </a:lnTo>
                  <a:lnTo>
                    <a:pt x="10" y="219"/>
                  </a:lnTo>
                  <a:lnTo>
                    <a:pt x="4" y="243"/>
                  </a:lnTo>
                  <a:lnTo>
                    <a:pt x="0" y="267"/>
                  </a:lnTo>
                  <a:lnTo>
                    <a:pt x="60" y="277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1" name="Freeform 62"/>
            <p:cNvSpPr>
              <a:spLocks/>
            </p:cNvSpPr>
            <p:nvPr/>
          </p:nvSpPr>
          <p:spPr bwMode="auto">
            <a:xfrm>
              <a:off x="685" y="1719"/>
              <a:ext cx="146" cy="274"/>
            </a:xfrm>
            <a:custGeom>
              <a:avLst/>
              <a:gdLst>
                <a:gd name="T0" fmla="*/ 61 w 146"/>
                <a:gd name="T1" fmla="*/ 0 h 274"/>
                <a:gd name="T2" fmla="*/ 0 w 146"/>
                <a:gd name="T3" fmla="*/ 9 h 274"/>
                <a:gd name="T4" fmla="*/ 7 w 146"/>
                <a:gd name="T5" fmla="*/ 43 h 274"/>
                <a:gd name="T6" fmla="*/ 16 w 146"/>
                <a:gd name="T7" fmla="*/ 78 h 274"/>
                <a:gd name="T8" fmla="*/ 25 w 146"/>
                <a:gd name="T9" fmla="*/ 113 h 274"/>
                <a:gd name="T10" fmla="*/ 36 w 146"/>
                <a:gd name="T11" fmla="*/ 146 h 274"/>
                <a:gd name="T12" fmla="*/ 48 w 146"/>
                <a:gd name="T13" fmla="*/ 179 h 274"/>
                <a:gd name="T14" fmla="*/ 61 w 146"/>
                <a:gd name="T15" fmla="*/ 211 h 274"/>
                <a:gd name="T16" fmla="*/ 75 w 146"/>
                <a:gd name="T17" fmla="*/ 243 h 274"/>
                <a:gd name="T18" fmla="*/ 92 w 146"/>
                <a:gd name="T19" fmla="*/ 274 h 274"/>
                <a:gd name="T20" fmla="*/ 146 w 146"/>
                <a:gd name="T21" fmla="*/ 247 h 274"/>
                <a:gd name="T22" fmla="*/ 132 w 146"/>
                <a:gd name="T23" fmla="*/ 218 h 274"/>
                <a:gd name="T24" fmla="*/ 118 w 146"/>
                <a:gd name="T25" fmla="*/ 189 h 274"/>
                <a:gd name="T26" fmla="*/ 106 w 146"/>
                <a:gd name="T27" fmla="*/ 159 h 274"/>
                <a:gd name="T28" fmla="*/ 95 w 146"/>
                <a:gd name="T29" fmla="*/ 128 h 274"/>
                <a:gd name="T30" fmla="*/ 84 w 146"/>
                <a:gd name="T31" fmla="*/ 98 h 274"/>
                <a:gd name="T32" fmla="*/ 75 w 146"/>
                <a:gd name="T33" fmla="*/ 66 h 274"/>
                <a:gd name="T34" fmla="*/ 68 w 146"/>
                <a:gd name="T35" fmla="*/ 32 h 274"/>
                <a:gd name="T36" fmla="*/ 61 w 146"/>
                <a:gd name="T3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6" h="274">
                  <a:moveTo>
                    <a:pt x="61" y="0"/>
                  </a:moveTo>
                  <a:lnTo>
                    <a:pt x="0" y="9"/>
                  </a:lnTo>
                  <a:lnTo>
                    <a:pt x="7" y="43"/>
                  </a:lnTo>
                  <a:lnTo>
                    <a:pt x="16" y="78"/>
                  </a:lnTo>
                  <a:lnTo>
                    <a:pt x="25" y="113"/>
                  </a:lnTo>
                  <a:lnTo>
                    <a:pt x="36" y="146"/>
                  </a:lnTo>
                  <a:lnTo>
                    <a:pt x="48" y="179"/>
                  </a:lnTo>
                  <a:lnTo>
                    <a:pt x="61" y="211"/>
                  </a:lnTo>
                  <a:lnTo>
                    <a:pt x="75" y="243"/>
                  </a:lnTo>
                  <a:lnTo>
                    <a:pt x="92" y="274"/>
                  </a:lnTo>
                  <a:lnTo>
                    <a:pt x="146" y="247"/>
                  </a:lnTo>
                  <a:lnTo>
                    <a:pt x="132" y="218"/>
                  </a:lnTo>
                  <a:lnTo>
                    <a:pt x="118" y="189"/>
                  </a:lnTo>
                  <a:lnTo>
                    <a:pt x="106" y="159"/>
                  </a:lnTo>
                  <a:lnTo>
                    <a:pt x="95" y="128"/>
                  </a:lnTo>
                  <a:lnTo>
                    <a:pt x="84" y="98"/>
                  </a:lnTo>
                  <a:lnTo>
                    <a:pt x="75" y="66"/>
                  </a:lnTo>
                  <a:lnTo>
                    <a:pt x="68" y="3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2" name="Freeform 63"/>
            <p:cNvSpPr>
              <a:spLocks/>
            </p:cNvSpPr>
            <p:nvPr/>
          </p:nvSpPr>
          <p:spPr bwMode="auto">
            <a:xfrm>
              <a:off x="1472" y="689"/>
              <a:ext cx="280" cy="68"/>
            </a:xfrm>
            <a:custGeom>
              <a:avLst/>
              <a:gdLst>
                <a:gd name="T0" fmla="*/ 151 w 280"/>
                <a:gd name="T1" fmla="*/ 57 h 68"/>
                <a:gd name="T2" fmla="*/ 167 w 280"/>
                <a:gd name="T3" fmla="*/ 57 h 68"/>
                <a:gd name="T4" fmla="*/ 182 w 280"/>
                <a:gd name="T5" fmla="*/ 57 h 68"/>
                <a:gd name="T6" fmla="*/ 197 w 280"/>
                <a:gd name="T7" fmla="*/ 58 h 68"/>
                <a:gd name="T8" fmla="*/ 212 w 280"/>
                <a:gd name="T9" fmla="*/ 58 h 68"/>
                <a:gd name="T10" fmla="*/ 228 w 280"/>
                <a:gd name="T11" fmla="*/ 59 h 68"/>
                <a:gd name="T12" fmla="*/ 243 w 280"/>
                <a:gd name="T13" fmla="*/ 61 h 68"/>
                <a:gd name="T14" fmla="*/ 257 w 280"/>
                <a:gd name="T15" fmla="*/ 64 h 68"/>
                <a:gd name="T16" fmla="*/ 272 w 280"/>
                <a:gd name="T17" fmla="*/ 65 h 68"/>
                <a:gd name="T18" fmla="*/ 280 w 280"/>
                <a:gd name="T19" fmla="*/ 8 h 68"/>
                <a:gd name="T20" fmla="*/ 265 w 280"/>
                <a:gd name="T21" fmla="*/ 7 h 68"/>
                <a:gd name="T22" fmla="*/ 248 w 280"/>
                <a:gd name="T23" fmla="*/ 4 h 68"/>
                <a:gd name="T24" fmla="*/ 233 w 280"/>
                <a:gd name="T25" fmla="*/ 2 h 68"/>
                <a:gd name="T26" fmla="*/ 217 w 280"/>
                <a:gd name="T27" fmla="*/ 1 h 68"/>
                <a:gd name="T28" fmla="*/ 201 w 280"/>
                <a:gd name="T29" fmla="*/ 1 h 68"/>
                <a:gd name="T30" fmla="*/ 185 w 280"/>
                <a:gd name="T31" fmla="*/ 0 h 68"/>
                <a:gd name="T32" fmla="*/ 168 w 280"/>
                <a:gd name="T33" fmla="*/ 0 h 68"/>
                <a:gd name="T34" fmla="*/ 151 w 280"/>
                <a:gd name="T35" fmla="*/ 0 h 68"/>
                <a:gd name="T36" fmla="*/ 132 w 280"/>
                <a:gd name="T37" fmla="*/ 0 h 68"/>
                <a:gd name="T38" fmla="*/ 112 w 280"/>
                <a:gd name="T39" fmla="*/ 1 h 68"/>
                <a:gd name="T40" fmla="*/ 93 w 280"/>
                <a:gd name="T41" fmla="*/ 1 h 68"/>
                <a:gd name="T42" fmla="*/ 75 w 280"/>
                <a:gd name="T43" fmla="*/ 2 h 68"/>
                <a:gd name="T44" fmla="*/ 56 w 280"/>
                <a:gd name="T45" fmla="*/ 4 h 68"/>
                <a:gd name="T46" fmla="*/ 38 w 280"/>
                <a:gd name="T47" fmla="*/ 7 h 68"/>
                <a:gd name="T48" fmla="*/ 18 w 280"/>
                <a:gd name="T49" fmla="*/ 8 h 68"/>
                <a:gd name="T50" fmla="*/ 0 w 280"/>
                <a:gd name="T51" fmla="*/ 11 h 68"/>
                <a:gd name="T52" fmla="*/ 8 w 280"/>
                <a:gd name="T53" fmla="*/ 68 h 68"/>
                <a:gd name="T54" fmla="*/ 26 w 280"/>
                <a:gd name="T55" fmla="*/ 65 h 68"/>
                <a:gd name="T56" fmla="*/ 44 w 280"/>
                <a:gd name="T57" fmla="*/ 64 h 68"/>
                <a:gd name="T58" fmla="*/ 61 w 280"/>
                <a:gd name="T59" fmla="*/ 61 h 68"/>
                <a:gd name="T60" fmla="*/ 79 w 280"/>
                <a:gd name="T61" fmla="*/ 59 h 68"/>
                <a:gd name="T62" fmla="*/ 97 w 280"/>
                <a:gd name="T63" fmla="*/ 58 h 68"/>
                <a:gd name="T64" fmla="*/ 115 w 280"/>
                <a:gd name="T65" fmla="*/ 58 h 68"/>
                <a:gd name="T66" fmla="*/ 133 w 280"/>
                <a:gd name="T67" fmla="*/ 57 h 68"/>
                <a:gd name="T68" fmla="*/ 151 w 280"/>
                <a:gd name="T69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0" h="68">
                  <a:moveTo>
                    <a:pt x="151" y="57"/>
                  </a:moveTo>
                  <a:lnTo>
                    <a:pt x="167" y="57"/>
                  </a:lnTo>
                  <a:lnTo>
                    <a:pt x="182" y="57"/>
                  </a:lnTo>
                  <a:lnTo>
                    <a:pt x="197" y="58"/>
                  </a:lnTo>
                  <a:lnTo>
                    <a:pt x="212" y="58"/>
                  </a:lnTo>
                  <a:lnTo>
                    <a:pt x="228" y="59"/>
                  </a:lnTo>
                  <a:lnTo>
                    <a:pt x="243" y="61"/>
                  </a:lnTo>
                  <a:lnTo>
                    <a:pt x="257" y="64"/>
                  </a:lnTo>
                  <a:lnTo>
                    <a:pt x="272" y="65"/>
                  </a:lnTo>
                  <a:lnTo>
                    <a:pt x="280" y="8"/>
                  </a:lnTo>
                  <a:lnTo>
                    <a:pt x="265" y="7"/>
                  </a:lnTo>
                  <a:lnTo>
                    <a:pt x="248" y="4"/>
                  </a:lnTo>
                  <a:lnTo>
                    <a:pt x="233" y="2"/>
                  </a:lnTo>
                  <a:lnTo>
                    <a:pt x="217" y="1"/>
                  </a:lnTo>
                  <a:lnTo>
                    <a:pt x="201" y="1"/>
                  </a:lnTo>
                  <a:lnTo>
                    <a:pt x="185" y="0"/>
                  </a:lnTo>
                  <a:lnTo>
                    <a:pt x="168" y="0"/>
                  </a:lnTo>
                  <a:lnTo>
                    <a:pt x="151" y="0"/>
                  </a:lnTo>
                  <a:lnTo>
                    <a:pt x="132" y="0"/>
                  </a:lnTo>
                  <a:lnTo>
                    <a:pt x="112" y="1"/>
                  </a:lnTo>
                  <a:lnTo>
                    <a:pt x="93" y="1"/>
                  </a:lnTo>
                  <a:lnTo>
                    <a:pt x="75" y="2"/>
                  </a:lnTo>
                  <a:lnTo>
                    <a:pt x="56" y="4"/>
                  </a:lnTo>
                  <a:lnTo>
                    <a:pt x="38" y="7"/>
                  </a:lnTo>
                  <a:lnTo>
                    <a:pt x="18" y="8"/>
                  </a:lnTo>
                  <a:lnTo>
                    <a:pt x="0" y="11"/>
                  </a:lnTo>
                  <a:lnTo>
                    <a:pt x="8" y="68"/>
                  </a:lnTo>
                  <a:lnTo>
                    <a:pt x="26" y="65"/>
                  </a:lnTo>
                  <a:lnTo>
                    <a:pt x="44" y="64"/>
                  </a:lnTo>
                  <a:lnTo>
                    <a:pt x="61" y="61"/>
                  </a:lnTo>
                  <a:lnTo>
                    <a:pt x="79" y="59"/>
                  </a:lnTo>
                  <a:lnTo>
                    <a:pt x="97" y="58"/>
                  </a:lnTo>
                  <a:lnTo>
                    <a:pt x="115" y="58"/>
                  </a:lnTo>
                  <a:lnTo>
                    <a:pt x="133" y="57"/>
                  </a:lnTo>
                  <a:lnTo>
                    <a:pt x="151" y="57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3" name="Freeform 64"/>
            <p:cNvSpPr>
              <a:spLocks/>
            </p:cNvSpPr>
            <p:nvPr/>
          </p:nvSpPr>
          <p:spPr bwMode="auto">
            <a:xfrm>
              <a:off x="1530" y="1061"/>
              <a:ext cx="170" cy="63"/>
            </a:xfrm>
            <a:custGeom>
              <a:avLst/>
              <a:gdLst>
                <a:gd name="T0" fmla="*/ 93 w 170"/>
                <a:gd name="T1" fmla="*/ 56 h 63"/>
                <a:gd name="T2" fmla="*/ 102 w 170"/>
                <a:gd name="T3" fmla="*/ 56 h 63"/>
                <a:gd name="T4" fmla="*/ 111 w 170"/>
                <a:gd name="T5" fmla="*/ 56 h 63"/>
                <a:gd name="T6" fmla="*/ 120 w 170"/>
                <a:gd name="T7" fmla="*/ 56 h 63"/>
                <a:gd name="T8" fmla="*/ 128 w 170"/>
                <a:gd name="T9" fmla="*/ 58 h 63"/>
                <a:gd name="T10" fmla="*/ 136 w 170"/>
                <a:gd name="T11" fmla="*/ 58 h 63"/>
                <a:gd name="T12" fmla="*/ 145 w 170"/>
                <a:gd name="T13" fmla="*/ 59 h 63"/>
                <a:gd name="T14" fmla="*/ 153 w 170"/>
                <a:gd name="T15" fmla="*/ 59 h 63"/>
                <a:gd name="T16" fmla="*/ 161 w 170"/>
                <a:gd name="T17" fmla="*/ 61 h 63"/>
                <a:gd name="T18" fmla="*/ 170 w 170"/>
                <a:gd name="T19" fmla="*/ 4 h 63"/>
                <a:gd name="T20" fmla="*/ 160 w 170"/>
                <a:gd name="T21" fmla="*/ 2 h 63"/>
                <a:gd name="T22" fmla="*/ 150 w 170"/>
                <a:gd name="T23" fmla="*/ 2 h 63"/>
                <a:gd name="T24" fmla="*/ 142 w 170"/>
                <a:gd name="T25" fmla="*/ 1 h 63"/>
                <a:gd name="T26" fmla="*/ 132 w 170"/>
                <a:gd name="T27" fmla="*/ 1 h 63"/>
                <a:gd name="T28" fmla="*/ 122 w 170"/>
                <a:gd name="T29" fmla="*/ 0 h 63"/>
                <a:gd name="T30" fmla="*/ 113 w 170"/>
                <a:gd name="T31" fmla="*/ 0 h 63"/>
                <a:gd name="T32" fmla="*/ 103 w 170"/>
                <a:gd name="T33" fmla="*/ 0 h 63"/>
                <a:gd name="T34" fmla="*/ 93 w 170"/>
                <a:gd name="T35" fmla="*/ 0 h 63"/>
                <a:gd name="T36" fmla="*/ 81 w 170"/>
                <a:gd name="T37" fmla="*/ 0 h 63"/>
                <a:gd name="T38" fmla="*/ 70 w 170"/>
                <a:gd name="T39" fmla="*/ 0 h 63"/>
                <a:gd name="T40" fmla="*/ 57 w 170"/>
                <a:gd name="T41" fmla="*/ 1 h 63"/>
                <a:gd name="T42" fmla="*/ 46 w 170"/>
                <a:gd name="T43" fmla="*/ 1 h 63"/>
                <a:gd name="T44" fmla="*/ 35 w 170"/>
                <a:gd name="T45" fmla="*/ 2 h 63"/>
                <a:gd name="T46" fmla="*/ 24 w 170"/>
                <a:gd name="T47" fmla="*/ 4 h 63"/>
                <a:gd name="T48" fmla="*/ 11 w 170"/>
                <a:gd name="T49" fmla="*/ 5 h 63"/>
                <a:gd name="T50" fmla="*/ 0 w 170"/>
                <a:gd name="T51" fmla="*/ 6 h 63"/>
                <a:gd name="T52" fmla="*/ 9 w 170"/>
                <a:gd name="T53" fmla="*/ 63 h 63"/>
                <a:gd name="T54" fmla="*/ 20 w 170"/>
                <a:gd name="T55" fmla="*/ 62 h 63"/>
                <a:gd name="T56" fmla="*/ 29 w 170"/>
                <a:gd name="T57" fmla="*/ 61 h 63"/>
                <a:gd name="T58" fmla="*/ 41 w 170"/>
                <a:gd name="T59" fmla="*/ 59 h 63"/>
                <a:gd name="T60" fmla="*/ 52 w 170"/>
                <a:gd name="T61" fmla="*/ 58 h 63"/>
                <a:gd name="T62" fmla="*/ 61 w 170"/>
                <a:gd name="T63" fmla="*/ 58 h 63"/>
                <a:gd name="T64" fmla="*/ 72 w 170"/>
                <a:gd name="T65" fmla="*/ 56 h 63"/>
                <a:gd name="T66" fmla="*/ 82 w 170"/>
                <a:gd name="T67" fmla="*/ 56 h 63"/>
                <a:gd name="T68" fmla="*/ 93 w 170"/>
                <a:gd name="T69" fmla="*/ 5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0" h="63">
                  <a:moveTo>
                    <a:pt x="93" y="56"/>
                  </a:moveTo>
                  <a:lnTo>
                    <a:pt x="102" y="56"/>
                  </a:lnTo>
                  <a:lnTo>
                    <a:pt x="111" y="56"/>
                  </a:lnTo>
                  <a:lnTo>
                    <a:pt x="120" y="56"/>
                  </a:lnTo>
                  <a:lnTo>
                    <a:pt x="128" y="58"/>
                  </a:lnTo>
                  <a:lnTo>
                    <a:pt x="136" y="58"/>
                  </a:lnTo>
                  <a:lnTo>
                    <a:pt x="145" y="59"/>
                  </a:lnTo>
                  <a:lnTo>
                    <a:pt x="153" y="59"/>
                  </a:lnTo>
                  <a:lnTo>
                    <a:pt x="161" y="61"/>
                  </a:lnTo>
                  <a:lnTo>
                    <a:pt x="170" y="4"/>
                  </a:lnTo>
                  <a:lnTo>
                    <a:pt x="160" y="2"/>
                  </a:lnTo>
                  <a:lnTo>
                    <a:pt x="150" y="2"/>
                  </a:lnTo>
                  <a:lnTo>
                    <a:pt x="142" y="1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3" y="0"/>
                  </a:lnTo>
                  <a:lnTo>
                    <a:pt x="103" y="0"/>
                  </a:lnTo>
                  <a:lnTo>
                    <a:pt x="93" y="0"/>
                  </a:lnTo>
                  <a:lnTo>
                    <a:pt x="81" y="0"/>
                  </a:lnTo>
                  <a:lnTo>
                    <a:pt x="70" y="0"/>
                  </a:lnTo>
                  <a:lnTo>
                    <a:pt x="57" y="1"/>
                  </a:lnTo>
                  <a:lnTo>
                    <a:pt x="46" y="1"/>
                  </a:lnTo>
                  <a:lnTo>
                    <a:pt x="35" y="2"/>
                  </a:lnTo>
                  <a:lnTo>
                    <a:pt x="24" y="4"/>
                  </a:lnTo>
                  <a:lnTo>
                    <a:pt x="11" y="5"/>
                  </a:lnTo>
                  <a:lnTo>
                    <a:pt x="0" y="6"/>
                  </a:lnTo>
                  <a:lnTo>
                    <a:pt x="9" y="63"/>
                  </a:lnTo>
                  <a:lnTo>
                    <a:pt x="20" y="62"/>
                  </a:lnTo>
                  <a:lnTo>
                    <a:pt x="29" y="61"/>
                  </a:lnTo>
                  <a:lnTo>
                    <a:pt x="41" y="59"/>
                  </a:lnTo>
                  <a:lnTo>
                    <a:pt x="52" y="58"/>
                  </a:lnTo>
                  <a:lnTo>
                    <a:pt x="61" y="58"/>
                  </a:lnTo>
                  <a:lnTo>
                    <a:pt x="72" y="56"/>
                  </a:lnTo>
                  <a:lnTo>
                    <a:pt x="82" y="56"/>
                  </a:lnTo>
                  <a:lnTo>
                    <a:pt x="93" y="5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1496" y="2413"/>
              <a:ext cx="283" cy="70"/>
            </a:xfrm>
            <a:custGeom>
              <a:avLst/>
              <a:gdLst>
                <a:gd name="T0" fmla="*/ 127 w 283"/>
                <a:gd name="T1" fmla="*/ 11 h 70"/>
                <a:gd name="T2" fmla="*/ 112 w 283"/>
                <a:gd name="T3" fmla="*/ 11 h 70"/>
                <a:gd name="T4" fmla="*/ 97 w 283"/>
                <a:gd name="T5" fmla="*/ 11 h 70"/>
                <a:gd name="T6" fmla="*/ 82 w 283"/>
                <a:gd name="T7" fmla="*/ 10 h 70"/>
                <a:gd name="T8" fmla="*/ 68 w 283"/>
                <a:gd name="T9" fmla="*/ 10 h 70"/>
                <a:gd name="T10" fmla="*/ 52 w 283"/>
                <a:gd name="T11" fmla="*/ 8 h 70"/>
                <a:gd name="T12" fmla="*/ 37 w 283"/>
                <a:gd name="T13" fmla="*/ 7 h 70"/>
                <a:gd name="T14" fmla="*/ 23 w 283"/>
                <a:gd name="T15" fmla="*/ 6 h 70"/>
                <a:gd name="T16" fmla="*/ 8 w 283"/>
                <a:gd name="T17" fmla="*/ 4 h 70"/>
                <a:gd name="T18" fmla="*/ 0 w 283"/>
                <a:gd name="T19" fmla="*/ 61 h 70"/>
                <a:gd name="T20" fmla="*/ 15 w 283"/>
                <a:gd name="T21" fmla="*/ 63 h 70"/>
                <a:gd name="T22" fmla="*/ 32 w 283"/>
                <a:gd name="T23" fmla="*/ 65 h 70"/>
                <a:gd name="T24" fmla="*/ 47 w 283"/>
                <a:gd name="T25" fmla="*/ 67 h 70"/>
                <a:gd name="T26" fmla="*/ 63 w 283"/>
                <a:gd name="T27" fmla="*/ 67 h 70"/>
                <a:gd name="T28" fmla="*/ 79 w 283"/>
                <a:gd name="T29" fmla="*/ 68 h 70"/>
                <a:gd name="T30" fmla="*/ 95 w 283"/>
                <a:gd name="T31" fmla="*/ 70 h 70"/>
                <a:gd name="T32" fmla="*/ 111 w 283"/>
                <a:gd name="T33" fmla="*/ 70 h 70"/>
                <a:gd name="T34" fmla="*/ 127 w 283"/>
                <a:gd name="T35" fmla="*/ 70 h 70"/>
                <a:gd name="T36" fmla="*/ 147 w 283"/>
                <a:gd name="T37" fmla="*/ 70 h 70"/>
                <a:gd name="T38" fmla="*/ 166 w 283"/>
                <a:gd name="T39" fmla="*/ 68 h 70"/>
                <a:gd name="T40" fmla="*/ 187 w 283"/>
                <a:gd name="T41" fmla="*/ 68 h 70"/>
                <a:gd name="T42" fmla="*/ 206 w 283"/>
                <a:gd name="T43" fmla="*/ 67 h 70"/>
                <a:gd name="T44" fmla="*/ 226 w 283"/>
                <a:gd name="T45" fmla="*/ 64 h 70"/>
                <a:gd name="T46" fmla="*/ 245 w 283"/>
                <a:gd name="T47" fmla="*/ 63 h 70"/>
                <a:gd name="T48" fmla="*/ 263 w 283"/>
                <a:gd name="T49" fmla="*/ 60 h 70"/>
                <a:gd name="T50" fmla="*/ 283 w 283"/>
                <a:gd name="T51" fmla="*/ 57 h 70"/>
                <a:gd name="T52" fmla="*/ 273 w 283"/>
                <a:gd name="T53" fmla="*/ 0 h 70"/>
                <a:gd name="T54" fmla="*/ 255 w 283"/>
                <a:gd name="T55" fmla="*/ 3 h 70"/>
                <a:gd name="T56" fmla="*/ 237 w 283"/>
                <a:gd name="T57" fmla="*/ 6 h 70"/>
                <a:gd name="T58" fmla="*/ 219 w 283"/>
                <a:gd name="T59" fmla="*/ 7 h 70"/>
                <a:gd name="T60" fmla="*/ 201 w 283"/>
                <a:gd name="T61" fmla="*/ 8 h 70"/>
                <a:gd name="T62" fmla="*/ 183 w 283"/>
                <a:gd name="T63" fmla="*/ 10 h 70"/>
                <a:gd name="T64" fmla="*/ 165 w 283"/>
                <a:gd name="T65" fmla="*/ 11 h 70"/>
                <a:gd name="T66" fmla="*/ 145 w 283"/>
                <a:gd name="T67" fmla="*/ 11 h 70"/>
                <a:gd name="T68" fmla="*/ 127 w 283"/>
                <a:gd name="T69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3" h="70">
                  <a:moveTo>
                    <a:pt x="127" y="11"/>
                  </a:moveTo>
                  <a:lnTo>
                    <a:pt x="112" y="11"/>
                  </a:lnTo>
                  <a:lnTo>
                    <a:pt x="97" y="11"/>
                  </a:lnTo>
                  <a:lnTo>
                    <a:pt x="82" y="10"/>
                  </a:lnTo>
                  <a:lnTo>
                    <a:pt x="68" y="10"/>
                  </a:lnTo>
                  <a:lnTo>
                    <a:pt x="52" y="8"/>
                  </a:lnTo>
                  <a:lnTo>
                    <a:pt x="37" y="7"/>
                  </a:lnTo>
                  <a:lnTo>
                    <a:pt x="23" y="6"/>
                  </a:lnTo>
                  <a:lnTo>
                    <a:pt x="8" y="4"/>
                  </a:lnTo>
                  <a:lnTo>
                    <a:pt x="0" y="61"/>
                  </a:lnTo>
                  <a:lnTo>
                    <a:pt x="15" y="63"/>
                  </a:lnTo>
                  <a:lnTo>
                    <a:pt x="32" y="65"/>
                  </a:lnTo>
                  <a:lnTo>
                    <a:pt x="47" y="67"/>
                  </a:lnTo>
                  <a:lnTo>
                    <a:pt x="63" y="67"/>
                  </a:lnTo>
                  <a:lnTo>
                    <a:pt x="79" y="68"/>
                  </a:lnTo>
                  <a:lnTo>
                    <a:pt x="95" y="70"/>
                  </a:lnTo>
                  <a:lnTo>
                    <a:pt x="111" y="70"/>
                  </a:lnTo>
                  <a:lnTo>
                    <a:pt x="127" y="70"/>
                  </a:lnTo>
                  <a:lnTo>
                    <a:pt x="147" y="70"/>
                  </a:lnTo>
                  <a:lnTo>
                    <a:pt x="166" y="68"/>
                  </a:lnTo>
                  <a:lnTo>
                    <a:pt x="187" y="68"/>
                  </a:lnTo>
                  <a:lnTo>
                    <a:pt x="206" y="67"/>
                  </a:lnTo>
                  <a:lnTo>
                    <a:pt x="226" y="64"/>
                  </a:lnTo>
                  <a:lnTo>
                    <a:pt x="245" y="63"/>
                  </a:lnTo>
                  <a:lnTo>
                    <a:pt x="263" y="60"/>
                  </a:lnTo>
                  <a:lnTo>
                    <a:pt x="283" y="57"/>
                  </a:lnTo>
                  <a:lnTo>
                    <a:pt x="273" y="0"/>
                  </a:lnTo>
                  <a:lnTo>
                    <a:pt x="255" y="3"/>
                  </a:lnTo>
                  <a:lnTo>
                    <a:pt x="237" y="6"/>
                  </a:lnTo>
                  <a:lnTo>
                    <a:pt x="219" y="7"/>
                  </a:lnTo>
                  <a:lnTo>
                    <a:pt x="201" y="8"/>
                  </a:lnTo>
                  <a:lnTo>
                    <a:pt x="183" y="10"/>
                  </a:lnTo>
                  <a:lnTo>
                    <a:pt x="165" y="11"/>
                  </a:lnTo>
                  <a:lnTo>
                    <a:pt x="145" y="11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1546" y="2047"/>
              <a:ext cx="170" cy="64"/>
            </a:xfrm>
            <a:custGeom>
              <a:avLst/>
              <a:gdLst>
                <a:gd name="T0" fmla="*/ 77 w 170"/>
                <a:gd name="T1" fmla="*/ 7 h 64"/>
                <a:gd name="T2" fmla="*/ 69 w 170"/>
                <a:gd name="T3" fmla="*/ 7 h 64"/>
                <a:gd name="T4" fmla="*/ 59 w 170"/>
                <a:gd name="T5" fmla="*/ 7 h 64"/>
                <a:gd name="T6" fmla="*/ 51 w 170"/>
                <a:gd name="T7" fmla="*/ 7 h 64"/>
                <a:gd name="T8" fmla="*/ 43 w 170"/>
                <a:gd name="T9" fmla="*/ 5 h 64"/>
                <a:gd name="T10" fmla="*/ 33 w 170"/>
                <a:gd name="T11" fmla="*/ 5 h 64"/>
                <a:gd name="T12" fmla="*/ 25 w 170"/>
                <a:gd name="T13" fmla="*/ 4 h 64"/>
                <a:gd name="T14" fmla="*/ 15 w 170"/>
                <a:gd name="T15" fmla="*/ 3 h 64"/>
                <a:gd name="T16" fmla="*/ 7 w 170"/>
                <a:gd name="T17" fmla="*/ 1 h 64"/>
                <a:gd name="T18" fmla="*/ 0 w 170"/>
                <a:gd name="T19" fmla="*/ 58 h 64"/>
                <a:gd name="T20" fmla="*/ 9 w 170"/>
                <a:gd name="T21" fmla="*/ 60 h 64"/>
                <a:gd name="T22" fmla="*/ 19 w 170"/>
                <a:gd name="T23" fmla="*/ 61 h 64"/>
                <a:gd name="T24" fmla="*/ 29 w 170"/>
                <a:gd name="T25" fmla="*/ 62 h 64"/>
                <a:gd name="T26" fmla="*/ 38 w 170"/>
                <a:gd name="T27" fmla="*/ 62 h 64"/>
                <a:gd name="T28" fmla="*/ 48 w 170"/>
                <a:gd name="T29" fmla="*/ 64 h 64"/>
                <a:gd name="T30" fmla="*/ 58 w 170"/>
                <a:gd name="T31" fmla="*/ 64 h 64"/>
                <a:gd name="T32" fmla="*/ 68 w 170"/>
                <a:gd name="T33" fmla="*/ 64 h 64"/>
                <a:gd name="T34" fmla="*/ 77 w 170"/>
                <a:gd name="T35" fmla="*/ 64 h 64"/>
                <a:gd name="T36" fmla="*/ 90 w 170"/>
                <a:gd name="T37" fmla="*/ 64 h 64"/>
                <a:gd name="T38" fmla="*/ 101 w 170"/>
                <a:gd name="T39" fmla="*/ 64 h 64"/>
                <a:gd name="T40" fmla="*/ 113 w 170"/>
                <a:gd name="T41" fmla="*/ 62 h 64"/>
                <a:gd name="T42" fmla="*/ 124 w 170"/>
                <a:gd name="T43" fmla="*/ 62 h 64"/>
                <a:gd name="T44" fmla="*/ 136 w 170"/>
                <a:gd name="T45" fmla="*/ 61 h 64"/>
                <a:gd name="T46" fmla="*/ 147 w 170"/>
                <a:gd name="T47" fmla="*/ 60 h 64"/>
                <a:gd name="T48" fmla="*/ 159 w 170"/>
                <a:gd name="T49" fmla="*/ 58 h 64"/>
                <a:gd name="T50" fmla="*/ 170 w 170"/>
                <a:gd name="T51" fmla="*/ 57 h 64"/>
                <a:gd name="T52" fmla="*/ 161 w 170"/>
                <a:gd name="T53" fmla="*/ 0 h 64"/>
                <a:gd name="T54" fmla="*/ 151 w 170"/>
                <a:gd name="T55" fmla="*/ 1 h 64"/>
                <a:gd name="T56" fmla="*/ 140 w 170"/>
                <a:gd name="T57" fmla="*/ 3 h 64"/>
                <a:gd name="T58" fmla="*/ 130 w 170"/>
                <a:gd name="T59" fmla="*/ 4 h 64"/>
                <a:gd name="T60" fmla="*/ 119 w 170"/>
                <a:gd name="T61" fmla="*/ 5 h 64"/>
                <a:gd name="T62" fmla="*/ 109 w 170"/>
                <a:gd name="T63" fmla="*/ 5 h 64"/>
                <a:gd name="T64" fmla="*/ 98 w 170"/>
                <a:gd name="T65" fmla="*/ 7 h 64"/>
                <a:gd name="T66" fmla="*/ 88 w 170"/>
                <a:gd name="T67" fmla="*/ 7 h 64"/>
                <a:gd name="T68" fmla="*/ 77 w 170"/>
                <a:gd name="T69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70" h="64">
                  <a:moveTo>
                    <a:pt x="77" y="7"/>
                  </a:moveTo>
                  <a:lnTo>
                    <a:pt x="69" y="7"/>
                  </a:lnTo>
                  <a:lnTo>
                    <a:pt x="59" y="7"/>
                  </a:lnTo>
                  <a:lnTo>
                    <a:pt x="51" y="7"/>
                  </a:lnTo>
                  <a:lnTo>
                    <a:pt x="43" y="5"/>
                  </a:lnTo>
                  <a:lnTo>
                    <a:pt x="33" y="5"/>
                  </a:lnTo>
                  <a:lnTo>
                    <a:pt x="25" y="4"/>
                  </a:lnTo>
                  <a:lnTo>
                    <a:pt x="15" y="3"/>
                  </a:lnTo>
                  <a:lnTo>
                    <a:pt x="7" y="1"/>
                  </a:lnTo>
                  <a:lnTo>
                    <a:pt x="0" y="58"/>
                  </a:lnTo>
                  <a:lnTo>
                    <a:pt x="9" y="60"/>
                  </a:lnTo>
                  <a:lnTo>
                    <a:pt x="19" y="61"/>
                  </a:lnTo>
                  <a:lnTo>
                    <a:pt x="29" y="62"/>
                  </a:lnTo>
                  <a:lnTo>
                    <a:pt x="38" y="62"/>
                  </a:lnTo>
                  <a:lnTo>
                    <a:pt x="48" y="64"/>
                  </a:lnTo>
                  <a:lnTo>
                    <a:pt x="58" y="64"/>
                  </a:lnTo>
                  <a:lnTo>
                    <a:pt x="68" y="64"/>
                  </a:lnTo>
                  <a:lnTo>
                    <a:pt x="77" y="64"/>
                  </a:lnTo>
                  <a:lnTo>
                    <a:pt x="90" y="64"/>
                  </a:lnTo>
                  <a:lnTo>
                    <a:pt x="101" y="64"/>
                  </a:lnTo>
                  <a:lnTo>
                    <a:pt x="113" y="62"/>
                  </a:lnTo>
                  <a:lnTo>
                    <a:pt x="124" y="62"/>
                  </a:lnTo>
                  <a:lnTo>
                    <a:pt x="136" y="61"/>
                  </a:lnTo>
                  <a:lnTo>
                    <a:pt x="147" y="60"/>
                  </a:lnTo>
                  <a:lnTo>
                    <a:pt x="159" y="58"/>
                  </a:lnTo>
                  <a:lnTo>
                    <a:pt x="170" y="57"/>
                  </a:lnTo>
                  <a:lnTo>
                    <a:pt x="161" y="0"/>
                  </a:lnTo>
                  <a:lnTo>
                    <a:pt x="151" y="1"/>
                  </a:lnTo>
                  <a:lnTo>
                    <a:pt x="140" y="3"/>
                  </a:lnTo>
                  <a:lnTo>
                    <a:pt x="130" y="4"/>
                  </a:lnTo>
                  <a:lnTo>
                    <a:pt x="119" y="5"/>
                  </a:lnTo>
                  <a:lnTo>
                    <a:pt x="109" y="5"/>
                  </a:lnTo>
                  <a:lnTo>
                    <a:pt x="98" y="7"/>
                  </a:lnTo>
                  <a:lnTo>
                    <a:pt x="88" y="7"/>
                  </a:lnTo>
                  <a:lnTo>
                    <a:pt x="77" y="7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6" name="Freeform 67"/>
            <p:cNvSpPr>
              <a:spLocks/>
            </p:cNvSpPr>
            <p:nvPr/>
          </p:nvSpPr>
          <p:spPr bwMode="auto">
            <a:xfrm>
              <a:off x="1992" y="768"/>
              <a:ext cx="261" cy="194"/>
            </a:xfrm>
            <a:custGeom>
              <a:avLst/>
              <a:gdLst>
                <a:gd name="T0" fmla="*/ 226 w 261"/>
                <a:gd name="T1" fmla="*/ 194 h 194"/>
                <a:gd name="T2" fmla="*/ 261 w 261"/>
                <a:gd name="T3" fmla="*/ 155 h 194"/>
                <a:gd name="T4" fmla="*/ 249 w 261"/>
                <a:gd name="T5" fmla="*/ 144 h 194"/>
                <a:gd name="T6" fmla="*/ 236 w 261"/>
                <a:gd name="T7" fmla="*/ 133 h 194"/>
                <a:gd name="T8" fmla="*/ 224 w 261"/>
                <a:gd name="T9" fmla="*/ 122 h 194"/>
                <a:gd name="T10" fmla="*/ 211 w 261"/>
                <a:gd name="T11" fmla="*/ 111 h 194"/>
                <a:gd name="T12" fmla="*/ 197 w 261"/>
                <a:gd name="T13" fmla="*/ 100 h 194"/>
                <a:gd name="T14" fmla="*/ 183 w 261"/>
                <a:gd name="T15" fmla="*/ 90 h 194"/>
                <a:gd name="T16" fmla="*/ 170 w 261"/>
                <a:gd name="T17" fmla="*/ 79 h 194"/>
                <a:gd name="T18" fmla="*/ 156 w 261"/>
                <a:gd name="T19" fmla="*/ 69 h 194"/>
                <a:gd name="T20" fmla="*/ 140 w 261"/>
                <a:gd name="T21" fmla="*/ 59 h 194"/>
                <a:gd name="T22" fmla="*/ 124 w 261"/>
                <a:gd name="T23" fmla="*/ 50 h 194"/>
                <a:gd name="T24" fmla="*/ 109 w 261"/>
                <a:gd name="T25" fmla="*/ 41 h 194"/>
                <a:gd name="T26" fmla="*/ 92 w 261"/>
                <a:gd name="T27" fmla="*/ 32 h 194"/>
                <a:gd name="T28" fmla="*/ 75 w 261"/>
                <a:gd name="T29" fmla="*/ 23 h 194"/>
                <a:gd name="T30" fmla="*/ 59 w 261"/>
                <a:gd name="T31" fmla="*/ 15 h 194"/>
                <a:gd name="T32" fmla="*/ 42 w 261"/>
                <a:gd name="T33" fmla="*/ 8 h 194"/>
                <a:gd name="T34" fmla="*/ 25 w 261"/>
                <a:gd name="T35" fmla="*/ 0 h 194"/>
                <a:gd name="T36" fmla="*/ 0 w 261"/>
                <a:gd name="T37" fmla="*/ 53 h 194"/>
                <a:gd name="T38" fmla="*/ 16 w 261"/>
                <a:gd name="T39" fmla="*/ 59 h 194"/>
                <a:gd name="T40" fmla="*/ 31 w 261"/>
                <a:gd name="T41" fmla="*/ 66 h 194"/>
                <a:gd name="T42" fmla="*/ 46 w 261"/>
                <a:gd name="T43" fmla="*/ 75 h 194"/>
                <a:gd name="T44" fmla="*/ 61 w 261"/>
                <a:gd name="T45" fmla="*/ 82 h 194"/>
                <a:gd name="T46" fmla="*/ 77 w 261"/>
                <a:gd name="T47" fmla="*/ 90 h 194"/>
                <a:gd name="T48" fmla="*/ 91 w 261"/>
                <a:gd name="T49" fmla="*/ 98 h 194"/>
                <a:gd name="T50" fmla="*/ 106 w 261"/>
                <a:gd name="T51" fmla="*/ 107 h 194"/>
                <a:gd name="T52" fmla="*/ 120 w 261"/>
                <a:gd name="T53" fmla="*/ 115 h 194"/>
                <a:gd name="T54" fmla="*/ 134 w 261"/>
                <a:gd name="T55" fmla="*/ 125 h 194"/>
                <a:gd name="T56" fmla="*/ 147 w 261"/>
                <a:gd name="T57" fmla="*/ 134 h 194"/>
                <a:gd name="T58" fmla="*/ 161 w 261"/>
                <a:gd name="T59" fmla="*/ 143 h 194"/>
                <a:gd name="T60" fmla="*/ 175 w 261"/>
                <a:gd name="T61" fmla="*/ 152 h 194"/>
                <a:gd name="T62" fmla="*/ 188 w 261"/>
                <a:gd name="T63" fmla="*/ 163 h 194"/>
                <a:gd name="T64" fmla="*/ 202 w 261"/>
                <a:gd name="T65" fmla="*/ 173 h 194"/>
                <a:gd name="T66" fmla="*/ 214 w 261"/>
                <a:gd name="T67" fmla="*/ 183 h 194"/>
                <a:gd name="T68" fmla="*/ 226 w 261"/>
                <a:gd name="T69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1" h="194">
                  <a:moveTo>
                    <a:pt x="226" y="194"/>
                  </a:moveTo>
                  <a:lnTo>
                    <a:pt x="261" y="155"/>
                  </a:lnTo>
                  <a:lnTo>
                    <a:pt x="249" y="144"/>
                  </a:lnTo>
                  <a:lnTo>
                    <a:pt x="236" y="133"/>
                  </a:lnTo>
                  <a:lnTo>
                    <a:pt x="224" y="122"/>
                  </a:lnTo>
                  <a:lnTo>
                    <a:pt x="211" y="111"/>
                  </a:lnTo>
                  <a:lnTo>
                    <a:pt x="197" y="100"/>
                  </a:lnTo>
                  <a:lnTo>
                    <a:pt x="183" y="90"/>
                  </a:lnTo>
                  <a:lnTo>
                    <a:pt x="170" y="79"/>
                  </a:lnTo>
                  <a:lnTo>
                    <a:pt x="156" y="69"/>
                  </a:lnTo>
                  <a:lnTo>
                    <a:pt x="140" y="59"/>
                  </a:lnTo>
                  <a:lnTo>
                    <a:pt x="124" y="50"/>
                  </a:lnTo>
                  <a:lnTo>
                    <a:pt x="109" y="41"/>
                  </a:lnTo>
                  <a:lnTo>
                    <a:pt x="92" y="32"/>
                  </a:lnTo>
                  <a:lnTo>
                    <a:pt x="75" y="23"/>
                  </a:lnTo>
                  <a:lnTo>
                    <a:pt x="59" y="15"/>
                  </a:lnTo>
                  <a:lnTo>
                    <a:pt x="42" y="8"/>
                  </a:lnTo>
                  <a:lnTo>
                    <a:pt x="25" y="0"/>
                  </a:lnTo>
                  <a:lnTo>
                    <a:pt x="0" y="53"/>
                  </a:lnTo>
                  <a:lnTo>
                    <a:pt x="16" y="59"/>
                  </a:lnTo>
                  <a:lnTo>
                    <a:pt x="31" y="66"/>
                  </a:lnTo>
                  <a:lnTo>
                    <a:pt x="46" y="75"/>
                  </a:lnTo>
                  <a:lnTo>
                    <a:pt x="61" y="82"/>
                  </a:lnTo>
                  <a:lnTo>
                    <a:pt x="77" y="90"/>
                  </a:lnTo>
                  <a:lnTo>
                    <a:pt x="91" y="98"/>
                  </a:lnTo>
                  <a:lnTo>
                    <a:pt x="106" y="107"/>
                  </a:lnTo>
                  <a:lnTo>
                    <a:pt x="120" y="115"/>
                  </a:lnTo>
                  <a:lnTo>
                    <a:pt x="134" y="125"/>
                  </a:lnTo>
                  <a:lnTo>
                    <a:pt x="147" y="134"/>
                  </a:lnTo>
                  <a:lnTo>
                    <a:pt x="161" y="143"/>
                  </a:lnTo>
                  <a:lnTo>
                    <a:pt x="175" y="152"/>
                  </a:lnTo>
                  <a:lnTo>
                    <a:pt x="188" y="163"/>
                  </a:lnTo>
                  <a:lnTo>
                    <a:pt x="202" y="173"/>
                  </a:lnTo>
                  <a:lnTo>
                    <a:pt x="214" y="183"/>
                  </a:lnTo>
                  <a:lnTo>
                    <a:pt x="226" y="194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1834" y="1109"/>
              <a:ext cx="168" cy="135"/>
            </a:xfrm>
            <a:custGeom>
              <a:avLst/>
              <a:gdLst>
                <a:gd name="T0" fmla="*/ 129 w 168"/>
                <a:gd name="T1" fmla="*/ 135 h 135"/>
                <a:gd name="T2" fmla="*/ 168 w 168"/>
                <a:gd name="T3" fmla="*/ 92 h 135"/>
                <a:gd name="T4" fmla="*/ 153 w 168"/>
                <a:gd name="T5" fmla="*/ 78 h 135"/>
                <a:gd name="T6" fmla="*/ 136 w 168"/>
                <a:gd name="T7" fmla="*/ 65 h 135"/>
                <a:gd name="T8" fmla="*/ 118 w 168"/>
                <a:gd name="T9" fmla="*/ 53 h 135"/>
                <a:gd name="T10" fmla="*/ 101 w 168"/>
                <a:gd name="T11" fmla="*/ 40 h 135"/>
                <a:gd name="T12" fmla="*/ 82 w 168"/>
                <a:gd name="T13" fmla="*/ 29 h 135"/>
                <a:gd name="T14" fmla="*/ 64 w 168"/>
                <a:gd name="T15" fmla="*/ 19 h 135"/>
                <a:gd name="T16" fmla="*/ 45 w 168"/>
                <a:gd name="T17" fmla="*/ 10 h 135"/>
                <a:gd name="T18" fmla="*/ 25 w 168"/>
                <a:gd name="T19" fmla="*/ 0 h 135"/>
                <a:gd name="T20" fmla="*/ 0 w 168"/>
                <a:gd name="T21" fmla="*/ 53 h 135"/>
                <a:gd name="T22" fmla="*/ 18 w 168"/>
                <a:gd name="T23" fmla="*/ 61 h 135"/>
                <a:gd name="T24" fmla="*/ 36 w 168"/>
                <a:gd name="T25" fmla="*/ 69 h 135"/>
                <a:gd name="T26" fmla="*/ 53 w 168"/>
                <a:gd name="T27" fmla="*/ 79 h 135"/>
                <a:gd name="T28" fmla="*/ 70 w 168"/>
                <a:gd name="T29" fmla="*/ 89 h 135"/>
                <a:gd name="T30" fmla="*/ 85 w 168"/>
                <a:gd name="T31" fmla="*/ 100 h 135"/>
                <a:gd name="T32" fmla="*/ 100 w 168"/>
                <a:gd name="T33" fmla="*/ 111 h 135"/>
                <a:gd name="T34" fmla="*/ 115 w 168"/>
                <a:gd name="T35" fmla="*/ 122 h 135"/>
                <a:gd name="T36" fmla="*/ 129 w 168"/>
                <a:gd name="T37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135">
                  <a:moveTo>
                    <a:pt x="129" y="135"/>
                  </a:moveTo>
                  <a:lnTo>
                    <a:pt x="168" y="92"/>
                  </a:lnTo>
                  <a:lnTo>
                    <a:pt x="153" y="78"/>
                  </a:lnTo>
                  <a:lnTo>
                    <a:pt x="136" y="65"/>
                  </a:lnTo>
                  <a:lnTo>
                    <a:pt x="118" y="53"/>
                  </a:lnTo>
                  <a:lnTo>
                    <a:pt x="101" y="40"/>
                  </a:lnTo>
                  <a:lnTo>
                    <a:pt x="82" y="29"/>
                  </a:lnTo>
                  <a:lnTo>
                    <a:pt x="64" y="19"/>
                  </a:lnTo>
                  <a:lnTo>
                    <a:pt x="45" y="10"/>
                  </a:lnTo>
                  <a:lnTo>
                    <a:pt x="25" y="0"/>
                  </a:lnTo>
                  <a:lnTo>
                    <a:pt x="0" y="53"/>
                  </a:lnTo>
                  <a:lnTo>
                    <a:pt x="18" y="61"/>
                  </a:lnTo>
                  <a:lnTo>
                    <a:pt x="36" y="69"/>
                  </a:lnTo>
                  <a:lnTo>
                    <a:pt x="53" y="79"/>
                  </a:lnTo>
                  <a:lnTo>
                    <a:pt x="70" y="89"/>
                  </a:lnTo>
                  <a:lnTo>
                    <a:pt x="85" y="100"/>
                  </a:lnTo>
                  <a:lnTo>
                    <a:pt x="100" y="111"/>
                  </a:lnTo>
                  <a:lnTo>
                    <a:pt x="115" y="122"/>
                  </a:lnTo>
                  <a:lnTo>
                    <a:pt x="129" y="135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968" y="782"/>
              <a:ext cx="260" cy="197"/>
            </a:xfrm>
            <a:custGeom>
              <a:avLst/>
              <a:gdLst>
                <a:gd name="T0" fmla="*/ 260 w 260"/>
                <a:gd name="T1" fmla="*/ 51 h 197"/>
                <a:gd name="T2" fmla="*/ 235 w 260"/>
                <a:gd name="T3" fmla="*/ 0 h 197"/>
                <a:gd name="T4" fmla="*/ 218 w 260"/>
                <a:gd name="T5" fmla="*/ 8 h 197"/>
                <a:gd name="T6" fmla="*/ 203 w 260"/>
                <a:gd name="T7" fmla="*/ 15 h 197"/>
                <a:gd name="T8" fmla="*/ 186 w 260"/>
                <a:gd name="T9" fmla="*/ 23 h 197"/>
                <a:gd name="T10" fmla="*/ 171 w 260"/>
                <a:gd name="T11" fmla="*/ 32 h 197"/>
                <a:gd name="T12" fmla="*/ 156 w 260"/>
                <a:gd name="T13" fmla="*/ 41 h 197"/>
                <a:gd name="T14" fmla="*/ 141 w 260"/>
                <a:gd name="T15" fmla="*/ 50 h 197"/>
                <a:gd name="T16" fmla="*/ 125 w 260"/>
                <a:gd name="T17" fmla="*/ 59 h 197"/>
                <a:gd name="T18" fmla="*/ 110 w 260"/>
                <a:gd name="T19" fmla="*/ 69 h 197"/>
                <a:gd name="T20" fmla="*/ 96 w 260"/>
                <a:gd name="T21" fmla="*/ 79 h 197"/>
                <a:gd name="T22" fmla="*/ 81 w 260"/>
                <a:gd name="T23" fmla="*/ 88 h 197"/>
                <a:gd name="T24" fmla="*/ 67 w 260"/>
                <a:gd name="T25" fmla="*/ 100 h 197"/>
                <a:gd name="T26" fmla="*/ 53 w 260"/>
                <a:gd name="T27" fmla="*/ 111 h 197"/>
                <a:gd name="T28" fmla="*/ 39 w 260"/>
                <a:gd name="T29" fmla="*/ 120 h 197"/>
                <a:gd name="T30" fmla="*/ 27 w 260"/>
                <a:gd name="T31" fmla="*/ 131 h 197"/>
                <a:gd name="T32" fmla="*/ 13 w 260"/>
                <a:gd name="T33" fmla="*/ 144 h 197"/>
                <a:gd name="T34" fmla="*/ 0 w 260"/>
                <a:gd name="T35" fmla="*/ 155 h 197"/>
                <a:gd name="T36" fmla="*/ 41 w 260"/>
                <a:gd name="T37" fmla="*/ 197 h 197"/>
                <a:gd name="T38" fmla="*/ 66 w 260"/>
                <a:gd name="T39" fmla="*/ 176 h 197"/>
                <a:gd name="T40" fmla="*/ 91 w 260"/>
                <a:gd name="T41" fmla="*/ 155 h 197"/>
                <a:gd name="T42" fmla="*/ 117 w 260"/>
                <a:gd name="T43" fmla="*/ 136 h 197"/>
                <a:gd name="T44" fmla="*/ 145 w 260"/>
                <a:gd name="T45" fmla="*/ 116 h 197"/>
                <a:gd name="T46" fmla="*/ 172 w 260"/>
                <a:gd name="T47" fmla="*/ 98 h 197"/>
                <a:gd name="T48" fmla="*/ 200 w 260"/>
                <a:gd name="T49" fmla="*/ 82 h 197"/>
                <a:gd name="T50" fmla="*/ 229 w 260"/>
                <a:gd name="T51" fmla="*/ 66 h 197"/>
                <a:gd name="T52" fmla="*/ 260 w 260"/>
                <a:gd name="T53" fmla="*/ 51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0" h="197">
                  <a:moveTo>
                    <a:pt x="260" y="51"/>
                  </a:moveTo>
                  <a:lnTo>
                    <a:pt x="235" y="0"/>
                  </a:lnTo>
                  <a:lnTo>
                    <a:pt x="218" y="8"/>
                  </a:lnTo>
                  <a:lnTo>
                    <a:pt x="203" y="15"/>
                  </a:lnTo>
                  <a:lnTo>
                    <a:pt x="186" y="23"/>
                  </a:lnTo>
                  <a:lnTo>
                    <a:pt x="171" y="32"/>
                  </a:lnTo>
                  <a:lnTo>
                    <a:pt x="156" y="41"/>
                  </a:lnTo>
                  <a:lnTo>
                    <a:pt x="141" y="50"/>
                  </a:lnTo>
                  <a:lnTo>
                    <a:pt x="125" y="59"/>
                  </a:lnTo>
                  <a:lnTo>
                    <a:pt x="110" y="69"/>
                  </a:lnTo>
                  <a:lnTo>
                    <a:pt x="96" y="79"/>
                  </a:lnTo>
                  <a:lnTo>
                    <a:pt x="81" y="88"/>
                  </a:lnTo>
                  <a:lnTo>
                    <a:pt x="67" y="100"/>
                  </a:lnTo>
                  <a:lnTo>
                    <a:pt x="53" y="111"/>
                  </a:lnTo>
                  <a:lnTo>
                    <a:pt x="39" y="120"/>
                  </a:lnTo>
                  <a:lnTo>
                    <a:pt x="27" y="131"/>
                  </a:lnTo>
                  <a:lnTo>
                    <a:pt x="13" y="144"/>
                  </a:lnTo>
                  <a:lnTo>
                    <a:pt x="0" y="155"/>
                  </a:lnTo>
                  <a:lnTo>
                    <a:pt x="41" y="197"/>
                  </a:lnTo>
                  <a:lnTo>
                    <a:pt x="66" y="176"/>
                  </a:lnTo>
                  <a:lnTo>
                    <a:pt x="91" y="155"/>
                  </a:lnTo>
                  <a:lnTo>
                    <a:pt x="117" y="136"/>
                  </a:lnTo>
                  <a:lnTo>
                    <a:pt x="145" y="116"/>
                  </a:lnTo>
                  <a:lnTo>
                    <a:pt x="172" y="98"/>
                  </a:lnTo>
                  <a:lnTo>
                    <a:pt x="200" y="82"/>
                  </a:lnTo>
                  <a:lnTo>
                    <a:pt x="229" y="66"/>
                  </a:lnTo>
                  <a:lnTo>
                    <a:pt x="260" y="51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79" name="Freeform 70"/>
            <p:cNvSpPr>
              <a:spLocks/>
            </p:cNvSpPr>
            <p:nvPr/>
          </p:nvSpPr>
          <p:spPr bwMode="auto">
            <a:xfrm>
              <a:off x="1232" y="1117"/>
              <a:ext cx="164" cy="138"/>
            </a:xfrm>
            <a:custGeom>
              <a:avLst/>
              <a:gdLst>
                <a:gd name="T0" fmla="*/ 164 w 164"/>
                <a:gd name="T1" fmla="*/ 53 h 138"/>
                <a:gd name="T2" fmla="*/ 139 w 164"/>
                <a:gd name="T3" fmla="*/ 0 h 138"/>
                <a:gd name="T4" fmla="*/ 119 w 164"/>
                <a:gd name="T5" fmla="*/ 10 h 138"/>
                <a:gd name="T6" fmla="*/ 101 w 164"/>
                <a:gd name="T7" fmla="*/ 20 h 138"/>
                <a:gd name="T8" fmla="*/ 83 w 164"/>
                <a:gd name="T9" fmla="*/ 31 h 138"/>
                <a:gd name="T10" fmla="*/ 65 w 164"/>
                <a:gd name="T11" fmla="*/ 43 h 138"/>
                <a:gd name="T12" fmla="*/ 49 w 164"/>
                <a:gd name="T13" fmla="*/ 55 h 138"/>
                <a:gd name="T14" fmla="*/ 32 w 164"/>
                <a:gd name="T15" fmla="*/ 68 h 138"/>
                <a:gd name="T16" fmla="*/ 15 w 164"/>
                <a:gd name="T17" fmla="*/ 81 h 138"/>
                <a:gd name="T18" fmla="*/ 0 w 164"/>
                <a:gd name="T19" fmla="*/ 95 h 138"/>
                <a:gd name="T20" fmla="*/ 40 w 164"/>
                <a:gd name="T21" fmla="*/ 138 h 138"/>
                <a:gd name="T22" fmla="*/ 54 w 164"/>
                <a:gd name="T23" fmla="*/ 125 h 138"/>
                <a:gd name="T24" fmla="*/ 68 w 164"/>
                <a:gd name="T25" fmla="*/ 113 h 138"/>
                <a:gd name="T26" fmla="*/ 83 w 164"/>
                <a:gd name="T27" fmla="*/ 102 h 138"/>
                <a:gd name="T28" fmla="*/ 99 w 164"/>
                <a:gd name="T29" fmla="*/ 91 h 138"/>
                <a:gd name="T30" fmla="*/ 114 w 164"/>
                <a:gd name="T31" fmla="*/ 81 h 138"/>
                <a:gd name="T32" fmla="*/ 130 w 164"/>
                <a:gd name="T33" fmla="*/ 71 h 138"/>
                <a:gd name="T34" fmla="*/ 147 w 164"/>
                <a:gd name="T35" fmla="*/ 61 h 138"/>
                <a:gd name="T36" fmla="*/ 164 w 164"/>
                <a:gd name="T37" fmla="*/ 5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4" h="138">
                  <a:moveTo>
                    <a:pt x="164" y="53"/>
                  </a:moveTo>
                  <a:lnTo>
                    <a:pt x="139" y="0"/>
                  </a:lnTo>
                  <a:lnTo>
                    <a:pt x="119" y="10"/>
                  </a:lnTo>
                  <a:lnTo>
                    <a:pt x="101" y="20"/>
                  </a:lnTo>
                  <a:lnTo>
                    <a:pt x="83" y="31"/>
                  </a:lnTo>
                  <a:lnTo>
                    <a:pt x="65" y="43"/>
                  </a:lnTo>
                  <a:lnTo>
                    <a:pt x="49" y="55"/>
                  </a:lnTo>
                  <a:lnTo>
                    <a:pt x="32" y="68"/>
                  </a:lnTo>
                  <a:lnTo>
                    <a:pt x="15" y="81"/>
                  </a:lnTo>
                  <a:lnTo>
                    <a:pt x="0" y="95"/>
                  </a:lnTo>
                  <a:lnTo>
                    <a:pt x="40" y="138"/>
                  </a:lnTo>
                  <a:lnTo>
                    <a:pt x="54" y="125"/>
                  </a:lnTo>
                  <a:lnTo>
                    <a:pt x="68" y="113"/>
                  </a:lnTo>
                  <a:lnTo>
                    <a:pt x="83" y="102"/>
                  </a:lnTo>
                  <a:lnTo>
                    <a:pt x="99" y="91"/>
                  </a:lnTo>
                  <a:lnTo>
                    <a:pt x="114" y="81"/>
                  </a:lnTo>
                  <a:lnTo>
                    <a:pt x="130" y="71"/>
                  </a:lnTo>
                  <a:lnTo>
                    <a:pt x="147" y="61"/>
                  </a:lnTo>
                  <a:lnTo>
                    <a:pt x="164" y="53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2058" y="1330"/>
              <a:ext cx="112" cy="166"/>
            </a:xfrm>
            <a:custGeom>
              <a:avLst/>
              <a:gdLst>
                <a:gd name="T0" fmla="*/ 52 w 112"/>
                <a:gd name="T1" fmla="*/ 166 h 166"/>
                <a:gd name="T2" fmla="*/ 112 w 112"/>
                <a:gd name="T3" fmla="*/ 154 h 166"/>
                <a:gd name="T4" fmla="*/ 108 w 112"/>
                <a:gd name="T5" fmla="*/ 133 h 166"/>
                <a:gd name="T6" fmla="*/ 102 w 112"/>
                <a:gd name="T7" fmla="*/ 113 h 166"/>
                <a:gd name="T8" fmla="*/ 95 w 112"/>
                <a:gd name="T9" fmla="*/ 93 h 166"/>
                <a:gd name="T10" fmla="*/ 88 w 112"/>
                <a:gd name="T11" fmla="*/ 73 h 166"/>
                <a:gd name="T12" fmla="*/ 80 w 112"/>
                <a:gd name="T13" fmla="*/ 55 h 166"/>
                <a:gd name="T14" fmla="*/ 72 w 112"/>
                <a:gd name="T15" fmla="*/ 36 h 166"/>
                <a:gd name="T16" fmla="*/ 62 w 112"/>
                <a:gd name="T17" fmla="*/ 18 h 166"/>
                <a:gd name="T18" fmla="*/ 52 w 112"/>
                <a:gd name="T19" fmla="*/ 0 h 166"/>
                <a:gd name="T20" fmla="*/ 0 w 112"/>
                <a:gd name="T21" fmla="*/ 29 h 166"/>
                <a:gd name="T22" fmla="*/ 9 w 112"/>
                <a:gd name="T23" fmla="*/ 45 h 166"/>
                <a:gd name="T24" fmla="*/ 18 w 112"/>
                <a:gd name="T25" fmla="*/ 62 h 166"/>
                <a:gd name="T26" fmla="*/ 25 w 112"/>
                <a:gd name="T27" fmla="*/ 79 h 166"/>
                <a:gd name="T28" fmla="*/ 31 w 112"/>
                <a:gd name="T29" fmla="*/ 95 h 166"/>
                <a:gd name="T30" fmla="*/ 38 w 112"/>
                <a:gd name="T31" fmla="*/ 112 h 166"/>
                <a:gd name="T32" fmla="*/ 44 w 112"/>
                <a:gd name="T33" fmla="*/ 130 h 166"/>
                <a:gd name="T34" fmla="*/ 48 w 112"/>
                <a:gd name="T35" fmla="*/ 148 h 166"/>
                <a:gd name="T36" fmla="*/ 52 w 112"/>
                <a:gd name="T3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166">
                  <a:moveTo>
                    <a:pt x="52" y="166"/>
                  </a:moveTo>
                  <a:lnTo>
                    <a:pt x="112" y="154"/>
                  </a:lnTo>
                  <a:lnTo>
                    <a:pt x="108" y="133"/>
                  </a:lnTo>
                  <a:lnTo>
                    <a:pt x="102" y="113"/>
                  </a:lnTo>
                  <a:lnTo>
                    <a:pt x="95" y="93"/>
                  </a:lnTo>
                  <a:lnTo>
                    <a:pt x="88" y="73"/>
                  </a:lnTo>
                  <a:lnTo>
                    <a:pt x="80" y="55"/>
                  </a:lnTo>
                  <a:lnTo>
                    <a:pt x="72" y="36"/>
                  </a:lnTo>
                  <a:lnTo>
                    <a:pt x="62" y="18"/>
                  </a:lnTo>
                  <a:lnTo>
                    <a:pt x="52" y="0"/>
                  </a:lnTo>
                  <a:lnTo>
                    <a:pt x="0" y="29"/>
                  </a:lnTo>
                  <a:lnTo>
                    <a:pt x="9" y="45"/>
                  </a:lnTo>
                  <a:lnTo>
                    <a:pt x="18" y="62"/>
                  </a:lnTo>
                  <a:lnTo>
                    <a:pt x="25" y="79"/>
                  </a:lnTo>
                  <a:lnTo>
                    <a:pt x="31" y="95"/>
                  </a:lnTo>
                  <a:lnTo>
                    <a:pt x="38" y="112"/>
                  </a:lnTo>
                  <a:lnTo>
                    <a:pt x="44" y="130"/>
                  </a:lnTo>
                  <a:lnTo>
                    <a:pt x="48" y="148"/>
                  </a:lnTo>
                  <a:lnTo>
                    <a:pt x="52" y="16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2069" y="1652"/>
              <a:ext cx="106" cy="166"/>
            </a:xfrm>
            <a:custGeom>
              <a:avLst/>
              <a:gdLst>
                <a:gd name="T0" fmla="*/ 0 w 106"/>
                <a:gd name="T1" fmla="*/ 141 h 166"/>
                <a:gd name="T2" fmla="*/ 54 w 106"/>
                <a:gd name="T3" fmla="*/ 166 h 166"/>
                <a:gd name="T4" fmla="*/ 63 w 106"/>
                <a:gd name="T5" fmla="*/ 148 h 166"/>
                <a:gd name="T6" fmla="*/ 72 w 106"/>
                <a:gd name="T7" fmla="*/ 129 h 166"/>
                <a:gd name="T8" fmla="*/ 80 w 106"/>
                <a:gd name="T9" fmla="*/ 109 h 166"/>
                <a:gd name="T10" fmla="*/ 87 w 106"/>
                <a:gd name="T11" fmla="*/ 90 h 166"/>
                <a:gd name="T12" fmla="*/ 93 w 106"/>
                <a:gd name="T13" fmla="*/ 69 h 166"/>
                <a:gd name="T14" fmla="*/ 98 w 106"/>
                <a:gd name="T15" fmla="*/ 49 h 166"/>
                <a:gd name="T16" fmla="*/ 102 w 106"/>
                <a:gd name="T17" fmla="*/ 29 h 166"/>
                <a:gd name="T18" fmla="*/ 106 w 106"/>
                <a:gd name="T19" fmla="*/ 8 h 166"/>
                <a:gd name="T20" fmla="*/ 45 w 106"/>
                <a:gd name="T21" fmla="*/ 0 h 166"/>
                <a:gd name="T22" fmla="*/ 43 w 106"/>
                <a:gd name="T23" fmla="*/ 18 h 166"/>
                <a:gd name="T24" fmla="*/ 39 w 106"/>
                <a:gd name="T25" fmla="*/ 37 h 166"/>
                <a:gd name="T26" fmla="*/ 34 w 106"/>
                <a:gd name="T27" fmla="*/ 55 h 166"/>
                <a:gd name="T28" fmla="*/ 29 w 106"/>
                <a:gd name="T29" fmla="*/ 73 h 166"/>
                <a:gd name="T30" fmla="*/ 22 w 106"/>
                <a:gd name="T31" fmla="*/ 91 h 166"/>
                <a:gd name="T32" fmla="*/ 15 w 106"/>
                <a:gd name="T33" fmla="*/ 108 h 166"/>
                <a:gd name="T34" fmla="*/ 8 w 106"/>
                <a:gd name="T35" fmla="*/ 124 h 166"/>
                <a:gd name="T36" fmla="*/ 0 w 106"/>
                <a:gd name="T37" fmla="*/ 14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6" h="166">
                  <a:moveTo>
                    <a:pt x="0" y="141"/>
                  </a:moveTo>
                  <a:lnTo>
                    <a:pt x="54" y="166"/>
                  </a:lnTo>
                  <a:lnTo>
                    <a:pt x="63" y="148"/>
                  </a:lnTo>
                  <a:lnTo>
                    <a:pt x="72" y="129"/>
                  </a:lnTo>
                  <a:lnTo>
                    <a:pt x="80" y="109"/>
                  </a:lnTo>
                  <a:lnTo>
                    <a:pt x="87" y="90"/>
                  </a:lnTo>
                  <a:lnTo>
                    <a:pt x="93" y="69"/>
                  </a:lnTo>
                  <a:lnTo>
                    <a:pt x="98" y="49"/>
                  </a:lnTo>
                  <a:lnTo>
                    <a:pt x="102" y="29"/>
                  </a:lnTo>
                  <a:lnTo>
                    <a:pt x="106" y="8"/>
                  </a:lnTo>
                  <a:lnTo>
                    <a:pt x="45" y="0"/>
                  </a:lnTo>
                  <a:lnTo>
                    <a:pt x="43" y="18"/>
                  </a:lnTo>
                  <a:lnTo>
                    <a:pt x="39" y="37"/>
                  </a:lnTo>
                  <a:lnTo>
                    <a:pt x="34" y="55"/>
                  </a:lnTo>
                  <a:lnTo>
                    <a:pt x="29" y="73"/>
                  </a:lnTo>
                  <a:lnTo>
                    <a:pt x="22" y="91"/>
                  </a:lnTo>
                  <a:lnTo>
                    <a:pt x="15" y="108"/>
                  </a:lnTo>
                  <a:lnTo>
                    <a:pt x="8" y="124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2033" y="2180"/>
              <a:ext cx="260" cy="201"/>
            </a:xfrm>
            <a:custGeom>
              <a:avLst/>
              <a:gdLst>
                <a:gd name="T0" fmla="*/ 217 w 260"/>
                <a:gd name="T1" fmla="*/ 0 h 201"/>
                <a:gd name="T2" fmla="*/ 202 w 260"/>
                <a:gd name="T3" fmla="*/ 14 h 201"/>
                <a:gd name="T4" fmla="*/ 187 w 260"/>
                <a:gd name="T5" fmla="*/ 28 h 201"/>
                <a:gd name="T6" fmla="*/ 170 w 260"/>
                <a:gd name="T7" fmla="*/ 42 h 201"/>
                <a:gd name="T8" fmla="*/ 154 w 260"/>
                <a:gd name="T9" fmla="*/ 56 h 201"/>
                <a:gd name="T10" fmla="*/ 137 w 260"/>
                <a:gd name="T11" fmla="*/ 68 h 201"/>
                <a:gd name="T12" fmla="*/ 120 w 260"/>
                <a:gd name="T13" fmla="*/ 81 h 201"/>
                <a:gd name="T14" fmla="*/ 104 w 260"/>
                <a:gd name="T15" fmla="*/ 92 h 201"/>
                <a:gd name="T16" fmla="*/ 86 w 260"/>
                <a:gd name="T17" fmla="*/ 103 h 201"/>
                <a:gd name="T18" fmla="*/ 75 w 260"/>
                <a:gd name="T19" fmla="*/ 110 h 201"/>
                <a:gd name="T20" fmla="*/ 65 w 260"/>
                <a:gd name="T21" fmla="*/ 115 h 201"/>
                <a:gd name="T22" fmla="*/ 54 w 260"/>
                <a:gd name="T23" fmla="*/ 122 h 201"/>
                <a:gd name="T24" fmla="*/ 43 w 260"/>
                <a:gd name="T25" fmla="*/ 128 h 201"/>
                <a:gd name="T26" fmla="*/ 33 w 260"/>
                <a:gd name="T27" fmla="*/ 135 h 201"/>
                <a:gd name="T28" fmla="*/ 22 w 260"/>
                <a:gd name="T29" fmla="*/ 140 h 201"/>
                <a:gd name="T30" fmla="*/ 11 w 260"/>
                <a:gd name="T31" fmla="*/ 146 h 201"/>
                <a:gd name="T32" fmla="*/ 0 w 260"/>
                <a:gd name="T33" fmla="*/ 151 h 201"/>
                <a:gd name="T34" fmla="*/ 29 w 260"/>
                <a:gd name="T35" fmla="*/ 201 h 201"/>
                <a:gd name="T36" fmla="*/ 34 w 260"/>
                <a:gd name="T37" fmla="*/ 198 h 201"/>
                <a:gd name="T38" fmla="*/ 40 w 260"/>
                <a:gd name="T39" fmla="*/ 196 h 201"/>
                <a:gd name="T40" fmla="*/ 45 w 260"/>
                <a:gd name="T41" fmla="*/ 193 h 201"/>
                <a:gd name="T42" fmla="*/ 51 w 260"/>
                <a:gd name="T43" fmla="*/ 190 h 201"/>
                <a:gd name="T44" fmla="*/ 56 w 260"/>
                <a:gd name="T45" fmla="*/ 187 h 201"/>
                <a:gd name="T46" fmla="*/ 62 w 260"/>
                <a:gd name="T47" fmla="*/ 183 h 201"/>
                <a:gd name="T48" fmla="*/ 68 w 260"/>
                <a:gd name="T49" fmla="*/ 180 h 201"/>
                <a:gd name="T50" fmla="*/ 73 w 260"/>
                <a:gd name="T51" fmla="*/ 178 h 201"/>
                <a:gd name="T52" fmla="*/ 97 w 260"/>
                <a:gd name="T53" fmla="*/ 164 h 201"/>
                <a:gd name="T54" fmla="*/ 120 w 260"/>
                <a:gd name="T55" fmla="*/ 150 h 201"/>
                <a:gd name="T56" fmla="*/ 142 w 260"/>
                <a:gd name="T57" fmla="*/ 136 h 201"/>
                <a:gd name="T58" fmla="*/ 166 w 260"/>
                <a:gd name="T59" fmla="*/ 119 h 201"/>
                <a:gd name="T60" fmla="*/ 187 w 260"/>
                <a:gd name="T61" fmla="*/ 104 h 201"/>
                <a:gd name="T62" fmla="*/ 209 w 260"/>
                <a:gd name="T63" fmla="*/ 87 h 201"/>
                <a:gd name="T64" fmla="*/ 230 w 260"/>
                <a:gd name="T65" fmla="*/ 71 h 201"/>
                <a:gd name="T66" fmla="*/ 249 w 260"/>
                <a:gd name="T67" fmla="*/ 53 h 201"/>
                <a:gd name="T68" fmla="*/ 252 w 260"/>
                <a:gd name="T69" fmla="*/ 50 h 201"/>
                <a:gd name="T70" fmla="*/ 255 w 260"/>
                <a:gd name="T71" fmla="*/ 46 h 201"/>
                <a:gd name="T72" fmla="*/ 258 w 260"/>
                <a:gd name="T73" fmla="*/ 43 h 201"/>
                <a:gd name="T74" fmla="*/ 260 w 260"/>
                <a:gd name="T75" fmla="*/ 40 h 201"/>
                <a:gd name="T76" fmla="*/ 217 w 260"/>
                <a:gd name="T7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0" h="201">
                  <a:moveTo>
                    <a:pt x="217" y="0"/>
                  </a:moveTo>
                  <a:lnTo>
                    <a:pt x="202" y="14"/>
                  </a:lnTo>
                  <a:lnTo>
                    <a:pt x="187" y="28"/>
                  </a:lnTo>
                  <a:lnTo>
                    <a:pt x="170" y="42"/>
                  </a:lnTo>
                  <a:lnTo>
                    <a:pt x="154" y="56"/>
                  </a:lnTo>
                  <a:lnTo>
                    <a:pt x="137" y="68"/>
                  </a:lnTo>
                  <a:lnTo>
                    <a:pt x="120" y="81"/>
                  </a:lnTo>
                  <a:lnTo>
                    <a:pt x="104" y="92"/>
                  </a:lnTo>
                  <a:lnTo>
                    <a:pt x="86" y="103"/>
                  </a:lnTo>
                  <a:lnTo>
                    <a:pt x="75" y="110"/>
                  </a:lnTo>
                  <a:lnTo>
                    <a:pt x="65" y="115"/>
                  </a:lnTo>
                  <a:lnTo>
                    <a:pt x="54" y="122"/>
                  </a:lnTo>
                  <a:lnTo>
                    <a:pt x="43" y="128"/>
                  </a:lnTo>
                  <a:lnTo>
                    <a:pt x="33" y="135"/>
                  </a:lnTo>
                  <a:lnTo>
                    <a:pt x="22" y="140"/>
                  </a:lnTo>
                  <a:lnTo>
                    <a:pt x="11" y="146"/>
                  </a:lnTo>
                  <a:lnTo>
                    <a:pt x="0" y="151"/>
                  </a:lnTo>
                  <a:lnTo>
                    <a:pt x="29" y="201"/>
                  </a:lnTo>
                  <a:lnTo>
                    <a:pt x="34" y="198"/>
                  </a:lnTo>
                  <a:lnTo>
                    <a:pt x="40" y="196"/>
                  </a:lnTo>
                  <a:lnTo>
                    <a:pt x="45" y="193"/>
                  </a:lnTo>
                  <a:lnTo>
                    <a:pt x="51" y="190"/>
                  </a:lnTo>
                  <a:lnTo>
                    <a:pt x="56" y="187"/>
                  </a:lnTo>
                  <a:lnTo>
                    <a:pt x="62" y="183"/>
                  </a:lnTo>
                  <a:lnTo>
                    <a:pt x="68" y="180"/>
                  </a:lnTo>
                  <a:lnTo>
                    <a:pt x="73" y="178"/>
                  </a:lnTo>
                  <a:lnTo>
                    <a:pt x="97" y="164"/>
                  </a:lnTo>
                  <a:lnTo>
                    <a:pt x="120" y="150"/>
                  </a:lnTo>
                  <a:lnTo>
                    <a:pt x="142" y="136"/>
                  </a:lnTo>
                  <a:lnTo>
                    <a:pt x="166" y="119"/>
                  </a:lnTo>
                  <a:lnTo>
                    <a:pt x="187" y="104"/>
                  </a:lnTo>
                  <a:lnTo>
                    <a:pt x="209" y="87"/>
                  </a:lnTo>
                  <a:lnTo>
                    <a:pt x="230" y="71"/>
                  </a:lnTo>
                  <a:lnTo>
                    <a:pt x="249" y="53"/>
                  </a:lnTo>
                  <a:lnTo>
                    <a:pt x="252" y="50"/>
                  </a:lnTo>
                  <a:lnTo>
                    <a:pt x="255" y="46"/>
                  </a:lnTo>
                  <a:lnTo>
                    <a:pt x="258" y="43"/>
                  </a:lnTo>
                  <a:lnTo>
                    <a:pt x="260" y="4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1847" y="1919"/>
              <a:ext cx="168" cy="135"/>
            </a:xfrm>
            <a:custGeom>
              <a:avLst/>
              <a:gdLst>
                <a:gd name="T0" fmla="*/ 0 w 168"/>
                <a:gd name="T1" fmla="*/ 85 h 135"/>
                <a:gd name="T2" fmla="*/ 29 w 168"/>
                <a:gd name="T3" fmla="*/ 135 h 135"/>
                <a:gd name="T4" fmla="*/ 48 w 168"/>
                <a:gd name="T5" fmla="*/ 125 h 135"/>
                <a:gd name="T6" fmla="*/ 66 w 168"/>
                <a:gd name="T7" fmla="*/ 115 h 135"/>
                <a:gd name="T8" fmla="*/ 84 w 168"/>
                <a:gd name="T9" fmla="*/ 104 h 135"/>
                <a:gd name="T10" fmla="*/ 102 w 168"/>
                <a:gd name="T11" fmla="*/ 92 h 135"/>
                <a:gd name="T12" fmla="*/ 119 w 168"/>
                <a:gd name="T13" fmla="*/ 81 h 135"/>
                <a:gd name="T14" fmla="*/ 136 w 168"/>
                <a:gd name="T15" fmla="*/ 67 h 135"/>
                <a:gd name="T16" fmla="*/ 152 w 168"/>
                <a:gd name="T17" fmla="*/ 54 h 135"/>
                <a:gd name="T18" fmla="*/ 168 w 168"/>
                <a:gd name="T19" fmla="*/ 40 h 135"/>
                <a:gd name="T20" fmla="*/ 125 w 168"/>
                <a:gd name="T21" fmla="*/ 0 h 135"/>
                <a:gd name="T22" fmla="*/ 111 w 168"/>
                <a:gd name="T23" fmla="*/ 13 h 135"/>
                <a:gd name="T24" fmla="*/ 97 w 168"/>
                <a:gd name="T25" fmla="*/ 24 h 135"/>
                <a:gd name="T26" fmla="*/ 82 w 168"/>
                <a:gd name="T27" fmla="*/ 36 h 135"/>
                <a:gd name="T28" fmla="*/ 66 w 168"/>
                <a:gd name="T29" fmla="*/ 46 h 135"/>
                <a:gd name="T30" fmla="*/ 51 w 168"/>
                <a:gd name="T31" fmla="*/ 57 h 135"/>
                <a:gd name="T32" fmla="*/ 34 w 168"/>
                <a:gd name="T33" fmla="*/ 67 h 135"/>
                <a:gd name="T34" fmla="*/ 18 w 168"/>
                <a:gd name="T35" fmla="*/ 77 h 135"/>
                <a:gd name="T36" fmla="*/ 0 w 168"/>
                <a:gd name="T37" fmla="*/ 8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8" h="135">
                  <a:moveTo>
                    <a:pt x="0" y="85"/>
                  </a:moveTo>
                  <a:lnTo>
                    <a:pt x="29" y="135"/>
                  </a:lnTo>
                  <a:lnTo>
                    <a:pt x="48" y="125"/>
                  </a:lnTo>
                  <a:lnTo>
                    <a:pt x="66" y="115"/>
                  </a:lnTo>
                  <a:lnTo>
                    <a:pt x="84" y="104"/>
                  </a:lnTo>
                  <a:lnTo>
                    <a:pt x="102" y="92"/>
                  </a:lnTo>
                  <a:lnTo>
                    <a:pt x="119" y="81"/>
                  </a:lnTo>
                  <a:lnTo>
                    <a:pt x="136" y="67"/>
                  </a:lnTo>
                  <a:lnTo>
                    <a:pt x="152" y="54"/>
                  </a:lnTo>
                  <a:lnTo>
                    <a:pt x="168" y="40"/>
                  </a:lnTo>
                  <a:lnTo>
                    <a:pt x="125" y="0"/>
                  </a:lnTo>
                  <a:lnTo>
                    <a:pt x="111" y="13"/>
                  </a:lnTo>
                  <a:lnTo>
                    <a:pt x="97" y="24"/>
                  </a:lnTo>
                  <a:lnTo>
                    <a:pt x="82" y="36"/>
                  </a:lnTo>
                  <a:lnTo>
                    <a:pt x="66" y="46"/>
                  </a:lnTo>
                  <a:lnTo>
                    <a:pt x="51" y="57"/>
                  </a:lnTo>
                  <a:lnTo>
                    <a:pt x="34" y="67"/>
                  </a:lnTo>
                  <a:lnTo>
                    <a:pt x="18" y="77"/>
                  </a:lnTo>
                  <a:lnTo>
                    <a:pt x="0" y="85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4" name="Freeform 75"/>
            <p:cNvSpPr>
              <a:spLocks/>
            </p:cNvSpPr>
            <p:nvPr/>
          </p:nvSpPr>
          <p:spPr bwMode="auto">
            <a:xfrm>
              <a:off x="1075" y="1345"/>
              <a:ext cx="108" cy="166"/>
            </a:xfrm>
            <a:custGeom>
              <a:avLst/>
              <a:gdLst>
                <a:gd name="T0" fmla="*/ 60 w 108"/>
                <a:gd name="T1" fmla="*/ 166 h 166"/>
                <a:gd name="T2" fmla="*/ 64 w 108"/>
                <a:gd name="T3" fmla="*/ 148 h 166"/>
                <a:gd name="T4" fmla="*/ 68 w 108"/>
                <a:gd name="T5" fmla="*/ 129 h 166"/>
                <a:gd name="T6" fmla="*/ 72 w 108"/>
                <a:gd name="T7" fmla="*/ 111 h 166"/>
                <a:gd name="T8" fmla="*/ 78 w 108"/>
                <a:gd name="T9" fmla="*/ 94 h 166"/>
                <a:gd name="T10" fmla="*/ 85 w 108"/>
                <a:gd name="T11" fmla="*/ 76 h 166"/>
                <a:gd name="T12" fmla="*/ 92 w 108"/>
                <a:gd name="T13" fmla="*/ 60 h 166"/>
                <a:gd name="T14" fmla="*/ 100 w 108"/>
                <a:gd name="T15" fmla="*/ 43 h 166"/>
                <a:gd name="T16" fmla="*/ 108 w 108"/>
                <a:gd name="T17" fmla="*/ 26 h 166"/>
                <a:gd name="T18" fmla="*/ 54 w 108"/>
                <a:gd name="T19" fmla="*/ 0 h 166"/>
                <a:gd name="T20" fmla="*/ 45 w 108"/>
                <a:gd name="T21" fmla="*/ 18 h 166"/>
                <a:gd name="T22" fmla="*/ 36 w 108"/>
                <a:gd name="T23" fmla="*/ 36 h 166"/>
                <a:gd name="T24" fmla="*/ 28 w 108"/>
                <a:gd name="T25" fmla="*/ 55 h 166"/>
                <a:gd name="T26" fmla="*/ 21 w 108"/>
                <a:gd name="T27" fmla="*/ 75 h 166"/>
                <a:gd name="T28" fmla="*/ 14 w 108"/>
                <a:gd name="T29" fmla="*/ 94 h 166"/>
                <a:gd name="T30" fmla="*/ 9 w 108"/>
                <a:gd name="T31" fmla="*/ 115 h 166"/>
                <a:gd name="T32" fmla="*/ 4 w 108"/>
                <a:gd name="T33" fmla="*/ 136 h 166"/>
                <a:gd name="T34" fmla="*/ 0 w 108"/>
                <a:gd name="T35" fmla="*/ 157 h 166"/>
                <a:gd name="T36" fmla="*/ 60 w 108"/>
                <a:gd name="T37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6">
                  <a:moveTo>
                    <a:pt x="60" y="166"/>
                  </a:moveTo>
                  <a:lnTo>
                    <a:pt x="64" y="148"/>
                  </a:lnTo>
                  <a:lnTo>
                    <a:pt x="68" y="129"/>
                  </a:lnTo>
                  <a:lnTo>
                    <a:pt x="72" y="111"/>
                  </a:lnTo>
                  <a:lnTo>
                    <a:pt x="78" y="94"/>
                  </a:lnTo>
                  <a:lnTo>
                    <a:pt x="85" y="76"/>
                  </a:lnTo>
                  <a:lnTo>
                    <a:pt x="92" y="60"/>
                  </a:lnTo>
                  <a:lnTo>
                    <a:pt x="100" y="43"/>
                  </a:lnTo>
                  <a:lnTo>
                    <a:pt x="108" y="26"/>
                  </a:lnTo>
                  <a:lnTo>
                    <a:pt x="54" y="0"/>
                  </a:lnTo>
                  <a:lnTo>
                    <a:pt x="45" y="18"/>
                  </a:lnTo>
                  <a:lnTo>
                    <a:pt x="36" y="36"/>
                  </a:lnTo>
                  <a:lnTo>
                    <a:pt x="28" y="55"/>
                  </a:lnTo>
                  <a:lnTo>
                    <a:pt x="21" y="75"/>
                  </a:lnTo>
                  <a:lnTo>
                    <a:pt x="14" y="94"/>
                  </a:lnTo>
                  <a:lnTo>
                    <a:pt x="9" y="115"/>
                  </a:lnTo>
                  <a:lnTo>
                    <a:pt x="4" y="136"/>
                  </a:lnTo>
                  <a:lnTo>
                    <a:pt x="0" y="157"/>
                  </a:lnTo>
                  <a:lnTo>
                    <a:pt x="60" y="16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5" name="Freeform 76"/>
            <p:cNvSpPr>
              <a:spLocks/>
            </p:cNvSpPr>
            <p:nvPr/>
          </p:nvSpPr>
          <p:spPr bwMode="auto">
            <a:xfrm>
              <a:off x="964" y="2181"/>
              <a:ext cx="253" cy="202"/>
            </a:xfrm>
            <a:custGeom>
              <a:avLst/>
              <a:gdLst>
                <a:gd name="T0" fmla="*/ 34 w 253"/>
                <a:gd name="T1" fmla="*/ 0 h 202"/>
                <a:gd name="T2" fmla="*/ 0 w 253"/>
                <a:gd name="T3" fmla="*/ 31 h 202"/>
                <a:gd name="T4" fmla="*/ 2 w 253"/>
                <a:gd name="T5" fmla="*/ 35 h 202"/>
                <a:gd name="T6" fmla="*/ 3 w 253"/>
                <a:gd name="T7" fmla="*/ 52 h 202"/>
                <a:gd name="T8" fmla="*/ 16 w 253"/>
                <a:gd name="T9" fmla="*/ 63 h 202"/>
                <a:gd name="T10" fmla="*/ 27 w 253"/>
                <a:gd name="T11" fmla="*/ 73 h 202"/>
                <a:gd name="T12" fmla="*/ 39 w 253"/>
                <a:gd name="T13" fmla="*/ 84 h 202"/>
                <a:gd name="T14" fmla="*/ 52 w 253"/>
                <a:gd name="T15" fmla="*/ 93 h 202"/>
                <a:gd name="T16" fmla="*/ 65 w 253"/>
                <a:gd name="T17" fmla="*/ 103 h 202"/>
                <a:gd name="T18" fmla="*/ 78 w 253"/>
                <a:gd name="T19" fmla="*/ 113 h 202"/>
                <a:gd name="T20" fmla="*/ 90 w 253"/>
                <a:gd name="T21" fmla="*/ 123 h 202"/>
                <a:gd name="T22" fmla="*/ 104 w 253"/>
                <a:gd name="T23" fmla="*/ 132 h 202"/>
                <a:gd name="T24" fmla="*/ 118 w 253"/>
                <a:gd name="T25" fmla="*/ 142 h 202"/>
                <a:gd name="T26" fmla="*/ 133 w 253"/>
                <a:gd name="T27" fmla="*/ 152 h 202"/>
                <a:gd name="T28" fmla="*/ 147 w 253"/>
                <a:gd name="T29" fmla="*/ 160 h 202"/>
                <a:gd name="T30" fmla="*/ 163 w 253"/>
                <a:gd name="T31" fmla="*/ 170 h 202"/>
                <a:gd name="T32" fmla="*/ 178 w 253"/>
                <a:gd name="T33" fmla="*/ 178 h 202"/>
                <a:gd name="T34" fmla="*/ 195 w 253"/>
                <a:gd name="T35" fmla="*/ 186 h 202"/>
                <a:gd name="T36" fmla="*/ 210 w 253"/>
                <a:gd name="T37" fmla="*/ 195 h 202"/>
                <a:gd name="T38" fmla="*/ 225 w 253"/>
                <a:gd name="T39" fmla="*/ 202 h 202"/>
                <a:gd name="T40" fmla="*/ 253 w 253"/>
                <a:gd name="T41" fmla="*/ 152 h 202"/>
                <a:gd name="T42" fmla="*/ 222 w 253"/>
                <a:gd name="T43" fmla="*/ 136 h 202"/>
                <a:gd name="T44" fmla="*/ 193 w 253"/>
                <a:gd name="T45" fmla="*/ 120 h 202"/>
                <a:gd name="T46" fmla="*/ 165 w 253"/>
                <a:gd name="T47" fmla="*/ 102 h 202"/>
                <a:gd name="T48" fmla="*/ 138 w 253"/>
                <a:gd name="T49" fmla="*/ 84 h 202"/>
                <a:gd name="T50" fmla="*/ 110 w 253"/>
                <a:gd name="T51" fmla="*/ 64 h 202"/>
                <a:gd name="T52" fmla="*/ 84 w 253"/>
                <a:gd name="T53" fmla="*/ 43 h 202"/>
                <a:gd name="T54" fmla="*/ 59 w 253"/>
                <a:gd name="T55" fmla="*/ 23 h 202"/>
                <a:gd name="T56" fmla="*/ 34 w 253"/>
                <a:gd name="T57" fmla="*/ 0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53" h="202">
                  <a:moveTo>
                    <a:pt x="34" y="0"/>
                  </a:moveTo>
                  <a:lnTo>
                    <a:pt x="0" y="31"/>
                  </a:lnTo>
                  <a:lnTo>
                    <a:pt x="2" y="35"/>
                  </a:lnTo>
                  <a:lnTo>
                    <a:pt x="3" y="52"/>
                  </a:lnTo>
                  <a:lnTo>
                    <a:pt x="16" y="63"/>
                  </a:lnTo>
                  <a:lnTo>
                    <a:pt x="27" y="73"/>
                  </a:lnTo>
                  <a:lnTo>
                    <a:pt x="39" y="84"/>
                  </a:lnTo>
                  <a:lnTo>
                    <a:pt x="52" y="93"/>
                  </a:lnTo>
                  <a:lnTo>
                    <a:pt x="65" y="103"/>
                  </a:lnTo>
                  <a:lnTo>
                    <a:pt x="78" y="113"/>
                  </a:lnTo>
                  <a:lnTo>
                    <a:pt x="90" y="123"/>
                  </a:lnTo>
                  <a:lnTo>
                    <a:pt x="104" y="132"/>
                  </a:lnTo>
                  <a:lnTo>
                    <a:pt x="118" y="142"/>
                  </a:lnTo>
                  <a:lnTo>
                    <a:pt x="133" y="152"/>
                  </a:lnTo>
                  <a:lnTo>
                    <a:pt x="147" y="160"/>
                  </a:lnTo>
                  <a:lnTo>
                    <a:pt x="163" y="170"/>
                  </a:lnTo>
                  <a:lnTo>
                    <a:pt x="178" y="178"/>
                  </a:lnTo>
                  <a:lnTo>
                    <a:pt x="195" y="186"/>
                  </a:lnTo>
                  <a:lnTo>
                    <a:pt x="210" y="195"/>
                  </a:lnTo>
                  <a:lnTo>
                    <a:pt x="225" y="202"/>
                  </a:lnTo>
                  <a:lnTo>
                    <a:pt x="253" y="152"/>
                  </a:lnTo>
                  <a:lnTo>
                    <a:pt x="222" y="136"/>
                  </a:lnTo>
                  <a:lnTo>
                    <a:pt x="193" y="120"/>
                  </a:lnTo>
                  <a:lnTo>
                    <a:pt x="165" y="102"/>
                  </a:lnTo>
                  <a:lnTo>
                    <a:pt x="138" y="84"/>
                  </a:lnTo>
                  <a:lnTo>
                    <a:pt x="110" y="64"/>
                  </a:lnTo>
                  <a:lnTo>
                    <a:pt x="84" y="43"/>
                  </a:lnTo>
                  <a:lnTo>
                    <a:pt x="59" y="23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1231" y="1916"/>
              <a:ext cx="169" cy="138"/>
            </a:xfrm>
            <a:custGeom>
              <a:avLst/>
              <a:gdLst>
                <a:gd name="T0" fmla="*/ 169 w 169"/>
                <a:gd name="T1" fmla="*/ 86 h 138"/>
                <a:gd name="T2" fmla="*/ 151 w 169"/>
                <a:gd name="T3" fmla="*/ 78 h 138"/>
                <a:gd name="T4" fmla="*/ 134 w 169"/>
                <a:gd name="T5" fmla="*/ 68 h 138"/>
                <a:gd name="T6" fmla="*/ 118 w 169"/>
                <a:gd name="T7" fmla="*/ 59 h 138"/>
                <a:gd name="T8" fmla="*/ 102 w 169"/>
                <a:gd name="T9" fmla="*/ 48 h 138"/>
                <a:gd name="T10" fmla="*/ 86 w 169"/>
                <a:gd name="T11" fmla="*/ 37 h 138"/>
                <a:gd name="T12" fmla="*/ 70 w 169"/>
                <a:gd name="T13" fmla="*/ 25 h 138"/>
                <a:gd name="T14" fmla="*/ 57 w 169"/>
                <a:gd name="T15" fmla="*/ 13 h 138"/>
                <a:gd name="T16" fmla="*/ 43 w 169"/>
                <a:gd name="T17" fmla="*/ 0 h 138"/>
                <a:gd name="T18" fmla="*/ 0 w 169"/>
                <a:gd name="T19" fmla="*/ 41 h 138"/>
                <a:gd name="T20" fmla="*/ 15 w 169"/>
                <a:gd name="T21" fmla="*/ 55 h 138"/>
                <a:gd name="T22" fmla="*/ 32 w 169"/>
                <a:gd name="T23" fmla="*/ 68 h 138"/>
                <a:gd name="T24" fmla="*/ 48 w 169"/>
                <a:gd name="T25" fmla="*/ 82 h 138"/>
                <a:gd name="T26" fmla="*/ 66 w 169"/>
                <a:gd name="T27" fmla="*/ 95 h 138"/>
                <a:gd name="T28" fmla="*/ 84 w 169"/>
                <a:gd name="T29" fmla="*/ 106 h 138"/>
                <a:gd name="T30" fmla="*/ 102 w 169"/>
                <a:gd name="T31" fmla="*/ 117 h 138"/>
                <a:gd name="T32" fmla="*/ 120 w 169"/>
                <a:gd name="T33" fmla="*/ 128 h 138"/>
                <a:gd name="T34" fmla="*/ 140 w 169"/>
                <a:gd name="T35" fmla="*/ 138 h 138"/>
                <a:gd name="T36" fmla="*/ 169 w 169"/>
                <a:gd name="T37" fmla="*/ 86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9" h="138">
                  <a:moveTo>
                    <a:pt x="169" y="86"/>
                  </a:moveTo>
                  <a:lnTo>
                    <a:pt x="151" y="78"/>
                  </a:lnTo>
                  <a:lnTo>
                    <a:pt x="134" y="68"/>
                  </a:lnTo>
                  <a:lnTo>
                    <a:pt x="118" y="59"/>
                  </a:lnTo>
                  <a:lnTo>
                    <a:pt x="102" y="48"/>
                  </a:lnTo>
                  <a:lnTo>
                    <a:pt x="86" y="37"/>
                  </a:lnTo>
                  <a:lnTo>
                    <a:pt x="70" y="25"/>
                  </a:lnTo>
                  <a:lnTo>
                    <a:pt x="57" y="13"/>
                  </a:lnTo>
                  <a:lnTo>
                    <a:pt x="43" y="0"/>
                  </a:lnTo>
                  <a:lnTo>
                    <a:pt x="0" y="41"/>
                  </a:lnTo>
                  <a:lnTo>
                    <a:pt x="15" y="55"/>
                  </a:lnTo>
                  <a:lnTo>
                    <a:pt x="32" y="68"/>
                  </a:lnTo>
                  <a:lnTo>
                    <a:pt x="48" y="82"/>
                  </a:lnTo>
                  <a:lnTo>
                    <a:pt x="66" y="95"/>
                  </a:lnTo>
                  <a:lnTo>
                    <a:pt x="84" y="106"/>
                  </a:lnTo>
                  <a:lnTo>
                    <a:pt x="102" y="117"/>
                  </a:lnTo>
                  <a:lnTo>
                    <a:pt x="120" y="128"/>
                  </a:lnTo>
                  <a:lnTo>
                    <a:pt x="140" y="138"/>
                  </a:lnTo>
                  <a:lnTo>
                    <a:pt x="169" y="86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1075" y="1663"/>
              <a:ext cx="107" cy="162"/>
            </a:xfrm>
            <a:custGeom>
              <a:avLst/>
              <a:gdLst>
                <a:gd name="T0" fmla="*/ 60 w 107"/>
                <a:gd name="T1" fmla="*/ 0 h 162"/>
                <a:gd name="T2" fmla="*/ 0 w 107"/>
                <a:gd name="T3" fmla="*/ 9 h 162"/>
                <a:gd name="T4" fmla="*/ 4 w 107"/>
                <a:gd name="T5" fmla="*/ 30 h 162"/>
                <a:gd name="T6" fmla="*/ 9 w 107"/>
                <a:gd name="T7" fmla="*/ 50 h 162"/>
                <a:gd name="T8" fmla="*/ 14 w 107"/>
                <a:gd name="T9" fmla="*/ 69 h 162"/>
                <a:gd name="T10" fmla="*/ 21 w 107"/>
                <a:gd name="T11" fmla="*/ 88 h 162"/>
                <a:gd name="T12" fmla="*/ 28 w 107"/>
                <a:gd name="T13" fmla="*/ 108 h 162"/>
                <a:gd name="T14" fmla="*/ 35 w 107"/>
                <a:gd name="T15" fmla="*/ 126 h 162"/>
                <a:gd name="T16" fmla="*/ 43 w 107"/>
                <a:gd name="T17" fmla="*/ 144 h 162"/>
                <a:gd name="T18" fmla="*/ 53 w 107"/>
                <a:gd name="T19" fmla="*/ 162 h 162"/>
                <a:gd name="T20" fmla="*/ 107 w 107"/>
                <a:gd name="T21" fmla="*/ 136 h 162"/>
                <a:gd name="T22" fmla="*/ 99 w 107"/>
                <a:gd name="T23" fmla="*/ 120 h 162"/>
                <a:gd name="T24" fmla="*/ 92 w 107"/>
                <a:gd name="T25" fmla="*/ 104 h 162"/>
                <a:gd name="T26" fmla="*/ 85 w 107"/>
                <a:gd name="T27" fmla="*/ 87 h 162"/>
                <a:gd name="T28" fmla="*/ 78 w 107"/>
                <a:gd name="T29" fmla="*/ 70 h 162"/>
                <a:gd name="T30" fmla="*/ 72 w 107"/>
                <a:gd name="T31" fmla="*/ 52 h 162"/>
                <a:gd name="T32" fmla="*/ 68 w 107"/>
                <a:gd name="T33" fmla="*/ 36 h 162"/>
                <a:gd name="T34" fmla="*/ 64 w 107"/>
                <a:gd name="T35" fmla="*/ 18 h 162"/>
                <a:gd name="T36" fmla="*/ 60 w 107"/>
                <a:gd name="T37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7" h="162">
                  <a:moveTo>
                    <a:pt x="60" y="0"/>
                  </a:moveTo>
                  <a:lnTo>
                    <a:pt x="0" y="9"/>
                  </a:lnTo>
                  <a:lnTo>
                    <a:pt x="4" y="30"/>
                  </a:lnTo>
                  <a:lnTo>
                    <a:pt x="9" y="50"/>
                  </a:lnTo>
                  <a:lnTo>
                    <a:pt x="14" y="69"/>
                  </a:lnTo>
                  <a:lnTo>
                    <a:pt x="21" y="88"/>
                  </a:lnTo>
                  <a:lnTo>
                    <a:pt x="28" y="108"/>
                  </a:lnTo>
                  <a:lnTo>
                    <a:pt x="35" y="126"/>
                  </a:lnTo>
                  <a:lnTo>
                    <a:pt x="43" y="144"/>
                  </a:lnTo>
                  <a:lnTo>
                    <a:pt x="53" y="162"/>
                  </a:lnTo>
                  <a:lnTo>
                    <a:pt x="107" y="136"/>
                  </a:lnTo>
                  <a:lnTo>
                    <a:pt x="99" y="120"/>
                  </a:lnTo>
                  <a:lnTo>
                    <a:pt x="92" y="104"/>
                  </a:lnTo>
                  <a:lnTo>
                    <a:pt x="85" y="87"/>
                  </a:lnTo>
                  <a:lnTo>
                    <a:pt x="78" y="70"/>
                  </a:lnTo>
                  <a:lnTo>
                    <a:pt x="72" y="52"/>
                  </a:lnTo>
                  <a:lnTo>
                    <a:pt x="68" y="36"/>
                  </a:lnTo>
                  <a:lnTo>
                    <a:pt x="64" y="18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AA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8" name="Freeform 79"/>
            <p:cNvSpPr>
              <a:spLocks/>
            </p:cNvSpPr>
            <p:nvPr/>
          </p:nvSpPr>
          <p:spPr bwMode="auto">
            <a:xfrm>
              <a:off x="1480" y="746"/>
              <a:ext cx="264" cy="321"/>
            </a:xfrm>
            <a:custGeom>
              <a:avLst/>
              <a:gdLst>
                <a:gd name="T0" fmla="*/ 143 w 264"/>
                <a:gd name="T1" fmla="*/ 315 h 321"/>
                <a:gd name="T2" fmla="*/ 153 w 264"/>
                <a:gd name="T3" fmla="*/ 315 h 321"/>
                <a:gd name="T4" fmla="*/ 163 w 264"/>
                <a:gd name="T5" fmla="*/ 315 h 321"/>
                <a:gd name="T6" fmla="*/ 172 w 264"/>
                <a:gd name="T7" fmla="*/ 315 h 321"/>
                <a:gd name="T8" fmla="*/ 182 w 264"/>
                <a:gd name="T9" fmla="*/ 316 h 321"/>
                <a:gd name="T10" fmla="*/ 192 w 264"/>
                <a:gd name="T11" fmla="*/ 316 h 321"/>
                <a:gd name="T12" fmla="*/ 200 w 264"/>
                <a:gd name="T13" fmla="*/ 317 h 321"/>
                <a:gd name="T14" fmla="*/ 210 w 264"/>
                <a:gd name="T15" fmla="*/ 317 h 321"/>
                <a:gd name="T16" fmla="*/ 220 w 264"/>
                <a:gd name="T17" fmla="*/ 319 h 321"/>
                <a:gd name="T18" fmla="*/ 264 w 264"/>
                <a:gd name="T19" fmla="*/ 8 h 321"/>
                <a:gd name="T20" fmla="*/ 249 w 264"/>
                <a:gd name="T21" fmla="*/ 7 h 321"/>
                <a:gd name="T22" fmla="*/ 235 w 264"/>
                <a:gd name="T23" fmla="*/ 4 h 321"/>
                <a:gd name="T24" fmla="*/ 220 w 264"/>
                <a:gd name="T25" fmla="*/ 2 h 321"/>
                <a:gd name="T26" fmla="*/ 204 w 264"/>
                <a:gd name="T27" fmla="*/ 1 h 321"/>
                <a:gd name="T28" fmla="*/ 189 w 264"/>
                <a:gd name="T29" fmla="*/ 1 h 321"/>
                <a:gd name="T30" fmla="*/ 174 w 264"/>
                <a:gd name="T31" fmla="*/ 0 h 321"/>
                <a:gd name="T32" fmla="*/ 159 w 264"/>
                <a:gd name="T33" fmla="*/ 0 h 321"/>
                <a:gd name="T34" fmla="*/ 143 w 264"/>
                <a:gd name="T35" fmla="*/ 0 h 321"/>
                <a:gd name="T36" fmla="*/ 125 w 264"/>
                <a:gd name="T37" fmla="*/ 0 h 321"/>
                <a:gd name="T38" fmla="*/ 107 w 264"/>
                <a:gd name="T39" fmla="*/ 1 h 321"/>
                <a:gd name="T40" fmla="*/ 89 w 264"/>
                <a:gd name="T41" fmla="*/ 1 h 321"/>
                <a:gd name="T42" fmla="*/ 71 w 264"/>
                <a:gd name="T43" fmla="*/ 2 h 321"/>
                <a:gd name="T44" fmla="*/ 53 w 264"/>
                <a:gd name="T45" fmla="*/ 4 h 321"/>
                <a:gd name="T46" fmla="*/ 36 w 264"/>
                <a:gd name="T47" fmla="*/ 7 h 321"/>
                <a:gd name="T48" fmla="*/ 18 w 264"/>
                <a:gd name="T49" fmla="*/ 8 h 321"/>
                <a:gd name="T50" fmla="*/ 0 w 264"/>
                <a:gd name="T51" fmla="*/ 11 h 321"/>
                <a:gd name="T52" fmla="*/ 50 w 264"/>
                <a:gd name="T53" fmla="*/ 321 h 321"/>
                <a:gd name="T54" fmla="*/ 61 w 264"/>
                <a:gd name="T55" fmla="*/ 320 h 321"/>
                <a:gd name="T56" fmla="*/ 74 w 264"/>
                <a:gd name="T57" fmla="*/ 319 h 321"/>
                <a:gd name="T58" fmla="*/ 85 w 264"/>
                <a:gd name="T59" fmla="*/ 317 h 321"/>
                <a:gd name="T60" fmla="*/ 96 w 264"/>
                <a:gd name="T61" fmla="*/ 316 h 321"/>
                <a:gd name="T62" fmla="*/ 107 w 264"/>
                <a:gd name="T63" fmla="*/ 316 h 321"/>
                <a:gd name="T64" fmla="*/ 120 w 264"/>
                <a:gd name="T65" fmla="*/ 315 h 321"/>
                <a:gd name="T66" fmla="*/ 131 w 264"/>
                <a:gd name="T67" fmla="*/ 315 h 321"/>
                <a:gd name="T68" fmla="*/ 143 w 264"/>
                <a:gd name="T69" fmla="*/ 315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4" h="321">
                  <a:moveTo>
                    <a:pt x="143" y="315"/>
                  </a:moveTo>
                  <a:lnTo>
                    <a:pt x="153" y="315"/>
                  </a:lnTo>
                  <a:lnTo>
                    <a:pt x="163" y="315"/>
                  </a:lnTo>
                  <a:lnTo>
                    <a:pt x="172" y="315"/>
                  </a:lnTo>
                  <a:lnTo>
                    <a:pt x="182" y="316"/>
                  </a:lnTo>
                  <a:lnTo>
                    <a:pt x="192" y="316"/>
                  </a:lnTo>
                  <a:lnTo>
                    <a:pt x="200" y="317"/>
                  </a:lnTo>
                  <a:lnTo>
                    <a:pt x="210" y="317"/>
                  </a:lnTo>
                  <a:lnTo>
                    <a:pt x="220" y="319"/>
                  </a:lnTo>
                  <a:lnTo>
                    <a:pt x="264" y="8"/>
                  </a:lnTo>
                  <a:lnTo>
                    <a:pt x="249" y="7"/>
                  </a:lnTo>
                  <a:lnTo>
                    <a:pt x="235" y="4"/>
                  </a:lnTo>
                  <a:lnTo>
                    <a:pt x="220" y="2"/>
                  </a:lnTo>
                  <a:lnTo>
                    <a:pt x="204" y="1"/>
                  </a:lnTo>
                  <a:lnTo>
                    <a:pt x="189" y="1"/>
                  </a:lnTo>
                  <a:lnTo>
                    <a:pt x="174" y="0"/>
                  </a:lnTo>
                  <a:lnTo>
                    <a:pt x="159" y="0"/>
                  </a:lnTo>
                  <a:lnTo>
                    <a:pt x="143" y="0"/>
                  </a:lnTo>
                  <a:lnTo>
                    <a:pt x="125" y="0"/>
                  </a:lnTo>
                  <a:lnTo>
                    <a:pt x="107" y="1"/>
                  </a:lnTo>
                  <a:lnTo>
                    <a:pt x="89" y="1"/>
                  </a:lnTo>
                  <a:lnTo>
                    <a:pt x="71" y="2"/>
                  </a:lnTo>
                  <a:lnTo>
                    <a:pt x="53" y="4"/>
                  </a:lnTo>
                  <a:lnTo>
                    <a:pt x="36" y="7"/>
                  </a:lnTo>
                  <a:lnTo>
                    <a:pt x="18" y="8"/>
                  </a:lnTo>
                  <a:lnTo>
                    <a:pt x="0" y="11"/>
                  </a:lnTo>
                  <a:lnTo>
                    <a:pt x="50" y="321"/>
                  </a:lnTo>
                  <a:lnTo>
                    <a:pt x="61" y="320"/>
                  </a:lnTo>
                  <a:lnTo>
                    <a:pt x="74" y="319"/>
                  </a:lnTo>
                  <a:lnTo>
                    <a:pt x="85" y="317"/>
                  </a:lnTo>
                  <a:lnTo>
                    <a:pt x="96" y="316"/>
                  </a:lnTo>
                  <a:lnTo>
                    <a:pt x="107" y="316"/>
                  </a:lnTo>
                  <a:lnTo>
                    <a:pt x="120" y="315"/>
                  </a:lnTo>
                  <a:lnTo>
                    <a:pt x="131" y="315"/>
                  </a:lnTo>
                  <a:lnTo>
                    <a:pt x="143" y="315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1539" y="1117"/>
              <a:ext cx="152" cy="410"/>
            </a:xfrm>
            <a:custGeom>
              <a:avLst/>
              <a:gdLst>
                <a:gd name="T0" fmla="*/ 84 w 152"/>
                <a:gd name="T1" fmla="*/ 407 h 410"/>
                <a:gd name="T2" fmla="*/ 87 w 152"/>
                <a:gd name="T3" fmla="*/ 407 h 410"/>
                <a:gd name="T4" fmla="*/ 90 w 152"/>
                <a:gd name="T5" fmla="*/ 407 h 410"/>
                <a:gd name="T6" fmla="*/ 91 w 152"/>
                <a:gd name="T7" fmla="*/ 407 h 410"/>
                <a:gd name="T8" fmla="*/ 94 w 152"/>
                <a:gd name="T9" fmla="*/ 407 h 410"/>
                <a:gd name="T10" fmla="*/ 152 w 152"/>
                <a:gd name="T11" fmla="*/ 5 h 410"/>
                <a:gd name="T12" fmla="*/ 144 w 152"/>
                <a:gd name="T13" fmla="*/ 3 h 410"/>
                <a:gd name="T14" fmla="*/ 136 w 152"/>
                <a:gd name="T15" fmla="*/ 3 h 410"/>
                <a:gd name="T16" fmla="*/ 127 w 152"/>
                <a:gd name="T17" fmla="*/ 2 h 410"/>
                <a:gd name="T18" fmla="*/ 119 w 152"/>
                <a:gd name="T19" fmla="*/ 2 h 410"/>
                <a:gd name="T20" fmla="*/ 111 w 152"/>
                <a:gd name="T21" fmla="*/ 0 h 410"/>
                <a:gd name="T22" fmla="*/ 102 w 152"/>
                <a:gd name="T23" fmla="*/ 0 h 410"/>
                <a:gd name="T24" fmla="*/ 93 w 152"/>
                <a:gd name="T25" fmla="*/ 0 h 410"/>
                <a:gd name="T26" fmla="*/ 84 w 152"/>
                <a:gd name="T27" fmla="*/ 0 h 410"/>
                <a:gd name="T28" fmla="*/ 73 w 152"/>
                <a:gd name="T29" fmla="*/ 0 h 410"/>
                <a:gd name="T30" fmla="*/ 63 w 152"/>
                <a:gd name="T31" fmla="*/ 0 h 410"/>
                <a:gd name="T32" fmla="*/ 52 w 152"/>
                <a:gd name="T33" fmla="*/ 2 h 410"/>
                <a:gd name="T34" fmla="*/ 43 w 152"/>
                <a:gd name="T35" fmla="*/ 2 h 410"/>
                <a:gd name="T36" fmla="*/ 32 w 152"/>
                <a:gd name="T37" fmla="*/ 3 h 410"/>
                <a:gd name="T38" fmla="*/ 20 w 152"/>
                <a:gd name="T39" fmla="*/ 5 h 410"/>
                <a:gd name="T40" fmla="*/ 11 w 152"/>
                <a:gd name="T41" fmla="*/ 6 h 410"/>
                <a:gd name="T42" fmla="*/ 0 w 152"/>
                <a:gd name="T43" fmla="*/ 7 h 410"/>
                <a:gd name="T44" fmla="*/ 65 w 152"/>
                <a:gd name="T45" fmla="*/ 410 h 410"/>
                <a:gd name="T46" fmla="*/ 69 w 152"/>
                <a:gd name="T47" fmla="*/ 408 h 410"/>
                <a:gd name="T48" fmla="*/ 75 w 152"/>
                <a:gd name="T49" fmla="*/ 408 h 410"/>
                <a:gd name="T50" fmla="*/ 79 w 152"/>
                <a:gd name="T51" fmla="*/ 407 h 410"/>
                <a:gd name="T52" fmla="*/ 84 w 152"/>
                <a:gd name="T53" fmla="*/ 407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2" h="410">
                  <a:moveTo>
                    <a:pt x="84" y="407"/>
                  </a:moveTo>
                  <a:lnTo>
                    <a:pt x="87" y="407"/>
                  </a:lnTo>
                  <a:lnTo>
                    <a:pt x="90" y="407"/>
                  </a:lnTo>
                  <a:lnTo>
                    <a:pt x="91" y="407"/>
                  </a:lnTo>
                  <a:lnTo>
                    <a:pt x="94" y="407"/>
                  </a:lnTo>
                  <a:lnTo>
                    <a:pt x="152" y="5"/>
                  </a:lnTo>
                  <a:lnTo>
                    <a:pt x="144" y="3"/>
                  </a:lnTo>
                  <a:lnTo>
                    <a:pt x="136" y="3"/>
                  </a:lnTo>
                  <a:lnTo>
                    <a:pt x="127" y="2"/>
                  </a:lnTo>
                  <a:lnTo>
                    <a:pt x="119" y="2"/>
                  </a:lnTo>
                  <a:lnTo>
                    <a:pt x="111" y="0"/>
                  </a:lnTo>
                  <a:lnTo>
                    <a:pt x="102" y="0"/>
                  </a:lnTo>
                  <a:lnTo>
                    <a:pt x="93" y="0"/>
                  </a:lnTo>
                  <a:lnTo>
                    <a:pt x="84" y="0"/>
                  </a:lnTo>
                  <a:lnTo>
                    <a:pt x="73" y="0"/>
                  </a:lnTo>
                  <a:lnTo>
                    <a:pt x="63" y="0"/>
                  </a:lnTo>
                  <a:lnTo>
                    <a:pt x="52" y="2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0" y="5"/>
                  </a:lnTo>
                  <a:lnTo>
                    <a:pt x="11" y="6"/>
                  </a:lnTo>
                  <a:lnTo>
                    <a:pt x="0" y="7"/>
                  </a:lnTo>
                  <a:lnTo>
                    <a:pt x="65" y="410"/>
                  </a:lnTo>
                  <a:lnTo>
                    <a:pt x="69" y="408"/>
                  </a:lnTo>
                  <a:lnTo>
                    <a:pt x="75" y="408"/>
                  </a:lnTo>
                  <a:lnTo>
                    <a:pt x="79" y="407"/>
                  </a:lnTo>
                  <a:lnTo>
                    <a:pt x="84" y="407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1504" y="2104"/>
              <a:ext cx="265" cy="320"/>
            </a:xfrm>
            <a:custGeom>
              <a:avLst/>
              <a:gdLst>
                <a:gd name="T0" fmla="*/ 119 w 265"/>
                <a:gd name="T1" fmla="*/ 7 h 320"/>
                <a:gd name="T2" fmla="*/ 110 w 265"/>
                <a:gd name="T3" fmla="*/ 7 h 320"/>
                <a:gd name="T4" fmla="*/ 100 w 265"/>
                <a:gd name="T5" fmla="*/ 7 h 320"/>
                <a:gd name="T6" fmla="*/ 90 w 265"/>
                <a:gd name="T7" fmla="*/ 7 h 320"/>
                <a:gd name="T8" fmla="*/ 80 w 265"/>
                <a:gd name="T9" fmla="*/ 5 h 320"/>
                <a:gd name="T10" fmla="*/ 71 w 265"/>
                <a:gd name="T11" fmla="*/ 5 h 320"/>
                <a:gd name="T12" fmla="*/ 61 w 265"/>
                <a:gd name="T13" fmla="*/ 4 h 320"/>
                <a:gd name="T14" fmla="*/ 51 w 265"/>
                <a:gd name="T15" fmla="*/ 3 h 320"/>
                <a:gd name="T16" fmla="*/ 42 w 265"/>
                <a:gd name="T17" fmla="*/ 1 h 320"/>
                <a:gd name="T18" fmla="*/ 0 w 265"/>
                <a:gd name="T19" fmla="*/ 313 h 320"/>
                <a:gd name="T20" fmla="*/ 15 w 265"/>
                <a:gd name="T21" fmla="*/ 315 h 320"/>
                <a:gd name="T22" fmla="*/ 29 w 265"/>
                <a:gd name="T23" fmla="*/ 316 h 320"/>
                <a:gd name="T24" fmla="*/ 44 w 265"/>
                <a:gd name="T25" fmla="*/ 317 h 320"/>
                <a:gd name="T26" fmla="*/ 60 w 265"/>
                <a:gd name="T27" fmla="*/ 319 h 320"/>
                <a:gd name="T28" fmla="*/ 74 w 265"/>
                <a:gd name="T29" fmla="*/ 319 h 320"/>
                <a:gd name="T30" fmla="*/ 89 w 265"/>
                <a:gd name="T31" fmla="*/ 320 h 320"/>
                <a:gd name="T32" fmla="*/ 104 w 265"/>
                <a:gd name="T33" fmla="*/ 320 h 320"/>
                <a:gd name="T34" fmla="*/ 119 w 265"/>
                <a:gd name="T35" fmla="*/ 320 h 320"/>
                <a:gd name="T36" fmla="*/ 137 w 265"/>
                <a:gd name="T37" fmla="*/ 320 h 320"/>
                <a:gd name="T38" fmla="*/ 157 w 265"/>
                <a:gd name="T39" fmla="*/ 320 h 320"/>
                <a:gd name="T40" fmla="*/ 175 w 265"/>
                <a:gd name="T41" fmla="*/ 319 h 320"/>
                <a:gd name="T42" fmla="*/ 193 w 265"/>
                <a:gd name="T43" fmla="*/ 317 h 320"/>
                <a:gd name="T44" fmla="*/ 211 w 265"/>
                <a:gd name="T45" fmla="*/ 316 h 320"/>
                <a:gd name="T46" fmla="*/ 229 w 265"/>
                <a:gd name="T47" fmla="*/ 315 h 320"/>
                <a:gd name="T48" fmla="*/ 247 w 265"/>
                <a:gd name="T49" fmla="*/ 312 h 320"/>
                <a:gd name="T50" fmla="*/ 265 w 265"/>
                <a:gd name="T51" fmla="*/ 309 h 320"/>
                <a:gd name="T52" fmla="*/ 212 w 265"/>
                <a:gd name="T53" fmla="*/ 0 h 320"/>
                <a:gd name="T54" fmla="*/ 201 w 265"/>
                <a:gd name="T55" fmla="*/ 1 h 320"/>
                <a:gd name="T56" fmla="*/ 189 w 265"/>
                <a:gd name="T57" fmla="*/ 3 h 320"/>
                <a:gd name="T58" fmla="*/ 178 w 265"/>
                <a:gd name="T59" fmla="*/ 4 h 320"/>
                <a:gd name="T60" fmla="*/ 166 w 265"/>
                <a:gd name="T61" fmla="*/ 5 h 320"/>
                <a:gd name="T62" fmla="*/ 155 w 265"/>
                <a:gd name="T63" fmla="*/ 5 h 320"/>
                <a:gd name="T64" fmla="*/ 143 w 265"/>
                <a:gd name="T65" fmla="*/ 7 h 320"/>
                <a:gd name="T66" fmla="*/ 132 w 265"/>
                <a:gd name="T67" fmla="*/ 7 h 320"/>
                <a:gd name="T68" fmla="*/ 119 w 265"/>
                <a:gd name="T69" fmla="*/ 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65" h="320">
                  <a:moveTo>
                    <a:pt x="119" y="7"/>
                  </a:moveTo>
                  <a:lnTo>
                    <a:pt x="110" y="7"/>
                  </a:lnTo>
                  <a:lnTo>
                    <a:pt x="100" y="7"/>
                  </a:lnTo>
                  <a:lnTo>
                    <a:pt x="90" y="7"/>
                  </a:lnTo>
                  <a:lnTo>
                    <a:pt x="80" y="5"/>
                  </a:lnTo>
                  <a:lnTo>
                    <a:pt x="71" y="5"/>
                  </a:lnTo>
                  <a:lnTo>
                    <a:pt x="61" y="4"/>
                  </a:lnTo>
                  <a:lnTo>
                    <a:pt x="51" y="3"/>
                  </a:lnTo>
                  <a:lnTo>
                    <a:pt x="42" y="1"/>
                  </a:lnTo>
                  <a:lnTo>
                    <a:pt x="0" y="313"/>
                  </a:lnTo>
                  <a:lnTo>
                    <a:pt x="15" y="315"/>
                  </a:lnTo>
                  <a:lnTo>
                    <a:pt x="29" y="316"/>
                  </a:lnTo>
                  <a:lnTo>
                    <a:pt x="44" y="317"/>
                  </a:lnTo>
                  <a:lnTo>
                    <a:pt x="60" y="319"/>
                  </a:lnTo>
                  <a:lnTo>
                    <a:pt x="74" y="319"/>
                  </a:lnTo>
                  <a:lnTo>
                    <a:pt x="89" y="320"/>
                  </a:lnTo>
                  <a:lnTo>
                    <a:pt x="104" y="320"/>
                  </a:lnTo>
                  <a:lnTo>
                    <a:pt x="119" y="320"/>
                  </a:lnTo>
                  <a:lnTo>
                    <a:pt x="137" y="320"/>
                  </a:lnTo>
                  <a:lnTo>
                    <a:pt x="157" y="320"/>
                  </a:lnTo>
                  <a:lnTo>
                    <a:pt x="175" y="319"/>
                  </a:lnTo>
                  <a:lnTo>
                    <a:pt x="193" y="317"/>
                  </a:lnTo>
                  <a:lnTo>
                    <a:pt x="211" y="316"/>
                  </a:lnTo>
                  <a:lnTo>
                    <a:pt x="229" y="315"/>
                  </a:lnTo>
                  <a:lnTo>
                    <a:pt x="247" y="312"/>
                  </a:lnTo>
                  <a:lnTo>
                    <a:pt x="265" y="309"/>
                  </a:lnTo>
                  <a:lnTo>
                    <a:pt x="212" y="0"/>
                  </a:lnTo>
                  <a:lnTo>
                    <a:pt x="201" y="1"/>
                  </a:lnTo>
                  <a:lnTo>
                    <a:pt x="189" y="3"/>
                  </a:lnTo>
                  <a:lnTo>
                    <a:pt x="178" y="4"/>
                  </a:lnTo>
                  <a:lnTo>
                    <a:pt x="166" y="5"/>
                  </a:lnTo>
                  <a:lnTo>
                    <a:pt x="155" y="5"/>
                  </a:lnTo>
                  <a:lnTo>
                    <a:pt x="143" y="7"/>
                  </a:lnTo>
                  <a:lnTo>
                    <a:pt x="132" y="7"/>
                  </a:lnTo>
                  <a:lnTo>
                    <a:pt x="119" y="7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1553" y="1645"/>
              <a:ext cx="154" cy="409"/>
            </a:xfrm>
            <a:custGeom>
              <a:avLst/>
              <a:gdLst>
                <a:gd name="T0" fmla="*/ 70 w 154"/>
                <a:gd name="T1" fmla="*/ 2 h 409"/>
                <a:gd name="T2" fmla="*/ 66 w 154"/>
                <a:gd name="T3" fmla="*/ 2 h 409"/>
                <a:gd name="T4" fmla="*/ 62 w 154"/>
                <a:gd name="T5" fmla="*/ 1 h 409"/>
                <a:gd name="T6" fmla="*/ 58 w 154"/>
                <a:gd name="T7" fmla="*/ 1 h 409"/>
                <a:gd name="T8" fmla="*/ 54 w 154"/>
                <a:gd name="T9" fmla="*/ 0 h 409"/>
                <a:gd name="T10" fmla="*/ 0 w 154"/>
                <a:gd name="T11" fmla="*/ 403 h 409"/>
                <a:gd name="T12" fmla="*/ 8 w 154"/>
                <a:gd name="T13" fmla="*/ 405 h 409"/>
                <a:gd name="T14" fmla="*/ 18 w 154"/>
                <a:gd name="T15" fmla="*/ 406 h 409"/>
                <a:gd name="T16" fmla="*/ 26 w 154"/>
                <a:gd name="T17" fmla="*/ 407 h 409"/>
                <a:gd name="T18" fmla="*/ 36 w 154"/>
                <a:gd name="T19" fmla="*/ 407 h 409"/>
                <a:gd name="T20" fmla="*/ 44 w 154"/>
                <a:gd name="T21" fmla="*/ 409 h 409"/>
                <a:gd name="T22" fmla="*/ 52 w 154"/>
                <a:gd name="T23" fmla="*/ 409 h 409"/>
                <a:gd name="T24" fmla="*/ 62 w 154"/>
                <a:gd name="T25" fmla="*/ 409 h 409"/>
                <a:gd name="T26" fmla="*/ 70 w 154"/>
                <a:gd name="T27" fmla="*/ 409 h 409"/>
                <a:gd name="T28" fmla="*/ 81 w 154"/>
                <a:gd name="T29" fmla="*/ 409 h 409"/>
                <a:gd name="T30" fmla="*/ 91 w 154"/>
                <a:gd name="T31" fmla="*/ 409 h 409"/>
                <a:gd name="T32" fmla="*/ 102 w 154"/>
                <a:gd name="T33" fmla="*/ 407 h 409"/>
                <a:gd name="T34" fmla="*/ 112 w 154"/>
                <a:gd name="T35" fmla="*/ 407 h 409"/>
                <a:gd name="T36" fmla="*/ 123 w 154"/>
                <a:gd name="T37" fmla="*/ 406 h 409"/>
                <a:gd name="T38" fmla="*/ 133 w 154"/>
                <a:gd name="T39" fmla="*/ 405 h 409"/>
                <a:gd name="T40" fmla="*/ 144 w 154"/>
                <a:gd name="T41" fmla="*/ 403 h 409"/>
                <a:gd name="T42" fmla="*/ 154 w 154"/>
                <a:gd name="T43" fmla="*/ 402 h 409"/>
                <a:gd name="T44" fmla="*/ 84 w 154"/>
                <a:gd name="T45" fmla="*/ 1 h 409"/>
                <a:gd name="T46" fmla="*/ 81 w 154"/>
                <a:gd name="T47" fmla="*/ 1 h 409"/>
                <a:gd name="T48" fmla="*/ 77 w 154"/>
                <a:gd name="T49" fmla="*/ 1 h 409"/>
                <a:gd name="T50" fmla="*/ 74 w 154"/>
                <a:gd name="T51" fmla="*/ 2 h 409"/>
                <a:gd name="T52" fmla="*/ 70 w 154"/>
                <a:gd name="T53" fmla="*/ 2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4" h="409">
                  <a:moveTo>
                    <a:pt x="70" y="2"/>
                  </a:moveTo>
                  <a:lnTo>
                    <a:pt x="66" y="2"/>
                  </a:lnTo>
                  <a:lnTo>
                    <a:pt x="62" y="1"/>
                  </a:lnTo>
                  <a:lnTo>
                    <a:pt x="58" y="1"/>
                  </a:lnTo>
                  <a:lnTo>
                    <a:pt x="54" y="0"/>
                  </a:lnTo>
                  <a:lnTo>
                    <a:pt x="0" y="403"/>
                  </a:lnTo>
                  <a:lnTo>
                    <a:pt x="8" y="405"/>
                  </a:lnTo>
                  <a:lnTo>
                    <a:pt x="18" y="406"/>
                  </a:lnTo>
                  <a:lnTo>
                    <a:pt x="26" y="407"/>
                  </a:lnTo>
                  <a:lnTo>
                    <a:pt x="36" y="407"/>
                  </a:lnTo>
                  <a:lnTo>
                    <a:pt x="44" y="409"/>
                  </a:lnTo>
                  <a:lnTo>
                    <a:pt x="52" y="409"/>
                  </a:lnTo>
                  <a:lnTo>
                    <a:pt x="62" y="409"/>
                  </a:lnTo>
                  <a:lnTo>
                    <a:pt x="70" y="409"/>
                  </a:lnTo>
                  <a:lnTo>
                    <a:pt x="81" y="409"/>
                  </a:lnTo>
                  <a:lnTo>
                    <a:pt x="91" y="409"/>
                  </a:lnTo>
                  <a:lnTo>
                    <a:pt x="102" y="407"/>
                  </a:lnTo>
                  <a:lnTo>
                    <a:pt x="112" y="407"/>
                  </a:lnTo>
                  <a:lnTo>
                    <a:pt x="123" y="406"/>
                  </a:lnTo>
                  <a:lnTo>
                    <a:pt x="133" y="405"/>
                  </a:lnTo>
                  <a:lnTo>
                    <a:pt x="144" y="403"/>
                  </a:lnTo>
                  <a:lnTo>
                    <a:pt x="154" y="402"/>
                  </a:lnTo>
                  <a:lnTo>
                    <a:pt x="84" y="1"/>
                  </a:lnTo>
                  <a:lnTo>
                    <a:pt x="81" y="1"/>
                  </a:lnTo>
                  <a:lnTo>
                    <a:pt x="77" y="1"/>
                  </a:lnTo>
                  <a:lnTo>
                    <a:pt x="74" y="2"/>
                  </a:lnTo>
                  <a:lnTo>
                    <a:pt x="70" y="2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1859" y="821"/>
              <a:ext cx="359" cy="380"/>
            </a:xfrm>
            <a:custGeom>
              <a:avLst/>
              <a:gdLst>
                <a:gd name="T0" fmla="*/ 143 w 359"/>
                <a:gd name="T1" fmla="*/ 380 h 380"/>
                <a:gd name="T2" fmla="*/ 359 w 359"/>
                <a:gd name="T3" fmla="*/ 141 h 380"/>
                <a:gd name="T4" fmla="*/ 347 w 359"/>
                <a:gd name="T5" fmla="*/ 130 h 380"/>
                <a:gd name="T6" fmla="*/ 335 w 359"/>
                <a:gd name="T7" fmla="*/ 120 h 380"/>
                <a:gd name="T8" fmla="*/ 321 w 359"/>
                <a:gd name="T9" fmla="*/ 110 h 380"/>
                <a:gd name="T10" fmla="*/ 308 w 359"/>
                <a:gd name="T11" fmla="*/ 99 h 380"/>
                <a:gd name="T12" fmla="*/ 294 w 359"/>
                <a:gd name="T13" fmla="*/ 90 h 380"/>
                <a:gd name="T14" fmla="*/ 280 w 359"/>
                <a:gd name="T15" fmla="*/ 81 h 380"/>
                <a:gd name="T16" fmla="*/ 267 w 359"/>
                <a:gd name="T17" fmla="*/ 72 h 380"/>
                <a:gd name="T18" fmla="*/ 253 w 359"/>
                <a:gd name="T19" fmla="*/ 62 h 380"/>
                <a:gd name="T20" fmla="*/ 239 w 359"/>
                <a:gd name="T21" fmla="*/ 54 h 380"/>
                <a:gd name="T22" fmla="*/ 224 w 359"/>
                <a:gd name="T23" fmla="*/ 45 h 380"/>
                <a:gd name="T24" fmla="*/ 210 w 359"/>
                <a:gd name="T25" fmla="*/ 37 h 380"/>
                <a:gd name="T26" fmla="*/ 194 w 359"/>
                <a:gd name="T27" fmla="*/ 29 h 380"/>
                <a:gd name="T28" fmla="*/ 179 w 359"/>
                <a:gd name="T29" fmla="*/ 22 h 380"/>
                <a:gd name="T30" fmla="*/ 164 w 359"/>
                <a:gd name="T31" fmla="*/ 13 h 380"/>
                <a:gd name="T32" fmla="*/ 149 w 359"/>
                <a:gd name="T33" fmla="*/ 6 h 380"/>
                <a:gd name="T34" fmla="*/ 133 w 359"/>
                <a:gd name="T35" fmla="*/ 0 h 380"/>
                <a:gd name="T36" fmla="*/ 0 w 359"/>
                <a:gd name="T37" fmla="*/ 288 h 380"/>
                <a:gd name="T38" fmla="*/ 20 w 359"/>
                <a:gd name="T39" fmla="*/ 298 h 380"/>
                <a:gd name="T40" fmla="*/ 39 w 359"/>
                <a:gd name="T41" fmla="*/ 307 h 380"/>
                <a:gd name="T42" fmla="*/ 57 w 359"/>
                <a:gd name="T43" fmla="*/ 317 h 380"/>
                <a:gd name="T44" fmla="*/ 76 w 359"/>
                <a:gd name="T45" fmla="*/ 328 h 380"/>
                <a:gd name="T46" fmla="*/ 93 w 359"/>
                <a:gd name="T47" fmla="*/ 341 h 380"/>
                <a:gd name="T48" fmla="*/ 111 w 359"/>
                <a:gd name="T49" fmla="*/ 353 h 380"/>
                <a:gd name="T50" fmla="*/ 128 w 359"/>
                <a:gd name="T51" fmla="*/ 366 h 380"/>
                <a:gd name="T52" fmla="*/ 143 w 359"/>
                <a:gd name="T5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9" h="380">
                  <a:moveTo>
                    <a:pt x="143" y="380"/>
                  </a:moveTo>
                  <a:lnTo>
                    <a:pt x="359" y="141"/>
                  </a:lnTo>
                  <a:lnTo>
                    <a:pt x="347" y="130"/>
                  </a:lnTo>
                  <a:lnTo>
                    <a:pt x="335" y="120"/>
                  </a:lnTo>
                  <a:lnTo>
                    <a:pt x="321" y="110"/>
                  </a:lnTo>
                  <a:lnTo>
                    <a:pt x="308" y="99"/>
                  </a:lnTo>
                  <a:lnTo>
                    <a:pt x="294" y="90"/>
                  </a:lnTo>
                  <a:lnTo>
                    <a:pt x="280" y="81"/>
                  </a:lnTo>
                  <a:lnTo>
                    <a:pt x="267" y="72"/>
                  </a:lnTo>
                  <a:lnTo>
                    <a:pt x="253" y="62"/>
                  </a:lnTo>
                  <a:lnTo>
                    <a:pt x="239" y="54"/>
                  </a:lnTo>
                  <a:lnTo>
                    <a:pt x="224" y="45"/>
                  </a:lnTo>
                  <a:lnTo>
                    <a:pt x="210" y="37"/>
                  </a:lnTo>
                  <a:lnTo>
                    <a:pt x="194" y="29"/>
                  </a:lnTo>
                  <a:lnTo>
                    <a:pt x="179" y="22"/>
                  </a:lnTo>
                  <a:lnTo>
                    <a:pt x="164" y="13"/>
                  </a:lnTo>
                  <a:lnTo>
                    <a:pt x="149" y="6"/>
                  </a:lnTo>
                  <a:lnTo>
                    <a:pt x="133" y="0"/>
                  </a:lnTo>
                  <a:lnTo>
                    <a:pt x="0" y="288"/>
                  </a:lnTo>
                  <a:lnTo>
                    <a:pt x="20" y="298"/>
                  </a:lnTo>
                  <a:lnTo>
                    <a:pt x="39" y="307"/>
                  </a:lnTo>
                  <a:lnTo>
                    <a:pt x="57" y="317"/>
                  </a:lnTo>
                  <a:lnTo>
                    <a:pt x="76" y="328"/>
                  </a:lnTo>
                  <a:lnTo>
                    <a:pt x="93" y="341"/>
                  </a:lnTo>
                  <a:lnTo>
                    <a:pt x="111" y="353"/>
                  </a:lnTo>
                  <a:lnTo>
                    <a:pt x="128" y="366"/>
                  </a:lnTo>
                  <a:lnTo>
                    <a:pt x="143" y="38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1662" y="1162"/>
              <a:ext cx="301" cy="391"/>
            </a:xfrm>
            <a:custGeom>
              <a:avLst/>
              <a:gdLst>
                <a:gd name="T0" fmla="*/ 21 w 301"/>
                <a:gd name="T1" fmla="*/ 391 h 391"/>
                <a:gd name="T2" fmla="*/ 301 w 301"/>
                <a:gd name="T3" fmla="*/ 82 h 391"/>
                <a:gd name="T4" fmla="*/ 287 w 301"/>
                <a:gd name="T5" fmla="*/ 69 h 391"/>
                <a:gd name="T6" fmla="*/ 272 w 301"/>
                <a:gd name="T7" fmla="*/ 58 h 391"/>
                <a:gd name="T8" fmla="*/ 257 w 301"/>
                <a:gd name="T9" fmla="*/ 47 h 391"/>
                <a:gd name="T10" fmla="*/ 242 w 301"/>
                <a:gd name="T11" fmla="*/ 36 h 391"/>
                <a:gd name="T12" fmla="*/ 225 w 301"/>
                <a:gd name="T13" fmla="*/ 26 h 391"/>
                <a:gd name="T14" fmla="*/ 208 w 301"/>
                <a:gd name="T15" fmla="*/ 16 h 391"/>
                <a:gd name="T16" fmla="*/ 190 w 301"/>
                <a:gd name="T17" fmla="*/ 8 h 391"/>
                <a:gd name="T18" fmla="*/ 172 w 301"/>
                <a:gd name="T19" fmla="*/ 0 h 391"/>
                <a:gd name="T20" fmla="*/ 0 w 301"/>
                <a:gd name="T21" fmla="*/ 372 h 391"/>
                <a:gd name="T22" fmla="*/ 6 w 301"/>
                <a:gd name="T23" fmla="*/ 376 h 391"/>
                <a:gd name="T24" fmla="*/ 11 w 301"/>
                <a:gd name="T25" fmla="*/ 381 h 391"/>
                <a:gd name="T26" fmla="*/ 17 w 301"/>
                <a:gd name="T27" fmla="*/ 385 h 391"/>
                <a:gd name="T28" fmla="*/ 21 w 301"/>
                <a:gd name="T29" fmla="*/ 391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1" h="391">
                  <a:moveTo>
                    <a:pt x="21" y="391"/>
                  </a:moveTo>
                  <a:lnTo>
                    <a:pt x="301" y="82"/>
                  </a:lnTo>
                  <a:lnTo>
                    <a:pt x="287" y="69"/>
                  </a:lnTo>
                  <a:lnTo>
                    <a:pt x="272" y="58"/>
                  </a:lnTo>
                  <a:lnTo>
                    <a:pt x="257" y="47"/>
                  </a:lnTo>
                  <a:lnTo>
                    <a:pt x="242" y="36"/>
                  </a:lnTo>
                  <a:lnTo>
                    <a:pt x="225" y="26"/>
                  </a:lnTo>
                  <a:lnTo>
                    <a:pt x="208" y="16"/>
                  </a:lnTo>
                  <a:lnTo>
                    <a:pt x="190" y="8"/>
                  </a:lnTo>
                  <a:lnTo>
                    <a:pt x="172" y="0"/>
                  </a:lnTo>
                  <a:lnTo>
                    <a:pt x="0" y="372"/>
                  </a:lnTo>
                  <a:lnTo>
                    <a:pt x="6" y="376"/>
                  </a:lnTo>
                  <a:lnTo>
                    <a:pt x="11" y="381"/>
                  </a:lnTo>
                  <a:lnTo>
                    <a:pt x="17" y="385"/>
                  </a:lnTo>
                  <a:lnTo>
                    <a:pt x="21" y="391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1009" y="833"/>
              <a:ext cx="362" cy="379"/>
            </a:xfrm>
            <a:custGeom>
              <a:avLst/>
              <a:gdLst>
                <a:gd name="T0" fmla="*/ 362 w 362"/>
                <a:gd name="T1" fmla="*/ 284 h 379"/>
                <a:gd name="T2" fmla="*/ 219 w 362"/>
                <a:gd name="T3" fmla="*/ 0 h 379"/>
                <a:gd name="T4" fmla="*/ 188 w 362"/>
                <a:gd name="T5" fmla="*/ 15 h 379"/>
                <a:gd name="T6" fmla="*/ 159 w 362"/>
                <a:gd name="T7" fmla="*/ 31 h 379"/>
                <a:gd name="T8" fmla="*/ 131 w 362"/>
                <a:gd name="T9" fmla="*/ 47 h 379"/>
                <a:gd name="T10" fmla="*/ 104 w 362"/>
                <a:gd name="T11" fmla="*/ 65 h 379"/>
                <a:gd name="T12" fmla="*/ 76 w 362"/>
                <a:gd name="T13" fmla="*/ 85 h 379"/>
                <a:gd name="T14" fmla="*/ 50 w 362"/>
                <a:gd name="T15" fmla="*/ 104 h 379"/>
                <a:gd name="T16" fmla="*/ 25 w 362"/>
                <a:gd name="T17" fmla="*/ 125 h 379"/>
                <a:gd name="T18" fmla="*/ 0 w 362"/>
                <a:gd name="T19" fmla="*/ 146 h 379"/>
                <a:gd name="T20" fmla="*/ 223 w 362"/>
                <a:gd name="T21" fmla="*/ 379 h 379"/>
                <a:gd name="T22" fmla="*/ 238 w 362"/>
                <a:gd name="T23" fmla="*/ 365 h 379"/>
                <a:gd name="T24" fmla="*/ 255 w 362"/>
                <a:gd name="T25" fmla="*/ 352 h 379"/>
                <a:gd name="T26" fmla="*/ 272 w 362"/>
                <a:gd name="T27" fmla="*/ 339 h 379"/>
                <a:gd name="T28" fmla="*/ 288 w 362"/>
                <a:gd name="T29" fmla="*/ 327 h 379"/>
                <a:gd name="T30" fmla="*/ 306 w 362"/>
                <a:gd name="T31" fmla="*/ 315 h 379"/>
                <a:gd name="T32" fmla="*/ 324 w 362"/>
                <a:gd name="T33" fmla="*/ 304 h 379"/>
                <a:gd name="T34" fmla="*/ 342 w 362"/>
                <a:gd name="T35" fmla="*/ 294 h 379"/>
                <a:gd name="T36" fmla="*/ 362 w 362"/>
                <a:gd name="T37" fmla="*/ 284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62" h="379">
                  <a:moveTo>
                    <a:pt x="362" y="284"/>
                  </a:moveTo>
                  <a:lnTo>
                    <a:pt x="219" y="0"/>
                  </a:lnTo>
                  <a:lnTo>
                    <a:pt x="188" y="15"/>
                  </a:lnTo>
                  <a:lnTo>
                    <a:pt x="159" y="31"/>
                  </a:lnTo>
                  <a:lnTo>
                    <a:pt x="131" y="47"/>
                  </a:lnTo>
                  <a:lnTo>
                    <a:pt x="104" y="65"/>
                  </a:lnTo>
                  <a:lnTo>
                    <a:pt x="76" y="85"/>
                  </a:lnTo>
                  <a:lnTo>
                    <a:pt x="50" y="104"/>
                  </a:lnTo>
                  <a:lnTo>
                    <a:pt x="25" y="125"/>
                  </a:lnTo>
                  <a:lnTo>
                    <a:pt x="0" y="146"/>
                  </a:lnTo>
                  <a:lnTo>
                    <a:pt x="223" y="379"/>
                  </a:lnTo>
                  <a:lnTo>
                    <a:pt x="238" y="365"/>
                  </a:lnTo>
                  <a:lnTo>
                    <a:pt x="255" y="352"/>
                  </a:lnTo>
                  <a:lnTo>
                    <a:pt x="272" y="339"/>
                  </a:lnTo>
                  <a:lnTo>
                    <a:pt x="288" y="327"/>
                  </a:lnTo>
                  <a:lnTo>
                    <a:pt x="306" y="315"/>
                  </a:lnTo>
                  <a:lnTo>
                    <a:pt x="324" y="304"/>
                  </a:lnTo>
                  <a:lnTo>
                    <a:pt x="342" y="294"/>
                  </a:lnTo>
                  <a:lnTo>
                    <a:pt x="362" y="284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1272" y="1170"/>
              <a:ext cx="308" cy="387"/>
            </a:xfrm>
            <a:custGeom>
              <a:avLst/>
              <a:gdLst>
                <a:gd name="T0" fmla="*/ 308 w 308"/>
                <a:gd name="T1" fmla="*/ 368 h 387"/>
                <a:gd name="T2" fmla="*/ 124 w 308"/>
                <a:gd name="T3" fmla="*/ 0 h 387"/>
                <a:gd name="T4" fmla="*/ 107 w 308"/>
                <a:gd name="T5" fmla="*/ 8 h 387"/>
                <a:gd name="T6" fmla="*/ 90 w 308"/>
                <a:gd name="T7" fmla="*/ 18 h 387"/>
                <a:gd name="T8" fmla="*/ 74 w 308"/>
                <a:gd name="T9" fmla="*/ 28 h 387"/>
                <a:gd name="T10" fmla="*/ 59 w 308"/>
                <a:gd name="T11" fmla="*/ 38 h 387"/>
                <a:gd name="T12" fmla="*/ 43 w 308"/>
                <a:gd name="T13" fmla="*/ 49 h 387"/>
                <a:gd name="T14" fmla="*/ 28 w 308"/>
                <a:gd name="T15" fmla="*/ 60 h 387"/>
                <a:gd name="T16" fmla="*/ 14 w 308"/>
                <a:gd name="T17" fmla="*/ 72 h 387"/>
                <a:gd name="T18" fmla="*/ 0 w 308"/>
                <a:gd name="T19" fmla="*/ 85 h 387"/>
                <a:gd name="T20" fmla="*/ 290 w 308"/>
                <a:gd name="T21" fmla="*/ 387 h 387"/>
                <a:gd name="T22" fmla="*/ 293 w 308"/>
                <a:gd name="T23" fmla="*/ 382 h 387"/>
                <a:gd name="T24" fmla="*/ 297 w 308"/>
                <a:gd name="T25" fmla="*/ 376 h 387"/>
                <a:gd name="T26" fmla="*/ 303 w 308"/>
                <a:gd name="T27" fmla="*/ 372 h 387"/>
                <a:gd name="T28" fmla="*/ 308 w 308"/>
                <a:gd name="T29" fmla="*/ 368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8" h="387">
                  <a:moveTo>
                    <a:pt x="308" y="368"/>
                  </a:moveTo>
                  <a:lnTo>
                    <a:pt x="124" y="0"/>
                  </a:lnTo>
                  <a:lnTo>
                    <a:pt x="107" y="8"/>
                  </a:lnTo>
                  <a:lnTo>
                    <a:pt x="90" y="18"/>
                  </a:lnTo>
                  <a:lnTo>
                    <a:pt x="74" y="28"/>
                  </a:lnTo>
                  <a:lnTo>
                    <a:pt x="59" y="38"/>
                  </a:lnTo>
                  <a:lnTo>
                    <a:pt x="43" y="49"/>
                  </a:lnTo>
                  <a:lnTo>
                    <a:pt x="28" y="60"/>
                  </a:lnTo>
                  <a:lnTo>
                    <a:pt x="14" y="72"/>
                  </a:lnTo>
                  <a:lnTo>
                    <a:pt x="0" y="85"/>
                  </a:lnTo>
                  <a:lnTo>
                    <a:pt x="290" y="387"/>
                  </a:lnTo>
                  <a:lnTo>
                    <a:pt x="293" y="382"/>
                  </a:lnTo>
                  <a:lnTo>
                    <a:pt x="297" y="376"/>
                  </a:lnTo>
                  <a:lnTo>
                    <a:pt x="303" y="372"/>
                  </a:lnTo>
                  <a:lnTo>
                    <a:pt x="308" y="368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2110" y="1167"/>
              <a:ext cx="383" cy="317"/>
            </a:xfrm>
            <a:custGeom>
              <a:avLst/>
              <a:gdLst>
                <a:gd name="T0" fmla="*/ 283 w 383"/>
                <a:gd name="T1" fmla="*/ 0 h 317"/>
                <a:gd name="T2" fmla="*/ 172 w 383"/>
                <a:gd name="T3" fmla="*/ 66 h 317"/>
                <a:gd name="T4" fmla="*/ 0 w 383"/>
                <a:gd name="T5" fmla="*/ 163 h 317"/>
                <a:gd name="T6" fmla="*/ 10 w 383"/>
                <a:gd name="T7" fmla="*/ 181 h 317"/>
                <a:gd name="T8" fmla="*/ 20 w 383"/>
                <a:gd name="T9" fmla="*/ 199 h 317"/>
                <a:gd name="T10" fmla="*/ 28 w 383"/>
                <a:gd name="T11" fmla="*/ 218 h 317"/>
                <a:gd name="T12" fmla="*/ 36 w 383"/>
                <a:gd name="T13" fmla="*/ 236 h 317"/>
                <a:gd name="T14" fmla="*/ 43 w 383"/>
                <a:gd name="T15" fmla="*/ 256 h 317"/>
                <a:gd name="T16" fmla="*/ 50 w 383"/>
                <a:gd name="T17" fmla="*/ 276 h 317"/>
                <a:gd name="T18" fmla="*/ 56 w 383"/>
                <a:gd name="T19" fmla="*/ 296 h 317"/>
                <a:gd name="T20" fmla="*/ 60 w 383"/>
                <a:gd name="T21" fmla="*/ 317 h 317"/>
                <a:gd name="T22" fmla="*/ 135 w 383"/>
                <a:gd name="T23" fmla="*/ 300 h 317"/>
                <a:gd name="T24" fmla="*/ 383 w 383"/>
                <a:gd name="T25" fmla="*/ 246 h 317"/>
                <a:gd name="T26" fmla="*/ 375 w 383"/>
                <a:gd name="T27" fmla="*/ 214 h 317"/>
                <a:gd name="T28" fmla="*/ 365 w 383"/>
                <a:gd name="T29" fmla="*/ 181 h 317"/>
                <a:gd name="T30" fmla="*/ 355 w 383"/>
                <a:gd name="T31" fmla="*/ 150 h 317"/>
                <a:gd name="T32" fmla="*/ 343 w 383"/>
                <a:gd name="T33" fmla="*/ 118 h 317"/>
                <a:gd name="T34" fmla="*/ 330 w 383"/>
                <a:gd name="T35" fmla="*/ 88 h 317"/>
                <a:gd name="T36" fmla="*/ 315 w 383"/>
                <a:gd name="T37" fmla="*/ 59 h 317"/>
                <a:gd name="T38" fmla="*/ 300 w 383"/>
                <a:gd name="T39" fmla="*/ 29 h 317"/>
                <a:gd name="T40" fmla="*/ 283 w 383"/>
                <a:gd name="T41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3" h="317">
                  <a:moveTo>
                    <a:pt x="283" y="0"/>
                  </a:moveTo>
                  <a:lnTo>
                    <a:pt x="172" y="66"/>
                  </a:lnTo>
                  <a:lnTo>
                    <a:pt x="0" y="163"/>
                  </a:lnTo>
                  <a:lnTo>
                    <a:pt x="10" y="181"/>
                  </a:lnTo>
                  <a:lnTo>
                    <a:pt x="20" y="199"/>
                  </a:lnTo>
                  <a:lnTo>
                    <a:pt x="28" y="218"/>
                  </a:lnTo>
                  <a:lnTo>
                    <a:pt x="36" y="236"/>
                  </a:lnTo>
                  <a:lnTo>
                    <a:pt x="43" y="256"/>
                  </a:lnTo>
                  <a:lnTo>
                    <a:pt x="50" y="276"/>
                  </a:lnTo>
                  <a:lnTo>
                    <a:pt x="56" y="296"/>
                  </a:lnTo>
                  <a:lnTo>
                    <a:pt x="60" y="317"/>
                  </a:lnTo>
                  <a:lnTo>
                    <a:pt x="135" y="300"/>
                  </a:lnTo>
                  <a:lnTo>
                    <a:pt x="383" y="246"/>
                  </a:lnTo>
                  <a:lnTo>
                    <a:pt x="375" y="214"/>
                  </a:lnTo>
                  <a:lnTo>
                    <a:pt x="365" y="181"/>
                  </a:lnTo>
                  <a:lnTo>
                    <a:pt x="355" y="150"/>
                  </a:lnTo>
                  <a:lnTo>
                    <a:pt x="343" y="118"/>
                  </a:lnTo>
                  <a:lnTo>
                    <a:pt x="330" y="88"/>
                  </a:lnTo>
                  <a:lnTo>
                    <a:pt x="315" y="59"/>
                  </a:lnTo>
                  <a:lnTo>
                    <a:pt x="300" y="29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7" name="Freeform 88"/>
            <p:cNvSpPr>
              <a:spLocks/>
            </p:cNvSpPr>
            <p:nvPr/>
          </p:nvSpPr>
          <p:spPr bwMode="auto">
            <a:xfrm>
              <a:off x="1691" y="1359"/>
              <a:ext cx="419" cy="229"/>
            </a:xfrm>
            <a:custGeom>
              <a:avLst/>
              <a:gdLst>
                <a:gd name="T0" fmla="*/ 3 w 419"/>
                <a:gd name="T1" fmla="*/ 226 h 229"/>
                <a:gd name="T2" fmla="*/ 3 w 419"/>
                <a:gd name="T3" fmla="*/ 227 h 229"/>
                <a:gd name="T4" fmla="*/ 3 w 419"/>
                <a:gd name="T5" fmla="*/ 227 h 229"/>
                <a:gd name="T6" fmla="*/ 3 w 419"/>
                <a:gd name="T7" fmla="*/ 227 h 229"/>
                <a:gd name="T8" fmla="*/ 3 w 419"/>
                <a:gd name="T9" fmla="*/ 229 h 229"/>
                <a:gd name="T10" fmla="*/ 419 w 419"/>
                <a:gd name="T11" fmla="*/ 137 h 229"/>
                <a:gd name="T12" fmla="*/ 415 w 419"/>
                <a:gd name="T13" fmla="*/ 119 h 229"/>
                <a:gd name="T14" fmla="*/ 411 w 419"/>
                <a:gd name="T15" fmla="*/ 101 h 229"/>
                <a:gd name="T16" fmla="*/ 405 w 419"/>
                <a:gd name="T17" fmla="*/ 83 h 229"/>
                <a:gd name="T18" fmla="*/ 398 w 419"/>
                <a:gd name="T19" fmla="*/ 66 h 229"/>
                <a:gd name="T20" fmla="*/ 392 w 419"/>
                <a:gd name="T21" fmla="*/ 50 h 229"/>
                <a:gd name="T22" fmla="*/ 385 w 419"/>
                <a:gd name="T23" fmla="*/ 33 h 229"/>
                <a:gd name="T24" fmla="*/ 376 w 419"/>
                <a:gd name="T25" fmla="*/ 16 h 229"/>
                <a:gd name="T26" fmla="*/ 367 w 419"/>
                <a:gd name="T27" fmla="*/ 0 h 229"/>
                <a:gd name="T28" fmla="*/ 0 w 419"/>
                <a:gd name="T29" fmla="*/ 209 h 229"/>
                <a:gd name="T30" fmla="*/ 2 w 419"/>
                <a:gd name="T31" fmla="*/ 213 h 229"/>
                <a:gd name="T32" fmla="*/ 2 w 419"/>
                <a:gd name="T33" fmla="*/ 218 h 229"/>
                <a:gd name="T34" fmla="*/ 3 w 419"/>
                <a:gd name="T35" fmla="*/ 222 h 229"/>
                <a:gd name="T36" fmla="*/ 3 w 419"/>
                <a:gd name="T37" fmla="*/ 22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19" h="229">
                  <a:moveTo>
                    <a:pt x="3" y="226"/>
                  </a:moveTo>
                  <a:lnTo>
                    <a:pt x="3" y="227"/>
                  </a:lnTo>
                  <a:lnTo>
                    <a:pt x="3" y="227"/>
                  </a:lnTo>
                  <a:lnTo>
                    <a:pt x="3" y="227"/>
                  </a:lnTo>
                  <a:lnTo>
                    <a:pt x="3" y="229"/>
                  </a:lnTo>
                  <a:lnTo>
                    <a:pt x="419" y="137"/>
                  </a:lnTo>
                  <a:lnTo>
                    <a:pt x="415" y="119"/>
                  </a:lnTo>
                  <a:lnTo>
                    <a:pt x="411" y="101"/>
                  </a:lnTo>
                  <a:lnTo>
                    <a:pt x="405" y="83"/>
                  </a:lnTo>
                  <a:lnTo>
                    <a:pt x="398" y="66"/>
                  </a:lnTo>
                  <a:lnTo>
                    <a:pt x="392" y="50"/>
                  </a:lnTo>
                  <a:lnTo>
                    <a:pt x="385" y="33"/>
                  </a:lnTo>
                  <a:lnTo>
                    <a:pt x="376" y="16"/>
                  </a:lnTo>
                  <a:lnTo>
                    <a:pt x="367" y="0"/>
                  </a:lnTo>
                  <a:lnTo>
                    <a:pt x="0" y="209"/>
                  </a:lnTo>
                  <a:lnTo>
                    <a:pt x="2" y="213"/>
                  </a:lnTo>
                  <a:lnTo>
                    <a:pt x="2" y="218"/>
                  </a:lnTo>
                  <a:lnTo>
                    <a:pt x="3" y="222"/>
                  </a:lnTo>
                  <a:lnTo>
                    <a:pt x="3" y="226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2123" y="1660"/>
              <a:ext cx="380" cy="294"/>
            </a:xfrm>
            <a:custGeom>
              <a:avLst/>
              <a:gdLst>
                <a:gd name="T0" fmla="*/ 91 w 380"/>
                <a:gd name="T1" fmla="*/ 4 h 294"/>
                <a:gd name="T2" fmla="*/ 52 w 380"/>
                <a:gd name="T3" fmla="*/ 0 h 294"/>
                <a:gd name="T4" fmla="*/ 48 w 380"/>
                <a:gd name="T5" fmla="*/ 21 h 294"/>
                <a:gd name="T6" fmla="*/ 44 w 380"/>
                <a:gd name="T7" fmla="*/ 41 h 294"/>
                <a:gd name="T8" fmla="*/ 39 w 380"/>
                <a:gd name="T9" fmla="*/ 61 h 294"/>
                <a:gd name="T10" fmla="*/ 33 w 380"/>
                <a:gd name="T11" fmla="*/ 82 h 294"/>
                <a:gd name="T12" fmla="*/ 26 w 380"/>
                <a:gd name="T13" fmla="*/ 101 h 294"/>
                <a:gd name="T14" fmla="*/ 18 w 380"/>
                <a:gd name="T15" fmla="*/ 121 h 294"/>
                <a:gd name="T16" fmla="*/ 9 w 380"/>
                <a:gd name="T17" fmla="*/ 140 h 294"/>
                <a:gd name="T18" fmla="*/ 0 w 380"/>
                <a:gd name="T19" fmla="*/ 158 h 294"/>
                <a:gd name="T20" fmla="*/ 64 w 380"/>
                <a:gd name="T21" fmla="*/ 186 h 294"/>
                <a:gd name="T22" fmla="*/ 298 w 380"/>
                <a:gd name="T23" fmla="*/ 294 h 294"/>
                <a:gd name="T24" fmla="*/ 313 w 380"/>
                <a:gd name="T25" fmla="*/ 263 h 294"/>
                <a:gd name="T26" fmla="*/ 327 w 380"/>
                <a:gd name="T27" fmla="*/ 233 h 294"/>
                <a:gd name="T28" fmla="*/ 338 w 380"/>
                <a:gd name="T29" fmla="*/ 202 h 294"/>
                <a:gd name="T30" fmla="*/ 349 w 380"/>
                <a:gd name="T31" fmla="*/ 170 h 294"/>
                <a:gd name="T32" fmla="*/ 359 w 380"/>
                <a:gd name="T33" fmla="*/ 139 h 294"/>
                <a:gd name="T34" fmla="*/ 367 w 380"/>
                <a:gd name="T35" fmla="*/ 107 h 294"/>
                <a:gd name="T36" fmla="*/ 374 w 380"/>
                <a:gd name="T37" fmla="*/ 73 h 294"/>
                <a:gd name="T38" fmla="*/ 380 w 380"/>
                <a:gd name="T39" fmla="*/ 40 h 294"/>
                <a:gd name="T40" fmla="*/ 91 w 380"/>
                <a:gd name="T41" fmla="*/ 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0" h="294">
                  <a:moveTo>
                    <a:pt x="91" y="4"/>
                  </a:moveTo>
                  <a:lnTo>
                    <a:pt x="52" y="0"/>
                  </a:lnTo>
                  <a:lnTo>
                    <a:pt x="48" y="21"/>
                  </a:lnTo>
                  <a:lnTo>
                    <a:pt x="44" y="41"/>
                  </a:lnTo>
                  <a:lnTo>
                    <a:pt x="39" y="61"/>
                  </a:lnTo>
                  <a:lnTo>
                    <a:pt x="33" y="82"/>
                  </a:lnTo>
                  <a:lnTo>
                    <a:pt x="26" y="101"/>
                  </a:lnTo>
                  <a:lnTo>
                    <a:pt x="18" y="121"/>
                  </a:lnTo>
                  <a:lnTo>
                    <a:pt x="9" y="140"/>
                  </a:lnTo>
                  <a:lnTo>
                    <a:pt x="0" y="158"/>
                  </a:lnTo>
                  <a:lnTo>
                    <a:pt x="64" y="186"/>
                  </a:lnTo>
                  <a:lnTo>
                    <a:pt x="298" y="294"/>
                  </a:lnTo>
                  <a:lnTo>
                    <a:pt x="313" y="263"/>
                  </a:lnTo>
                  <a:lnTo>
                    <a:pt x="327" y="233"/>
                  </a:lnTo>
                  <a:lnTo>
                    <a:pt x="338" y="202"/>
                  </a:lnTo>
                  <a:lnTo>
                    <a:pt x="349" y="170"/>
                  </a:lnTo>
                  <a:lnTo>
                    <a:pt x="359" y="139"/>
                  </a:lnTo>
                  <a:lnTo>
                    <a:pt x="367" y="107"/>
                  </a:lnTo>
                  <a:lnTo>
                    <a:pt x="374" y="73"/>
                  </a:lnTo>
                  <a:lnTo>
                    <a:pt x="380" y="40"/>
                  </a:lnTo>
                  <a:lnTo>
                    <a:pt x="91" y="4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1683" y="1599"/>
              <a:ext cx="431" cy="194"/>
            </a:xfrm>
            <a:custGeom>
              <a:avLst/>
              <a:gdLst>
                <a:gd name="T0" fmla="*/ 8 w 431"/>
                <a:gd name="T1" fmla="*/ 0 h 194"/>
                <a:gd name="T2" fmla="*/ 7 w 431"/>
                <a:gd name="T3" fmla="*/ 5 h 194"/>
                <a:gd name="T4" fmla="*/ 6 w 431"/>
                <a:gd name="T5" fmla="*/ 10 h 194"/>
                <a:gd name="T6" fmla="*/ 3 w 431"/>
                <a:gd name="T7" fmla="*/ 15 h 194"/>
                <a:gd name="T8" fmla="*/ 0 w 431"/>
                <a:gd name="T9" fmla="*/ 19 h 194"/>
                <a:gd name="T10" fmla="*/ 386 w 431"/>
                <a:gd name="T11" fmla="*/ 194 h 194"/>
                <a:gd name="T12" fmla="*/ 394 w 431"/>
                <a:gd name="T13" fmla="*/ 177 h 194"/>
                <a:gd name="T14" fmla="*/ 401 w 431"/>
                <a:gd name="T15" fmla="*/ 161 h 194"/>
                <a:gd name="T16" fmla="*/ 408 w 431"/>
                <a:gd name="T17" fmla="*/ 144 h 194"/>
                <a:gd name="T18" fmla="*/ 415 w 431"/>
                <a:gd name="T19" fmla="*/ 126 h 194"/>
                <a:gd name="T20" fmla="*/ 420 w 431"/>
                <a:gd name="T21" fmla="*/ 108 h 194"/>
                <a:gd name="T22" fmla="*/ 425 w 431"/>
                <a:gd name="T23" fmla="*/ 90 h 194"/>
                <a:gd name="T24" fmla="*/ 429 w 431"/>
                <a:gd name="T25" fmla="*/ 71 h 194"/>
                <a:gd name="T26" fmla="*/ 431 w 431"/>
                <a:gd name="T27" fmla="*/ 53 h 194"/>
                <a:gd name="T28" fmla="*/ 8 w 431"/>
                <a:gd name="T29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1" h="194">
                  <a:moveTo>
                    <a:pt x="8" y="0"/>
                  </a:moveTo>
                  <a:lnTo>
                    <a:pt x="7" y="5"/>
                  </a:lnTo>
                  <a:lnTo>
                    <a:pt x="6" y="10"/>
                  </a:lnTo>
                  <a:lnTo>
                    <a:pt x="3" y="15"/>
                  </a:lnTo>
                  <a:lnTo>
                    <a:pt x="0" y="19"/>
                  </a:lnTo>
                  <a:lnTo>
                    <a:pt x="386" y="194"/>
                  </a:lnTo>
                  <a:lnTo>
                    <a:pt x="394" y="177"/>
                  </a:lnTo>
                  <a:lnTo>
                    <a:pt x="401" y="161"/>
                  </a:lnTo>
                  <a:lnTo>
                    <a:pt x="408" y="144"/>
                  </a:lnTo>
                  <a:lnTo>
                    <a:pt x="415" y="126"/>
                  </a:lnTo>
                  <a:lnTo>
                    <a:pt x="420" y="108"/>
                  </a:lnTo>
                  <a:lnTo>
                    <a:pt x="425" y="90"/>
                  </a:lnTo>
                  <a:lnTo>
                    <a:pt x="429" y="71"/>
                  </a:lnTo>
                  <a:lnTo>
                    <a:pt x="431" y="53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0" name="Freeform 91"/>
            <p:cNvSpPr>
              <a:spLocks/>
            </p:cNvSpPr>
            <p:nvPr/>
          </p:nvSpPr>
          <p:spPr bwMode="auto">
            <a:xfrm>
              <a:off x="1876" y="1959"/>
              <a:ext cx="374" cy="372"/>
            </a:xfrm>
            <a:custGeom>
              <a:avLst/>
              <a:gdLst>
                <a:gd name="T0" fmla="*/ 273 w 374"/>
                <a:gd name="T1" fmla="*/ 125 h 372"/>
                <a:gd name="T2" fmla="*/ 139 w 374"/>
                <a:gd name="T3" fmla="*/ 0 h 372"/>
                <a:gd name="T4" fmla="*/ 123 w 374"/>
                <a:gd name="T5" fmla="*/ 14 h 372"/>
                <a:gd name="T6" fmla="*/ 107 w 374"/>
                <a:gd name="T7" fmla="*/ 27 h 372"/>
                <a:gd name="T8" fmla="*/ 90 w 374"/>
                <a:gd name="T9" fmla="*/ 41 h 372"/>
                <a:gd name="T10" fmla="*/ 73 w 374"/>
                <a:gd name="T11" fmla="*/ 52 h 372"/>
                <a:gd name="T12" fmla="*/ 55 w 374"/>
                <a:gd name="T13" fmla="*/ 64 h 372"/>
                <a:gd name="T14" fmla="*/ 37 w 374"/>
                <a:gd name="T15" fmla="*/ 75 h 372"/>
                <a:gd name="T16" fmla="*/ 19 w 374"/>
                <a:gd name="T17" fmla="*/ 85 h 372"/>
                <a:gd name="T18" fmla="*/ 0 w 374"/>
                <a:gd name="T19" fmla="*/ 95 h 372"/>
                <a:gd name="T20" fmla="*/ 157 w 374"/>
                <a:gd name="T21" fmla="*/ 372 h 372"/>
                <a:gd name="T22" fmla="*/ 168 w 374"/>
                <a:gd name="T23" fmla="*/ 367 h 372"/>
                <a:gd name="T24" fmla="*/ 179 w 374"/>
                <a:gd name="T25" fmla="*/ 361 h 372"/>
                <a:gd name="T26" fmla="*/ 190 w 374"/>
                <a:gd name="T27" fmla="*/ 356 h 372"/>
                <a:gd name="T28" fmla="*/ 200 w 374"/>
                <a:gd name="T29" fmla="*/ 349 h 372"/>
                <a:gd name="T30" fmla="*/ 211 w 374"/>
                <a:gd name="T31" fmla="*/ 343 h 372"/>
                <a:gd name="T32" fmla="*/ 222 w 374"/>
                <a:gd name="T33" fmla="*/ 336 h 372"/>
                <a:gd name="T34" fmla="*/ 232 w 374"/>
                <a:gd name="T35" fmla="*/ 331 h 372"/>
                <a:gd name="T36" fmla="*/ 243 w 374"/>
                <a:gd name="T37" fmla="*/ 324 h 372"/>
                <a:gd name="T38" fmla="*/ 261 w 374"/>
                <a:gd name="T39" fmla="*/ 313 h 372"/>
                <a:gd name="T40" fmla="*/ 277 w 374"/>
                <a:gd name="T41" fmla="*/ 302 h 372"/>
                <a:gd name="T42" fmla="*/ 294 w 374"/>
                <a:gd name="T43" fmla="*/ 289 h 372"/>
                <a:gd name="T44" fmla="*/ 311 w 374"/>
                <a:gd name="T45" fmla="*/ 277 h 372"/>
                <a:gd name="T46" fmla="*/ 327 w 374"/>
                <a:gd name="T47" fmla="*/ 263 h 372"/>
                <a:gd name="T48" fmla="*/ 344 w 374"/>
                <a:gd name="T49" fmla="*/ 249 h 372"/>
                <a:gd name="T50" fmla="*/ 359 w 374"/>
                <a:gd name="T51" fmla="*/ 235 h 372"/>
                <a:gd name="T52" fmla="*/ 374 w 374"/>
                <a:gd name="T53" fmla="*/ 221 h 372"/>
                <a:gd name="T54" fmla="*/ 273 w 374"/>
                <a:gd name="T55" fmla="*/ 125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4" h="372">
                  <a:moveTo>
                    <a:pt x="273" y="125"/>
                  </a:moveTo>
                  <a:lnTo>
                    <a:pt x="139" y="0"/>
                  </a:lnTo>
                  <a:lnTo>
                    <a:pt x="123" y="14"/>
                  </a:lnTo>
                  <a:lnTo>
                    <a:pt x="107" y="27"/>
                  </a:lnTo>
                  <a:lnTo>
                    <a:pt x="90" y="41"/>
                  </a:lnTo>
                  <a:lnTo>
                    <a:pt x="73" y="52"/>
                  </a:lnTo>
                  <a:lnTo>
                    <a:pt x="55" y="64"/>
                  </a:lnTo>
                  <a:lnTo>
                    <a:pt x="37" y="75"/>
                  </a:lnTo>
                  <a:lnTo>
                    <a:pt x="19" y="85"/>
                  </a:lnTo>
                  <a:lnTo>
                    <a:pt x="0" y="95"/>
                  </a:lnTo>
                  <a:lnTo>
                    <a:pt x="157" y="372"/>
                  </a:lnTo>
                  <a:lnTo>
                    <a:pt x="168" y="367"/>
                  </a:lnTo>
                  <a:lnTo>
                    <a:pt x="179" y="361"/>
                  </a:lnTo>
                  <a:lnTo>
                    <a:pt x="190" y="356"/>
                  </a:lnTo>
                  <a:lnTo>
                    <a:pt x="200" y="349"/>
                  </a:lnTo>
                  <a:lnTo>
                    <a:pt x="211" y="343"/>
                  </a:lnTo>
                  <a:lnTo>
                    <a:pt x="222" y="336"/>
                  </a:lnTo>
                  <a:lnTo>
                    <a:pt x="232" y="331"/>
                  </a:lnTo>
                  <a:lnTo>
                    <a:pt x="243" y="324"/>
                  </a:lnTo>
                  <a:lnTo>
                    <a:pt x="261" y="313"/>
                  </a:lnTo>
                  <a:lnTo>
                    <a:pt x="277" y="302"/>
                  </a:lnTo>
                  <a:lnTo>
                    <a:pt x="294" y="289"/>
                  </a:lnTo>
                  <a:lnTo>
                    <a:pt x="311" y="277"/>
                  </a:lnTo>
                  <a:lnTo>
                    <a:pt x="327" y="263"/>
                  </a:lnTo>
                  <a:lnTo>
                    <a:pt x="344" y="249"/>
                  </a:lnTo>
                  <a:lnTo>
                    <a:pt x="359" y="235"/>
                  </a:lnTo>
                  <a:lnTo>
                    <a:pt x="374" y="221"/>
                  </a:lnTo>
                  <a:lnTo>
                    <a:pt x="273" y="125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1" name="Freeform 92"/>
            <p:cNvSpPr>
              <a:spLocks/>
            </p:cNvSpPr>
            <p:nvPr/>
          </p:nvSpPr>
          <p:spPr bwMode="auto">
            <a:xfrm>
              <a:off x="1644" y="1633"/>
              <a:ext cx="328" cy="371"/>
            </a:xfrm>
            <a:custGeom>
              <a:avLst/>
              <a:gdLst>
                <a:gd name="T0" fmla="*/ 0 w 328"/>
                <a:gd name="T1" fmla="*/ 12 h 371"/>
                <a:gd name="T2" fmla="*/ 203 w 328"/>
                <a:gd name="T3" fmla="*/ 371 h 371"/>
                <a:gd name="T4" fmla="*/ 221 w 328"/>
                <a:gd name="T5" fmla="*/ 363 h 371"/>
                <a:gd name="T6" fmla="*/ 237 w 328"/>
                <a:gd name="T7" fmla="*/ 353 h 371"/>
                <a:gd name="T8" fmla="*/ 254 w 328"/>
                <a:gd name="T9" fmla="*/ 343 h 371"/>
                <a:gd name="T10" fmla="*/ 269 w 328"/>
                <a:gd name="T11" fmla="*/ 332 h 371"/>
                <a:gd name="T12" fmla="*/ 285 w 328"/>
                <a:gd name="T13" fmla="*/ 322 h 371"/>
                <a:gd name="T14" fmla="*/ 300 w 328"/>
                <a:gd name="T15" fmla="*/ 310 h 371"/>
                <a:gd name="T16" fmla="*/ 314 w 328"/>
                <a:gd name="T17" fmla="*/ 299 h 371"/>
                <a:gd name="T18" fmla="*/ 328 w 328"/>
                <a:gd name="T19" fmla="*/ 286 h 371"/>
                <a:gd name="T20" fmla="*/ 24 w 328"/>
                <a:gd name="T21" fmla="*/ 0 h 371"/>
                <a:gd name="T22" fmla="*/ 18 w 328"/>
                <a:gd name="T23" fmla="*/ 3 h 371"/>
                <a:gd name="T24" fmla="*/ 13 w 328"/>
                <a:gd name="T25" fmla="*/ 6 h 371"/>
                <a:gd name="T26" fmla="*/ 6 w 328"/>
                <a:gd name="T27" fmla="*/ 9 h 371"/>
                <a:gd name="T28" fmla="*/ 0 w 328"/>
                <a:gd name="T29" fmla="*/ 12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8" h="371">
                  <a:moveTo>
                    <a:pt x="0" y="12"/>
                  </a:moveTo>
                  <a:lnTo>
                    <a:pt x="203" y="371"/>
                  </a:lnTo>
                  <a:lnTo>
                    <a:pt x="221" y="363"/>
                  </a:lnTo>
                  <a:lnTo>
                    <a:pt x="237" y="353"/>
                  </a:lnTo>
                  <a:lnTo>
                    <a:pt x="254" y="343"/>
                  </a:lnTo>
                  <a:lnTo>
                    <a:pt x="269" y="332"/>
                  </a:lnTo>
                  <a:lnTo>
                    <a:pt x="285" y="322"/>
                  </a:lnTo>
                  <a:lnTo>
                    <a:pt x="300" y="310"/>
                  </a:lnTo>
                  <a:lnTo>
                    <a:pt x="314" y="299"/>
                  </a:lnTo>
                  <a:lnTo>
                    <a:pt x="328" y="286"/>
                  </a:lnTo>
                  <a:lnTo>
                    <a:pt x="24" y="0"/>
                  </a:lnTo>
                  <a:lnTo>
                    <a:pt x="18" y="3"/>
                  </a:lnTo>
                  <a:lnTo>
                    <a:pt x="13" y="6"/>
                  </a:lnTo>
                  <a:lnTo>
                    <a:pt x="6" y="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2" name="Freeform 93"/>
            <p:cNvSpPr>
              <a:spLocks/>
            </p:cNvSpPr>
            <p:nvPr/>
          </p:nvSpPr>
          <p:spPr bwMode="auto">
            <a:xfrm>
              <a:off x="748" y="1196"/>
              <a:ext cx="381" cy="306"/>
            </a:xfrm>
            <a:custGeom>
              <a:avLst/>
              <a:gdLst>
                <a:gd name="T0" fmla="*/ 137 w 381"/>
                <a:gd name="T1" fmla="*/ 24 h 306"/>
                <a:gd name="T2" fmla="*/ 89 w 381"/>
                <a:gd name="T3" fmla="*/ 0 h 306"/>
                <a:gd name="T4" fmla="*/ 73 w 381"/>
                <a:gd name="T5" fmla="*/ 30 h 306"/>
                <a:gd name="T6" fmla="*/ 58 w 381"/>
                <a:gd name="T7" fmla="*/ 59 h 306"/>
                <a:gd name="T8" fmla="*/ 46 w 381"/>
                <a:gd name="T9" fmla="*/ 89 h 306"/>
                <a:gd name="T10" fmla="*/ 35 w 381"/>
                <a:gd name="T11" fmla="*/ 121 h 306"/>
                <a:gd name="T12" fmla="*/ 23 w 381"/>
                <a:gd name="T13" fmla="*/ 152 h 306"/>
                <a:gd name="T14" fmla="*/ 14 w 381"/>
                <a:gd name="T15" fmla="*/ 185 h 306"/>
                <a:gd name="T16" fmla="*/ 7 w 381"/>
                <a:gd name="T17" fmla="*/ 217 h 306"/>
                <a:gd name="T18" fmla="*/ 0 w 381"/>
                <a:gd name="T19" fmla="*/ 250 h 306"/>
                <a:gd name="T20" fmla="*/ 157 w 381"/>
                <a:gd name="T21" fmla="*/ 277 h 306"/>
                <a:gd name="T22" fmla="*/ 327 w 381"/>
                <a:gd name="T23" fmla="*/ 306 h 306"/>
                <a:gd name="T24" fmla="*/ 331 w 381"/>
                <a:gd name="T25" fmla="*/ 285 h 306"/>
                <a:gd name="T26" fmla="*/ 336 w 381"/>
                <a:gd name="T27" fmla="*/ 264 h 306"/>
                <a:gd name="T28" fmla="*/ 341 w 381"/>
                <a:gd name="T29" fmla="*/ 243 h 306"/>
                <a:gd name="T30" fmla="*/ 348 w 381"/>
                <a:gd name="T31" fmla="*/ 224 h 306"/>
                <a:gd name="T32" fmla="*/ 355 w 381"/>
                <a:gd name="T33" fmla="*/ 204 h 306"/>
                <a:gd name="T34" fmla="*/ 363 w 381"/>
                <a:gd name="T35" fmla="*/ 185 h 306"/>
                <a:gd name="T36" fmla="*/ 372 w 381"/>
                <a:gd name="T37" fmla="*/ 167 h 306"/>
                <a:gd name="T38" fmla="*/ 381 w 381"/>
                <a:gd name="T39" fmla="*/ 149 h 306"/>
                <a:gd name="T40" fmla="*/ 137 w 381"/>
                <a:gd name="T41" fmla="*/ 24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1" h="306">
                  <a:moveTo>
                    <a:pt x="137" y="24"/>
                  </a:moveTo>
                  <a:lnTo>
                    <a:pt x="89" y="0"/>
                  </a:lnTo>
                  <a:lnTo>
                    <a:pt x="73" y="30"/>
                  </a:lnTo>
                  <a:lnTo>
                    <a:pt x="58" y="59"/>
                  </a:lnTo>
                  <a:lnTo>
                    <a:pt x="46" y="89"/>
                  </a:lnTo>
                  <a:lnTo>
                    <a:pt x="35" y="121"/>
                  </a:lnTo>
                  <a:lnTo>
                    <a:pt x="23" y="152"/>
                  </a:lnTo>
                  <a:lnTo>
                    <a:pt x="14" y="185"/>
                  </a:lnTo>
                  <a:lnTo>
                    <a:pt x="7" y="217"/>
                  </a:lnTo>
                  <a:lnTo>
                    <a:pt x="0" y="250"/>
                  </a:lnTo>
                  <a:lnTo>
                    <a:pt x="157" y="277"/>
                  </a:lnTo>
                  <a:lnTo>
                    <a:pt x="327" y="306"/>
                  </a:lnTo>
                  <a:lnTo>
                    <a:pt x="331" y="285"/>
                  </a:lnTo>
                  <a:lnTo>
                    <a:pt x="336" y="264"/>
                  </a:lnTo>
                  <a:lnTo>
                    <a:pt x="341" y="243"/>
                  </a:lnTo>
                  <a:lnTo>
                    <a:pt x="348" y="224"/>
                  </a:lnTo>
                  <a:lnTo>
                    <a:pt x="355" y="204"/>
                  </a:lnTo>
                  <a:lnTo>
                    <a:pt x="363" y="185"/>
                  </a:lnTo>
                  <a:lnTo>
                    <a:pt x="372" y="167"/>
                  </a:lnTo>
                  <a:lnTo>
                    <a:pt x="381" y="149"/>
                  </a:lnTo>
                  <a:lnTo>
                    <a:pt x="137" y="24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1135" y="1371"/>
              <a:ext cx="424" cy="211"/>
            </a:xfrm>
            <a:custGeom>
              <a:avLst/>
              <a:gdLst>
                <a:gd name="T0" fmla="*/ 424 w 424"/>
                <a:gd name="T1" fmla="*/ 190 h 211"/>
                <a:gd name="T2" fmla="*/ 48 w 424"/>
                <a:gd name="T3" fmla="*/ 0 h 211"/>
                <a:gd name="T4" fmla="*/ 40 w 424"/>
                <a:gd name="T5" fmla="*/ 17 h 211"/>
                <a:gd name="T6" fmla="*/ 32 w 424"/>
                <a:gd name="T7" fmla="*/ 34 h 211"/>
                <a:gd name="T8" fmla="*/ 25 w 424"/>
                <a:gd name="T9" fmla="*/ 50 h 211"/>
                <a:gd name="T10" fmla="*/ 18 w 424"/>
                <a:gd name="T11" fmla="*/ 68 h 211"/>
                <a:gd name="T12" fmla="*/ 12 w 424"/>
                <a:gd name="T13" fmla="*/ 85 h 211"/>
                <a:gd name="T14" fmla="*/ 8 w 424"/>
                <a:gd name="T15" fmla="*/ 103 h 211"/>
                <a:gd name="T16" fmla="*/ 4 w 424"/>
                <a:gd name="T17" fmla="*/ 122 h 211"/>
                <a:gd name="T18" fmla="*/ 0 w 424"/>
                <a:gd name="T19" fmla="*/ 140 h 211"/>
                <a:gd name="T20" fmla="*/ 419 w 424"/>
                <a:gd name="T21" fmla="*/ 211 h 211"/>
                <a:gd name="T22" fmla="*/ 420 w 424"/>
                <a:gd name="T23" fmla="*/ 206 h 211"/>
                <a:gd name="T24" fmla="*/ 422 w 424"/>
                <a:gd name="T25" fmla="*/ 200 h 211"/>
                <a:gd name="T26" fmla="*/ 423 w 424"/>
                <a:gd name="T27" fmla="*/ 196 h 211"/>
                <a:gd name="T28" fmla="*/ 424 w 424"/>
                <a:gd name="T29" fmla="*/ 19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4" h="211">
                  <a:moveTo>
                    <a:pt x="424" y="190"/>
                  </a:moveTo>
                  <a:lnTo>
                    <a:pt x="48" y="0"/>
                  </a:lnTo>
                  <a:lnTo>
                    <a:pt x="40" y="17"/>
                  </a:lnTo>
                  <a:lnTo>
                    <a:pt x="32" y="34"/>
                  </a:lnTo>
                  <a:lnTo>
                    <a:pt x="25" y="50"/>
                  </a:lnTo>
                  <a:lnTo>
                    <a:pt x="18" y="68"/>
                  </a:lnTo>
                  <a:lnTo>
                    <a:pt x="12" y="85"/>
                  </a:lnTo>
                  <a:lnTo>
                    <a:pt x="8" y="103"/>
                  </a:lnTo>
                  <a:lnTo>
                    <a:pt x="4" y="122"/>
                  </a:lnTo>
                  <a:lnTo>
                    <a:pt x="0" y="140"/>
                  </a:lnTo>
                  <a:lnTo>
                    <a:pt x="419" y="211"/>
                  </a:lnTo>
                  <a:lnTo>
                    <a:pt x="420" y="206"/>
                  </a:lnTo>
                  <a:lnTo>
                    <a:pt x="422" y="200"/>
                  </a:lnTo>
                  <a:lnTo>
                    <a:pt x="423" y="196"/>
                  </a:lnTo>
                  <a:lnTo>
                    <a:pt x="424" y="19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998" y="1957"/>
              <a:ext cx="373" cy="376"/>
            </a:xfrm>
            <a:custGeom>
              <a:avLst/>
              <a:gdLst>
                <a:gd name="T0" fmla="*/ 233 w 373"/>
                <a:gd name="T1" fmla="*/ 0 h 376"/>
                <a:gd name="T2" fmla="*/ 0 w 373"/>
                <a:gd name="T3" fmla="*/ 224 h 376"/>
                <a:gd name="T4" fmla="*/ 25 w 373"/>
                <a:gd name="T5" fmla="*/ 247 h 376"/>
                <a:gd name="T6" fmla="*/ 50 w 373"/>
                <a:gd name="T7" fmla="*/ 267 h 376"/>
                <a:gd name="T8" fmla="*/ 76 w 373"/>
                <a:gd name="T9" fmla="*/ 288 h 376"/>
                <a:gd name="T10" fmla="*/ 104 w 373"/>
                <a:gd name="T11" fmla="*/ 308 h 376"/>
                <a:gd name="T12" fmla="*/ 131 w 373"/>
                <a:gd name="T13" fmla="*/ 326 h 376"/>
                <a:gd name="T14" fmla="*/ 159 w 373"/>
                <a:gd name="T15" fmla="*/ 344 h 376"/>
                <a:gd name="T16" fmla="*/ 188 w 373"/>
                <a:gd name="T17" fmla="*/ 360 h 376"/>
                <a:gd name="T18" fmla="*/ 219 w 373"/>
                <a:gd name="T19" fmla="*/ 376 h 376"/>
                <a:gd name="T20" fmla="*/ 373 w 373"/>
                <a:gd name="T21" fmla="*/ 97 h 376"/>
                <a:gd name="T22" fmla="*/ 353 w 373"/>
                <a:gd name="T23" fmla="*/ 87 h 376"/>
                <a:gd name="T24" fmla="*/ 335 w 373"/>
                <a:gd name="T25" fmla="*/ 76 h 376"/>
                <a:gd name="T26" fmla="*/ 317 w 373"/>
                <a:gd name="T27" fmla="*/ 65 h 376"/>
                <a:gd name="T28" fmla="*/ 299 w 373"/>
                <a:gd name="T29" fmla="*/ 54 h 376"/>
                <a:gd name="T30" fmla="*/ 281 w 373"/>
                <a:gd name="T31" fmla="*/ 41 h 376"/>
                <a:gd name="T32" fmla="*/ 265 w 373"/>
                <a:gd name="T33" fmla="*/ 27 h 376"/>
                <a:gd name="T34" fmla="*/ 248 w 373"/>
                <a:gd name="T35" fmla="*/ 14 h 376"/>
                <a:gd name="T36" fmla="*/ 233 w 373"/>
                <a:gd name="T37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73" h="376">
                  <a:moveTo>
                    <a:pt x="233" y="0"/>
                  </a:moveTo>
                  <a:lnTo>
                    <a:pt x="0" y="224"/>
                  </a:lnTo>
                  <a:lnTo>
                    <a:pt x="25" y="247"/>
                  </a:lnTo>
                  <a:lnTo>
                    <a:pt x="50" y="267"/>
                  </a:lnTo>
                  <a:lnTo>
                    <a:pt x="76" y="288"/>
                  </a:lnTo>
                  <a:lnTo>
                    <a:pt x="104" y="308"/>
                  </a:lnTo>
                  <a:lnTo>
                    <a:pt x="131" y="326"/>
                  </a:lnTo>
                  <a:lnTo>
                    <a:pt x="159" y="344"/>
                  </a:lnTo>
                  <a:lnTo>
                    <a:pt x="188" y="360"/>
                  </a:lnTo>
                  <a:lnTo>
                    <a:pt x="219" y="376"/>
                  </a:lnTo>
                  <a:lnTo>
                    <a:pt x="373" y="97"/>
                  </a:lnTo>
                  <a:lnTo>
                    <a:pt x="353" y="87"/>
                  </a:lnTo>
                  <a:lnTo>
                    <a:pt x="335" y="76"/>
                  </a:lnTo>
                  <a:lnTo>
                    <a:pt x="317" y="65"/>
                  </a:lnTo>
                  <a:lnTo>
                    <a:pt x="299" y="54"/>
                  </a:lnTo>
                  <a:lnTo>
                    <a:pt x="281" y="41"/>
                  </a:lnTo>
                  <a:lnTo>
                    <a:pt x="265" y="27"/>
                  </a:lnTo>
                  <a:lnTo>
                    <a:pt x="248" y="14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5" name="Freeform 96"/>
            <p:cNvSpPr>
              <a:spLocks/>
            </p:cNvSpPr>
            <p:nvPr/>
          </p:nvSpPr>
          <p:spPr bwMode="auto">
            <a:xfrm>
              <a:off x="1274" y="1628"/>
              <a:ext cx="324" cy="374"/>
            </a:xfrm>
            <a:custGeom>
              <a:avLst/>
              <a:gdLst>
                <a:gd name="T0" fmla="*/ 301 w 324"/>
                <a:gd name="T1" fmla="*/ 0 h 374"/>
                <a:gd name="T2" fmla="*/ 0 w 324"/>
                <a:gd name="T3" fmla="*/ 288 h 374"/>
                <a:gd name="T4" fmla="*/ 14 w 324"/>
                <a:gd name="T5" fmla="*/ 301 h 374"/>
                <a:gd name="T6" fmla="*/ 27 w 324"/>
                <a:gd name="T7" fmla="*/ 313 h 374"/>
                <a:gd name="T8" fmla="*/ 43 w 324"/>
                <a:gd name="T9" fmla="*/ 325 h 374"/>
                <a:gd name="T10" fmla="*/ 59 w 324"/>
                <a:gd name="T11" fmla="*/ 336 h 374"/>
                <a:gd name="T12" fmla="*/ 75 w 324"/>
                <a:gd name="T13" fmla="*/ 347 h 374"/>
                <a:gd name="T14" fmla="*/ 91 w 324"/>
                <a:gd name="T15" fmla="*/ 356 h 374"/>
                <a:gd name="T16" fmla="*/ 108 w 324"/>
                <a:gd name="T17" fmla="*/ 366 h 374"/>
                <a:gd name="T18" fmla="*/ 126 w 324"/>
                <a:gd name="T19" fmla="*/ 374 h 374"/>
                <a:gd name="T20" fmla="*/ 324 w 324"/>
                <a:gd name="T21" fmla="*/ 15 h 374"/>
                <a:gd name="T22" fmla="*/ 319 w 324"/>
                <a:gd name="T23" fmla="*/ 12 h 374"/>
                <a:gd name="T24" fmla="*/ 312 w 324"/>
                <a:gd name="T25" fmla="*/ 8 h 374"/>
                <a:gd name="T26" fmla="*/ 306 w 324"/>
                <a:gd name="T27" fmla="*/ 4 h 374"/>
                <a:gd name="T28" fmla="*/ 301 w 324"/>
                <a:gd name="T29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4" h="374">
                  <a:moveTo>
                    <a:pt x="301" y="0"/>
                  </a:moveTo>
                  <a:lnTo>
                    <a:pt x="0" y="288"/>
                  </a:lnTo>
                  <a:lnTo>
                    <a:pt x="14" y="301"/>
                  </a:lnTo>
                  <a:lnTo>
                    <a:pt x="27" y="313"/>
                  </a:lnTo>
                  <a:lnTo>
                    <a:pt x="43" y="325"/>
                  </a:lnTo>
                  <a:lnTo>
                    <a:pt x="59" y="336"/>
                  </a:lnTo>
                  <a:lnTo>
                    <a:pt x="75" y="347"/>
                  </a:lnTo>
                  <a:lnTo>
                    <a:pt x="91" y="356"/>
                  </a:lnTo>
                  <a:lnTo>
                    <a:pt x="108" y="366"/>
                  </a:lnTo>
                  <a:lnTo>
                    <a:pt x="126" y="374"/>
                  </a:lnTo>
                  <a:lnTo>
                    <a:pt x="324" y="15"/>
                  </a:lnTo>
                  <a:lnTo>
                    <a:pt x="319" y="12"/>
                  </a:lnTo>
                  <a:lnTo>
                    <a:pt x="312" y="8"/>
                  </a:lnTo>
                  <a:lnTo>
                    <a:pt x="306" y="4"/>
                  </a:lnTo>
                  <a:lnTo>
                    <a:pt x="301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746" y="1672"/>
              <a:ext cx="382" cy="294"/>
            </a:xfrm>
            <a:custGeom>
              <a:avLst/>
              <a:gdLst>
                <a:gd name="T0" fmla="*/ 329 w 382"/>
                <a:gd name="T1" fmla="*/ 0 h 294"/>
                <a:gd name="T2" fmla="*/ 177 w 382"/>
                <a:gd name="T3" fmla="*/ 21 h 294"/>
                <a:gd name="T4" fmla="*/ 0 w 382"/>
                <a:gd name="T5" fmla="*/ 47 h 294"/>
                <a:gd name="T6" fmla="*/ 7 w 382"/>
                <a:gd name="T7" fmla="*/ 79 h 294"/>
                <a:gd name="T8" fmla="*/ 14 w 382"/>
                <a:gd name="T9" fmla="*/ 113 h 294"/>
                <a:gd name="T10" fmla="*/ 23 w 382"/>
                <a:gd name="T11" fmla="*/ 145 h 294"/>
                <a:gd name="T12" fmla="*/ 34 w 382"/>
                <a:gd name="T13" fmla="*/ 175 h 294"/>
                <a:gd name="T14" fmla="*/ 45 w 382"/>
                <a:gd name="T15" fmla="*/ 206 h 294"/>
                <a:gd name="T16" fmla="*/ 57 w 382"/>
                <a:gd name="T17" fmla="*/ 236 h 294"/>
                <a:gd name="T18" fmla="*/ 71 w 382"/>
                <a:gd name="T19" fmla="*/ 265 h 294"/>
                <a:gd name="T20" fmla="*/ 85 w 382"/>
                <a:gd name="T21" fmla="*/ 294 h 294"/>
                <a:gd name="T22" fmla="*/ 195 w 382"/>
                <a:gd name="T23" fmla="*/ 242 h 294"/>
                <a:gd name="T24" fmla="*/ 382 w 382"/>
                <a:gd name="T25" fmla="*/ 153 h 294"/>
                <a:gd name="T26" fmla="*/ 372 w 382"/>
                <a:gd name="T27" fmla="*/ 135 h 294"/>
                <a:gd name="T28" fmla="*/ 364 w 382"/>
                <a:gd name="T29" fmla="*/ 117 h 294"/>
                <a:gd name="T30" fmla="*/ 357 w 382"/>
                <a:gd name="T31" fmla="*/ 99 h 294"/>
                <a:gd name="T32" fmla="*/ 350 w 382"/>
                <a:gd name="T33" fmla="*/ 79 h 294"/>
                <a:gd name="T34" fmla="*/ 343 w 382"/>
                <a:gd name="T35" fmla="*/ 60 h 294"/>
                <a:gd name="T36" fmla="*/ 338 w 382"/>
                <a:gd name="T37" fmla="*/ 41 h 294"/>
                <a:gd name="T38" fmla="*/ 333 w 382"/>
                <a:gd name="T39" fmla="*/ 21 h 294"/>
                <a:gd name="T40" fmla="*/ 329 w 382"/>
                <a:gd name="T41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82" h="294">
                  <a:moveTo>
                    <a:pt x="329" y="0"/>
                  </a:moveTo>
                  <a:lnTo>
                    <a:pt x="177" y="21"/>
                  </a:lnTo>
                  <a:lnTo>
                    <a:pt x="0" y="47"/>
                  </a:lnTo>
                  <a:lnTo>
                    <a:pt x="7" y="79"/>
                  </a:lnTo>
                  <a:lnTo>
                    <a:pt x="14" y="113"/>
                  </a:lnTo>
                  <a:lnTo>
                    <a:pt x="23" y="145"/>
                  </a:lnTo>
                  <a:lnTo>
                    <a:pt x="34" y="175"/>
                  </a:lnTo>
                  <a:lnTo>
                    <a:pt x="45" y="206"/>
                  </a:lnTo>
                  <a:lnTo>
                    <a:pt x="57" y="236"/>
                  </a:lnTo>
                  <a:lnTo>
                    <a:pt x="71" y="265"/>
                  </a:lnTo>
                  <a:lnTo>
                    <a:pt x="85" y="294"/>
                  </a:lnTo>
                  <a:lnTo>
                    <a:pt x="195" y="242"/>
                  </a:lnTo>
                  <a:lnTo>
                    <a:pt x="382" y="153"/>
                  </a:lnTo>
                  <a:lnTo>
                    <a:pt x="372" y="135"/>
                  </a:lnTo>
                  <a:lnTo>
                    <a:pt x="364" y="117"/>
                  </a:lnTo>
                  <a:lnTo>
                    <a:pt x="357" y="99"/>
                  </a:lnTo>
                  <a:lnTo>
                    <a:pt x="350" y="79"/>
                  </a:lnTo>
                  <a:lnTo>
                    <a:pt x="343" y="60"/>
                  </a:lnTo>
                  <a:lnTo>
                    <a:pt x="338" y="41"/>
                  </a:lnTo>
                  <a:lnTo>
                    <a:pt x="333" y="21"/>
                  </a:lnTo>
                  <a:lnTo>
                    <a:pt x="329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1135" y="1602"/>
              <a:ext cx="429" cy="197"/>
            </a:xfrm>
            <a:custGeom>
              <a:avLst/>
              <a:gdLst>
                <a:gd name="T0" fmla="*/ 422 w 429"/>
                <a:gd name="T1" fmla="*/ 0 h 197"/>
                <a:gd name="T2" fmla="*/ 0 w 429"/>
                <a:gd name="T3" fmla="*/ 61 h 197"/>
                <a:gd name="T4" fmla="*/ 4 w 429"/>
                <a:gd name="T5" fmla="*/ 79 h 197"/>
                <a:gd name="T6" fmla="*/ 8 w 429"/>
                <a:gd name="T7" fmla="*/ 97 h 197"/>
                <a:gd name="T8" fmla="*/ 12 w 429"/>
                <a:gd name="T9" fmla="*/ 113 h 197"/>
                <a:gd name="T10" fmla="*/ 18 w 429"/>
                <a:gd name="T11" fmla="*/ 131 h 197"/>
                <a:gd name="T12" fmla="*/ 25 w 429"/>
                <a:gd name="T13" fmla="*/ 148 h 197"/>
                <a:gd name="T14" fmla="*/ 32 w 429"/>
                <a:gd name="T15" fmla="*/ 165 h 197"/>
                <a:gd name="T16" fmla="*/ 39 w 429"/>
                <a:gd name="T17" fmla="*/ 181 h 197"/>
                <a:gd name="T18" fmla="*/ 47 w 429"/>
                <a:gd name="T19" fmla="*/ 197 h 197"/>
                <a:gd name="T20" fmla="*/ 429 w 429"/>
                <a:gd name="T21" fmla="*/ 15 h 197"/>
                <a:gd name="T22" fmla="*/ 427 w 429"/>
                <a:gd name="T23" fmla="*/ 12 h 197"/>
                <a:gd name="T24" fmla="*/ 424 w 429"/>
                <a:gd name="T25" fmla="*/ 8 h 197"/>
                <a:gd name="T26" fmla="*/ 423 w 429"/>
                <a:gd name="T27" fmla="*/ 4 h 197"/>
                <a:gd name="T28" fmla="*/ 422 w 429"/>
                <a:gd name="T29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9" h="197">
                  <a:moveTo>
                    <a:pt x="422" y="0"/>
                  </a:moveTo>
                  <a:lnTo>
                    <a:pt x="0" y="61"/>
                  </a:lnTo>
                  <a:lnTo>
                    <a:pt x="4" y="79"/>
                  </a:lnTo>
                  <a:lnTo>
                    <a:pt x="8" y="97"/>
                  </a:lnTo>
                  <a:lnTo>
                    <a:pt x="12" y="113"/>
                  </a:lnTo>
                  <a:lnTo>
                    <a:pt x="18" y="131"/>
                  </a:lnTo>
                  <a:lnTo>
                    <a:pt x="25" y="148"/>
                  </a:lnTo>
                  <a:lnTo>
                    <a:pt x="32" y="165"/>
                  </a:lnTo>
                  <a:lnTo>
                    <a:pt x="39" y="181"/>
                  </a:lnTo>
                  <a:lnTo>
                    <a:pt x="47" y="197"/>
                  </a:lnTo>
                  <a:lnTo>
                    <a:pt x="429" y="15"/>
                  </a:lnTo>
                  <a:lnTo>
                    <a:pt x="427" y="12"/>
                  </a:lnTo>
                  <a:lnTo>
                    <a:pt x="424" y="8"/>
                  </a:lnTo>
                  <a:lnTo>
                    <a:pt x="423" y="4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rgbClr val="FFF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8" name="Freeform 99"/>
            <p:cNvSpPr>
              <a:spLocks/>
            </p:cNvSpPr>
            <p:nvPr/>
          </p:nvSpPr>
          <p:spPr bwMode="auto">
            <a:xfrm>
              <a:off x="1553" y="422"/>
              <a:ext cx="23" cy="3"/>
            </a:xfrm>
            <a:custGeom>
              <a:avLst/>
              <a:gdLst>
                <a:gd name="T0" fmla="*/ 13 w 23"/>
                <a:gd name="T1" fmla="*/ 0 h 3"/>
                <a:gd name="T2" fmla="*/ 9 w 23"/>
                <a:gd name="T3" fmla="*/ 0 h 3"/>
                <a:gd name="T4" fmla="*/ 6 w 23"/>
                <a:gd name="T5" fmla="*/ 2 h 3"/>
                <a:gd name="T6" fmla="*/ 2 w 23"/>
                <a:gd name="T7" fmla="*/ 2 h 3"/>
                <a:gd name="T8" fmla="*/ 0 w 23"/>
                <a:gd name="T9" fmla="*/ 3 h 3"/>
                <a:gd name="T10" fmla="*/ 5 w 23"/>
                <a:gd name="T11" fmla="*/ 2 h 3"/>
                <a:gd name="T12" fmla="*/ 11 w 23"/>
                <a:gd name="T13" fmla="*/ 2 h 3"/>
                <a:gd name="T14" fmla="*/ 18 w 23"/>
                <a:gd name="T15" fmla="*/ 2 h 3"/>
                <a:gd name="T16" fmla="*/ 23 w 23"/>
                <a:gd name="T17" fmla="*/ 2 h 3"/>
                <a:gd name="T18" fmla="*/ 20 w 23"/>
                <a:gd name="T19" fmla="*/ 0 h 3"/>
                <a:gd name="T20" fmla="*/ 18 w 23"/>
                <a:gd name="T21" fmla="*/ 0 h 3"/>
                <a:gd name="T22" fmla="*/ 16 w 23"/>
                <a:gd name="T23" fmla="*/ 0 h 3"/>
                <a:gd name="T24" fmla="*/ 13 w 23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3">
                  <a:moveTo>
                    <a:pt x="13" y="0"/>
                  </a:moveTo>
                  <a:lnTo>
                    <a:pt x="9" y="0"/>
                  </a:lnTo>
                  <a:lnTo>
                    <a:pt x="6" y="2"/>
                  </a:lnTo>
                  <a:lnTo>
                    <a:pt x="2" y="2"/>
                  </a:lnTo>
                  <a:lnTo>
                    <a:pt x="0" y="3"/>
                  </a:lnTo>
                  <a:lnTo>
                    <a:pt x="5" y="2"/>
                  </a:lnTo>
                  <a:lnTo>
                    <a:pt x="11" y="2"/>
                  </a:lnTo>
                  <a:lnTo>
                    <a:pt x="18" y="2"/>
                  </a:lnTo>
                  <a:lnTo>
                    <a:pt x="23" y="2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09" name="Freeform 100"/>
            <p:cNvSpPr>
              <a:spLocks/>
            </p:cNvSpPr>
            <p:nvPr/>
          </p:nvSpPr>
          <p:spPr bwMode="auto">
            <a:xfrm>
              <a:off x="1652" y="422"/>
              <a:ext cx="16" cy="2"/>
            </a:xfrm>
            <a:custGeom>
              <a:avLst/>
              <a:gdLst>
                <a:gd name="T0" fmla="*/ 7 w 16"/>
                <a:gd name="T1" fmla="*/ 0 h 2"/>
                <a:gd name="T2" fmla="*/ 6 w 16"/>
                <a:gd name="T3" fmla="*/ 0 h 2"/>
                <a:gd name="T4" fmla="*/ 3 w 16"/>
                <a:gd name="T5" fmla="*/ 0 h 2"/>
                <a:gd name="T6" fmla="*/ 2 w 16"/>
                <a:gd name="T7" fmla="*/ 0 h 2"/>
                <a:gd name="T8" fmla="*/ 0 w 16"/>
                <a:gd name="T9" fmla="*/ 2 h 2"/>
                <a:gd name="T10" fmla="*/ 5 w 16"/>
                <a:gd name="T11" fmla="*/ 2 h 2"/>
                <a:gd name="T12" fmla="*/ 9 w 16"/>
                <a:gd name="T13" fmla="*/ 2 h 2"/>
                <a:gd name="T14" fmla="*/ 12 w 16"/>
                <a:gd name="T15" fmla="*/ 2 h 2"/>
                <a:gd name="T16" fmla="*/ 16 w 16"/>
                <a:gd name="T17" fmla="*/ 2 h 2"/>
                <a:gd name="T18" fmla="*/ 14 w 16"/>
                <a:gd name="T19" fmla="*/ 0 h 2"/>
                <a:gd name="T20" fmla="*/ 12 w 16"/>
                <a:gd name="T21" fmla="*/ 0 h 2"/>
                <a:gd name="T22" fmla="*/ 10 w 16"/>
                <a:gd name="T23" fmla="*/ 0 h 2"/>
                <a:gd name="T24" fmla="*/ 7 w 16"/>
                <a:gd name="T2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2">
                  <a:moveTo>
                    <a:pt x="7" y="0"/>
                  </a:moveTo>
                  <a:lnTo>
                    <a:pt x="6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5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6" y="2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1963" y="467"/>
              <a:ext cx="11" cy="4"/>
            </a:xfrm>
            <a:custGeom>
              <a:avLst/>
              <a:gdLst>
                <a:gd name="T0" fmla="*/ 2 w 11"/>
                <a:gd name="T1" fmla="*/ 0 h 4"/>
                <a:gd name="T2" fmla="*/ 0 w 11"/>
                <a:gd name="T3" fmla="*/ 0 h 4"/>
                <a:gd name="T4" fmla="*/ 3 w 11"/>
                <a:gd name="T5" fmla="*/ 1 h 4"/>
                <a:gd name="T6" fmla="*/ 6 w 11"/>
                <a:gd name="T7" fmla="*/ 1 h 4"/>
                <a:gd name="T8" fmla="*/ 9 w 11"/>
                <a:gd name="T9" fmla="*/ 3 h 4"/>
                <a:gd name="T10" fmla="*/ 11 w 11"/>
                <a:gd name="T11" fmla="*/ 4 h 4"/>
                <a:gd name="T12" fmla="*/ 2 w 1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">
                  <a:moveTo>
                    <a:pt x="2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6" y="1"/>
                  </a:lnTo>
                  <a:lnTo>
                    <a:pt x="9" y="3"/>
                  </a:lnTo>
                  <a:lnTo>
                    <a:pt x="11" y="4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1" name="Freeform 102"/>
            <p:cNvSpPr>
              <a:spLocks/>
            </p:cNvSpPr>
            <p:nvPr/>
          </p:nvSpPr>
          <p:spPr bwMode="auto">
            <a:xfrm>
              <a:off x="1300" y="2588"/>
              <a:ext cx="65" cy="94"/>
            </a:xfrm>
            <a:custGeom>
              <a:avLst/>
              <a:gdLst>
                <a:gd name="T0" fmla="*/ 32 w 65"/>
                <a:gd name="T1" fmla="*/ 0 h 94"/>
                <a:gd name="T2" fmla="*/ 19 w 65"/>
                <a:gd name="T3" fmla="*/ 3 h 94"/>
                <a:gd name="T4" fmla="*/ 10 w 65"/>
                <a:gd name="T5" fmla="*/ 8 h 94"/>
                <a:gd name="T6" fmla="*/ 4 w 65"/>
                <a:gd name="T7" fmla="*/ 18 h 94"/>
                <a:gd name="T8" fmla="*/ 1 w 65"/>
                <a:gd name="T9" fmla="*/ 30 h 94"/>
                <a:gd name="T10" fmla="*/ 4 w 65"/>
                <a:gd name="T11" fmla="*/ 42 h 94"/>
                <a:gd name="T12" fmla="*/ 10 w 65"/>
                <a:gd name="T13" fmla="*/ 51 h 94"/>
                <a:gd name="T14" fmla="*/ 18 w 65"/>
                <a:gd name="T15" fmla="*/ 58 h 94"/>
                <a:gd name="T16" fmla="*/ 29 w 65"/>
                <a:gd name="T17" fmla="*/ 61 h 94"/>
                <a:gd name="T18" fmla="*/ 35 w 65"/>
                <a:gd name="T19" fmla="*/ 61 h 94"/>
                <a:gd name="T20" fmla="*/ 39 w 65"/>
                <a:gd name="T21" fmla="*/ 60 h 94"/>
                <a:gd name="T22" fmla="*/ 43 w 65"/>
                <a:gd name="T23" fmla="*/ 58 h 94"/>
                <a:gd name="T24" fmla="*/ 47 w 65"/>
                <a:gd name="T25" fmla="*/ 55 h 94"/>
                <a:gd name="T26" fmla="*/ 43 w 65"/>
                <a:gd name="T27" fmla="*/ 68 h 94"/>
                <a:gd name="T28" fmla="*/ 36 w 65"/>
                <a:gd name="T29" fmla="*/ 75 h 94"/>
                <a:gd name="T30" fmla="*/ 25 w 65"/>
                <a:gd name="T31" fmla="*/ 78 h 94"/>
                <a:gd name="T32" fmla="*/ 11 w 65"/>
                <a:gd name="T33" fmla="*/ 79 h 94"/>
                <a:gd name="T34" fmla="*/ 0 w 65"/>
                <a:gd name="T35" fmla="*/ 79 h 94"/>
                <a:gd name="T36" fmla="*/ 0 w 65"/>
                <a:gd name="T37" fmla="*/ 94 h 94"/>
                <a:gd name="T38" fmla="*/ 18 w 65"/>
                <a:gd name="T39" fmla="*/ 94 h 94"/>
                <a:gd name="T40" fmla="*/ 32 w 65"/>
                <a:gd name="T41" fmla="*/ 93 h 94"/>
                <a:gd name="T42" fmla="*/ 43 w 65"/>
                <a:gd name="T43" fmla="*/ 89 h 94"/>
                <a:gd name="T44" fmla="*/ 51 w 65"/>
                <a:gd name="T45" fmla="*/ 82 h 94"/>
                <a:gd name="T46" fmla="*/ 57 w 65"/>
                <a:gd name="T47" fmla="*/ 73 h 94"/>
                <a:gd name="T48" fmla="*/ 61 w 65"/>
                <a:gd name="T49" fmla="*/ 65 h 94"/>
                <a:gd name="T50" fmla="*/ 64 w 65"/>
                <a:gd name="T51" fmla="*/ 57 h 94"/>
                <a:gd name="T52" fmla="*/ 65 w 65"/>
                <a:gd name="T53" fmla="*/ 48 h 94"/>
                <a:gd name="T54" fmla="*/ 65 w 65"/>
                <a:gd name="T55" fmla="*/ 42 h 94"/>
                <a:gd name="T56" fmla="*/ 62 w 65"/>
                <a:gd name="T57" fmla="*/ 22 h 94"/>
                <a:gd name="T58" fmla="*/ 56 w 65"/>
                <a:gd name="T59" fmla="*/ 10 h 94"/>
                <a:gd name="T60" fmla="*/ 44 w 65"/>
                <a:gd name="T61" fmla="*/ 3 h 94"/>
                <a:gd name="T62" fmla="*/ 32 w 65"/>
                <a:gd name="T6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5" h="94">
                  <a:moveTo>
                    <a:pt x="32" y="0"/>
                  </a:moveTo>
                  <a:lnTo>
                    <a:pt x="19" y="3"/>
                  </a:lnTo>
                  <a:lnTo>
                    <a:pt x="10" y="8"/>
                  </a:lnTo>
                  <a:lnTo>
                    <a:pt x="4" y="18"/>
                  </a:lnTo>
                  <a:lnTo>
                    <a:pt x="1" y="30"/>
                  </a:lnTo>
                  <a:lnTo>
                    <a:pt x="4" y="42"/>
                  </a:lnTo>
                  <a:lnTo>
                    <a:pt x="10" y="51"/>
                  </a:lnTo>
                  <a:lnTo>
                    <a:pt x="18" y="58"/>
                  </a:lnTo>
                  <a:lnTo>
                    <a:pt x="29" y="61"/>
                  </a:lnTo>
                  <a:lnTo>
                    <a:pt x="35" y="61"/>
                  </a:lnTo>
                  <a:lnTo>
                    <a:pt x="39" y="60"/>
                  </a:lnTo>
                  <a:lnTo>
                    <a:pt x="43" y="58"/>
                  </a:lnTo>
                  <a:lnTo>
                    <a:pt x="47" y="55"/>
                  </a:lnTo>
                  <a:lnTo>
                    <a:pt x="43" y="68"/>
                  </a:lnTo>
                  <a:lnTo>
                    <a:pt x="36" y="75"/>
                  </a:lnTo>
                  <a:lnTo>
                    <a:pt x="25" y="78"/>
                  </a:lnTo>
                  <a:lnTo>
                    <a:pt x="11" y="79"/>
                  </a:lnTo>
                  <a:lnTo>
                    <a:pt x="0" y="79"/>
                  </a:lnTo>
                  <a:lnTo>
                    <a:pt x="0" y="94"/>
                  </a:lnTo>
                  <a:lnTo>
                    <a:pt x="18" y="94"/>
                  </a:lnTo>
                  <a:lnTo>
                    <a:pt x="32" y="93"/>
                  </a:lnTo>
                  <a:lnTo>
                    <a:pt x="43" y="89"/>
                  </a:lnTo>
                  <a:lnTo>
                    <a:pt x="51" y="82"/>
                  </a:lnTo>
                  <a:lnTo>
                    <a:pt x="57" y="73"/>
                  </a:lnTo>
                  <a:lnTo>
                    <a:pt x="61" y="65"/>
                  </a:lnTo>
                  <a:lnTo>
                    <a:pt x="64" y="57"/>
                  </a:lnTo>
                  <a:lnTo>
                    <a:pt x="65" y="48"/>
                  </a:lnTo>
                  <a:lnTo>
                    <a:pt x="65" y="42"/>
                  </a:lnTo>
                  <a:lnTo>
                    <a:pt x="62" y="22"/>
                  </a:lnTo>
                  <a:lnTo>
                    <a:pt x="56" y="10"/>
                  </a:lnTo>
                  <a:lnTo>
                    <a:pt x="44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1318" y="2603"/>
              <a:ext cx="31" cy="29"/>
            </a:xfrm>
            <a:custGeom>
              <a:avLst/>
              <a:gdLst>
                <a:gd name="T0" fmla="*/ 14 w 31"/>
                <a:gd name="T1" fmla="*/ 29 h 29"/>
                <a:gd name="T2" fmla="*/ 7 w 31"/>
                <a:gd name="T3" fmla="*/ 28 h 29"/>
                <a:gd name="T4" fmla="*/ 3 w 31"/>
                <a:gd name="T5" fmla="*/ 25 h 29"/>
                <a:gd name="T6" fmla="*/ 1 w 31"/>
                <a:gd name="T7" fmla="*/ 20 h 29"/>
                <a:gd name="T8" fmla="*/ 0 w 31"/>
                <a:gd name="T9" fmla="*/ 14 h 29"/>
                <a:gd name="T10" fmla="*/ 1 w 31"/>
                <a:gd name="T11" fmla="*/ 9 h 29"/>
                <a:gd name="T12" fmla="*/ 4 w 31"/>
                <a:gd name="T13" fmla="*/ 4 h 29"/>
                <a:gd name="T14" fmla="*/ 8 w 31"/>
                <a:gd name="T15" fmla="*/ 2 h 29"/>
                <a:gd name="T16" fmla="*/ 14 w 31"/>
                <a:gd name="T17" fmla="*/ 0 h 29"/>
                <a:gd name="T18" fmla="*/ 21 w 31"/>
                <a:gd name="T19" fmla="*/ 2 h 29"/>
                <a:gd name="T20" fmla="*/ 26 w 31"/>
                <a:gd name="T21" fmla="*/ 6 h 29"/>
                <a:gd name="T22" fmla="*/ 29 w 31"/>
                <a:gd name="T23" fmla="*/ 11 h 29"/>
                <a:gd name="T24" fmla="*/ 31 w 31"/>
                <a:gd name="T25" fmla="*/ 18 h 29"/>
                <a:gd name="T26" fmla="*/ 28 w 31"/>
                <a:gd name="T27" fmla="*/ 24 h 29"/>
                <a:gd name="T28" fmla="*/ 24 w 31"/>
                <a:gd name="T29" fmla="*/ 27 h 29"/>
                <a:gd name="T30" fmla="*/ 19 w 31"/>
                <a:gd name="T31" fmla="*/ 29 h 29"/>
                <a:gd name="T32" fmla="*/ 14 w 31"/>
                <a:gd name="T3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29">
                  <a:moveTo>
                    <a:pt x="14" y="29"/>
                  </a:moveTo>
                  <a:lnTo>
                    <a:pt x="7" y="28"/>
                  </a:lnTo>
                  <a:lnTo>
                    <a:pt x="3" y="25"/>
                  </a:lnTo>
                  <a:lnTo>
                    <a:pt x="1" y="20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21" y="2"/>
                  </a:lnTo>
                  <a:lnTo>
                    <a:pt x="26" y="6"/>
                  </a:lnTo>
                  <a:lnTo>
                    <a:pt x="29" y="11"/>
                  </a:lnTo>
                  <a:lnTo>
                    <a:pt x="31" y="18"/>
                  </a:lnTo>
                  <a:lnTo>
                    <a:pt x="28" y="24"/>
                  </a:lnTo>
                  <a:lnTo>
                    <a:pt x="24" y="27"/>
                  </a:lnTo>
                  <a:lnTo>
                    <a:pt x="19" y="29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3" name="Freeform 104"/>
            <p:cNvSpPr>
              <a:spLocks/>
            </p:cNvSpPr>
            <p:nvPr/>
          </p:nvSpPr>
          <p:spPr bwMode="auto">
            <a:xfrm>
              <a:off x="2243" y="617"/>
              <a:ext cx="82" cy="93"/>
            </a:xfrm>
            <a:custGeom>
              <a:avLst/>
              <a:gdLst>
                <a:gd name="T0" fmla="*/ 19 w 82"/>
                <a:gd name="T1" fmla="*/ 87 h 93"/>
                <a:gd name="T2" fmla="*/ 25 w 82"/>
                <a:gd name="T3" fmla="*/ 90 h 93"/>
                <a:gd name="T4" fmla="*/ 32 w 82"/>
                <a:gd name="T5" fmla="*/ 93 h 93"/>
                <a:gd name="T6" fmla="*/ 39 w 82"/>
                <a:gd name="T7" fmla="*/ 93 h 93"/>
                <a:gd name="T8" fmla="*/ 45 w 82"/>
                <a:gd name="T9" fmla="*/ 91 h 93"/>
                <a:gd name="T10" fmla="*/ 49 w 82"/>
                <a:gd name="T11" fmla="*/ 90 h 93"/>
                <a:gd name="T12" fmla="*/ 55 w 82"/>
                <a:gd name="T13" fmla="*/ 86 h 93"/>
                <a:gd name="T14" fmla="*/ 57 w 82"/>
                <a:gd name="T15" fmla="*/ 83 h 93"/>
                <a:gd name="T16" fmla="*/ 60 w 82"/>
                <a:gd name="T17" fmla="*/ 79 h 93"/>
                <a:gd name="T18" fmla="*/ 63 w 82"/>
                <a:gd name="T19" fmla="*/ 73 h 93"/>
                <a:gd name="T20" fmla="*/ 63 w 82"/>
                <a:gd name="T21" fmla="*/ 66 h 93"/>
                <a:gd name="T22" fmla="*/ 63 w 82"/>
                <a:gd name="T23" fmla="*/ 61 h 93"/>
                <a:gd name="T24" fmla="*/ 60 w 82"/>
                <a:gd name="T25" fmla="*/ 55 h 93"/>
                <a:gd name="T26" fmla="*/ 66 w 82"/>
                <a:gd name="T27" fmla="*/ 54 h 93"/>
                <a:gd name="T28" fmla="*/ 71 w 82"/>
                <a:gd name="T29" fmla="*/ 51 h 93"/>
                <a:gd name="T30" fmla="*/ 75 w 82"/>
                <a:gd name="T31" fmla="*/ 47 h 93"/>
                <a:gd name="T32" fmla="*/ 80 w 82"/>
                <a:gd name="T33" fmla="*/ 43 h 93"/>
                <a:gd name="T34" fmla="*/ 82 w 82"/>
                <a:gd name="T35" fmla="*/ 31 h 93"/>
                <a:gd name="T36" fmla="*/ 81 w 82"/>
                <a:gd name="T37" fmla="*/ 20 h 93"/>
                <a:gd name="T38" fmla="*/ 75 w 82"/>
                <a:gd name="T39" fmla="*/ 11 h 93"/>
                <a:gd name="T40" fmla="*/ 66 w 82"/>
                <a:gd name="T41" fmla="*/ 4 h 93"/>
                <a:gd name="T42" fmla="*/ 55 w 82"/>
                <a:gd name="T43" fmla="*/ 0 h 93"/>
                <a:gd name="T44" fmla="*/ 43 w 82"/>
                <a:gd name="T45" fmla="*/ 0 h 93"/>
                <a:gd name="T46" fmla="*/ 34 w 82"/>
                <a:gd name="T47" fmla="*/ 4 h 93"/>
                <a:gd name="T48" fmla="*/ 25 w 82"/>
                <a:gd name="T49" fmla="*/ 12 h 93"/>
                <a:gd name="T50" fmla="*/ 23 w 82"/>
                <a:gd name="T51" fmla="*/ 18 h 93"/>
                <a:gd name="T52" fmla="*/ 23 w 82"/>
                <a:gd name="T53" fmla="*/ 23 h 93"/>
                <a:gd name="T54" fmla="*/ 23 w 82"/>
                <a:gd name="T55" fmla="*/ 29 h 93"/>
                <a:gd name="T56" fmla="*/ 24 w 82"/>
                <a:gd name="T57" fmla="*/ 34 h 93"/>
                <a:gd name="T58" fmla="*/ 19 w 82"/>
                <a:gd name="T59" fmla="*/ 36 h 93"/>
                <a:gd name="T60" fmla="*/ 12 w 82"/>
                <a:gd name="T61" fmla="*/ 38 h 93"/>
                <a:gd name="T62" fmla="*/ 7 w 82"/>
                <a:gd name="T63" fmla="*/ 43 h 93"/>
                <a:gd name="T64" fmla="*/ 3 w 82"/>
                <a:gd name="T65" fmla="*/ 47 h 93"/>
                <a:gd name="T66" fmla="*/ 0 w 82"/>
                <a:gd name="T67" fmla="*/ 56 h 93"/>
                <a:gd name="T68" fmla="*/ 2 w 82"/>
                <a:gd name="T69" fmla="*/ 66 h 93"/>
                <a:gd name="T70" fmla="*/ 7 w 82"/>
                <a:gd name="T71" fmla="*/ 77 h 93"/>
                <a:gd name="T72" fmla="*/ 19 w 82"/>
                <a:gd name="T73" fmla="*/ 8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2" h="93">
                  <a:moveTo>
                    <a:pt x="19" y="87"/>
                  </a:moveTo>
                  <a:lnTo>
                    <a:pt x="25" y="90"/>
                  </a:lnTo>
                  <a:lnTo>
                    <a:pt x="32" y="93"/>
                  </a:lnTo>
                  <a:lnTo>
                    <a:pt x="39" y="93"/>
                  </a:lnTo>
                  <a:lnTo>
                    <a:pt x="45" y="91"/>
                  </a:lnTo>
                  <a:lnTo>
                    <a:pt x="49" y="90"/>
                  </a:lnTo>
                  <a:lnTo>
                    <a:pt x="55" y="86"/>
                  </a:lnTo>
                  <a:lnTo>
                    <a:pt x="57" y="83"/>
                  </a:lnTo>
                  <a:lnTo>
                    <a:pt x="60" y="79"/>
                  </a:lnTo>
                  <a:lnTo>
                    <a:pt x="63" y="73"/>
                  </a:lnTo>
                  <a:lnTo>
                    <a:pt x="63" y="66"/>
                  </a:lnTo>
                  <a:lnTo>
                    <a:pt x="63" y="61"/>
                  </a:lnTo>
                  <a:lnTo>
                    <a:pt x="60" y="55"/>
                  </a:lnTo>
                  <a:lnTo>
                    <a:pt x="66" y="54"/>
                  </a:lnTo>
                  <a:lnTo>
                    <a:pt x="71" y="51"/>
                  </a:lnTo>
                  <a:lnTo>
                    <a:pt x="75" y="47"/>
                  </a:lnTo>
                  <a:lnTo>
                    <a:pt x="80" y="43"/>
                  </a:lnTo>
                  <a:lnTo>
                    <a:pt x="82" y="31"/>
                  </a:lnTo>
                  <a:lnTo>
                    <a:pt x="81" y="20"/>
                  </a:lnTo>
                  <a:lnTo>
                    <a:pt x="75" y="11"/>
                  </a:lnTo>
                  <a:lnTo>
                    <a:pt x="66" y="4"/>
                  </a:lnTo>
                  <a:lnTo>
                    <a:pt x="55" y="0"/>
                  </a:lnTo>
                  <a:lnTo>
                    <a:pt x="43" y="0"/>
                  </a:lnTo>
                  <a:lnTo>
                    <a:pt x="34" y="4"/>
                  </a:lnTo>
                  <a:lnTo>
                    <a:pt x="25" y="12"/>
                  </a:lnTo>
                  <a:lnTo>
                    <a:pt x="23" y="18"/>
                  </a:lnTo>
                  <a:lnTo>
                    <a:pt x="23" y="23"/>
                  </a:lnTo>
                  <a:lnTo>
                    <a:pt x="23" y="29"/>
                  </a:lnTo>
                  <a:lnTo>
                    <a:pt x="24" y="34"/>
                  </a:lnTo>
                  <a:lnTo>
                    <a:pt x="19" y="36"/>
                  </a:lnTo>
                  <a:lnTo>
                    <a:pt x="12" y="38"/>
                  </a:lnTo>
                  <a:lnTo>
                    <a:pt x="7" y="43"/>
                  </a:lnTo>
                  <a:lnTo>
                    <a:pt x="3" y="47"/>
                  </a:lnTo>
                  <a:lnTo>
                    <a:pt x="0" y="56"/>
                  </a:lnTo>
                  <a:lnTo>
                    <a:pt x="2" y="66"/>
                  </a:lnTo>
                  <a:lnTo>
                    <a:pt x="7" y="77"/>
                  </a:lnTo>
                  <a:lnTo>
                    <a:pt x="19" y="8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2281" y="633"/>
              <a:ext cx="28" cy="24"/>
            </a:xfrm>
            <a:custGeom>
              <a:avLst/>
              <a:gdLst>
                <a:gd name="T0" fmla="*/ 1 w 28"/>
                <a:gd name="T1" fmla="*/ 4 h 24"/>
                <a:gd name="T2" fmla="*/ 5 w 28"/>
                <a:gd name="T3" fmla="*/ 2 h 24"/>
                <a:gd name="T4" fmla="*/ 10 w 28"/>
                <a:gd name="T5" fmla="*/ 0 h 24"/>
                <a:gd name="T6" fmla="*/ 15 w 28"/>
                <a:gd name="T7" fmla="*/ 0 h 24"/>
                <a:gd name="T8" fmla="*/ 19 w 28"/>
                <a:gd name="T9" fmla="*/ 2 h 24"/>
                <a:gd name="T10" fmla="*/ 24 w 28"/>
                <a:gd name="T11" fmla="*/ 6 h 24"/>
                <a:gd name="T12" fmla="*/ 28 w 28"/>
                <a:gd name="T13" fmla="*/ 10 h 24"/>
                <a:gd name="T14" fmla="*/ 28 w 28"/>
                <a:gd name="T15" fmla="*/ 14 h 24"/>
                <a:gd name="T16" fmla="*/ 26 w 28"/>
                <a:gd name="T17" fmla="*/ 18 h 24"/>
                <a:gd name="T18" fmla="*/ 22 w 28"/>
                <a:gd name="T19" fmla="*/ 22 h 24"/>
                <a:gd name="T20" fmla="*/ 18 w 28"/>
                <a:gd name="T21" fmla="*/ 24 h 24"/>
                <a:gd name="T22" fmla="*/ 12 w 28"/>
                <a:gd name="T23" fmla="*/ 24 h 24"/>
                <a:gd name="T24" fmla="*/ 8 w 28"/>
                <a:gd name="T25" fmla="*/ 22 h 24"/>
                <a:gd name="T26" fmla="*/ 4 w 28"/>
                <a:gd name="T27" fmla="*/ 18 h 24"/>
                <a:gd name="T28" fmla="*/ 1 w 28"/>
                <a:gd name="T29" fmla="*/ 14 h 24"/>
                <a:gd name="T30" fmla="*/ 0 w 28"/>
                <a:gd name="T31" fmla="*/ 10 h 24"/>
                <a:gd name="T32" fmla="*/ 1 w 28"/>
                <a:gd name="T33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" h="24">
                  <a:moveTo>
                    <a:pt x="1" y="4"/>
                  </a:moveTo>
                  <a:lnTo>
                    <a:pt x="5" y="2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4" y="6"/>
                  </a:lnTo>
                  <a:lnTo>
                    <a:pt x="28" y="10"/>
                  </a:lnTo>
                  <a:lnTo>
                    <a:pt x="28" y="14"/>
                  </a:lnTo>
                  <a:lnTo>
                    <a:pt x="26" y="18"/>
                  </a:lnTo>
                  <a:lnTo>
                    <a:pt x="22" y="22"/>
                  </a:lnTo>
                  <a:lnTo>
                    <a:pt x="18" y="24"/>
                  </a:lnTo>
                  <a:lnTo>
                    <a:pt x="12" y="24"/>
                  </a:lnTo>
                  <a:lnTo>
                    <a:pt x="8" y="22"/>
                  </a:lnTo>
                  <a:lnTo>
                    <a:pt x="4" y="18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5" name="Freeform 106"/>
            <p:cNvSpPr>
              <a:spLocks/>
            </p:cNvSpPr>
            <p:nvPr/>
          </p:nvSpPr>
          <p:spPr bwMode="auto">
            <a:xfrm>
              <a:off x="2260" y="667"/>
              <a:ext cx="31" cy="26"/>
            </a:xfrm>
            <a:custGeom>
              <a:avLst/>
              <a:gdLst>
                <a:gd name="T0" fmla="*/ 2 w 31"/>
                <a:gd name="T1" fmla="*/ 5 h 26"/>
                <a:gd name="T2" fmla="*/ 6 w 31"/>
                <a:gd name="T3" fmla="*/ 1 h 26"/>
                <a:gd name="T4" fmla="*/ 10 w 31"/>
                <a:gd name="T5" fmla="*/ 0 h 26"/>
                <a:gd name="T6" fmla="*/ 15 w 31"/>
                <a:gd name="T7" fmla="*/ 0 h 26"/>
                <a:gd name="T8" fmla="*/ 21 w 31"/>
                <a:gd name="T9" fmla="*/ 2 h 26"/>
                <a:gd name="T10" fmla="*/ 25 w 31"/>
                <a:gd name="T11" fmla="*/ 6 h 26"/>
                <a:gd name="T12" fmla="*/ 29 w 31"/>
                <a:gd name="T13" fmla="*/ 11 h 26"/>
                <a:gd name="T14" fmla="*/ 31 w 31"/>
                <a:gd name="T15" fmla="*/ 15 h 26"/>
                <a:gd name="T16" fmla="*/ 29 w 31"/>
                <a:gd name="T17" fmla="*/ 20 h 26"/>
                <a:gd name="T18" fmla="*/ 25 w 31"/>
                <a:gd name="T19" fmla="*/ 24 h 26"/>
                <a:gd name="T20" fmla="*/ 20 w 31"/>
                <a:gd name="T21" fmla="*/ 26 h 26"/>
                <a:gd name="T22" fmla="*/ 14 w 31"/>
                <a:gd name="T23" fmla="*/ 26 h 26"/>
                <a:gd name="T24" fmla="*/ 10 w 31"/>
                <a:gd name="T25" fmla="*/ 23 h 26"/>
                <a:gd name="T26" fmla="*/ 6 w 31"/>
                <a:gd name="T27" fmla="*/ 20 h 26"/>
                <a:gd name="T28" fmla="*/ 2 w 31"/>
                <a:gd name="T29" fmla="*/ 16 h 26"/>
                <a:gd name="T30" fmla="*/ 0 w 31"/>
                <a:gd name="T31" fmla="*/ 11 h 26"/>
                <a:gd name="T32" fmla="*/ 2 w 31"/>
                <a:gd name="T33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26">
                  <a:moveTo>
                    <a:pt x="2" y="5"/>
                  </a:moveTo>
                  <a:lnTo>
                    <a:pt x="6" y="1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21" y="2"/>
                  </a:lnTo>
                  <a:lnTo>
                    <a:pt x="25" y="6"/>
                  </a:lnTo>
                  <a:lnTo>
                    <a:pt x="29" y="11"/>
                  </a:lnTo>
                  <a:lnTo>
                    <a:pt x="31" y="15"/>
                  </a:lnTo>
                  <a:lnTo>
                    <a:pt x="29" y="20"/>
                  </a:lnTo>
                  <a:lnTo>
                    <a:pt x="25" y="24"/>
                  </a:lnTo>
                  <a:lnTo>
                    <a:pt x="20" y="26"/>
                  </a:lnTo>
                  <a:lnTo>
                    <a:pt x="14" y="26"/>
                  </a:lnTo>
                  <a:lnTo>
                    <a:pt x="10" y="23"/>
                  </a:lnTo>
                  <a:lnTo>
                    <a:pt x="6" y="20"/>
                  </a:lnTo>
                  <a:lnTo>
                    <a:pt x="2" y="16"/>
                  </a:lnTo>
                  <a:lnTo>
                    <a:pt x="0" y="11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1627" y="424"/>
              <a:ext cx="64" cy="94"/>
            </a:xfrm>
            <a:custGeom>
              <a:avLst/>
              <a:gdLst>
                <a:gd name="T0" fmla="*/ 0 w 64"/>
                <a:gd name="T1" fmla="*/ 46 h 94"/>
                <a:gd name="T2" fmla="*/ 2 w 64"/>
                <a:gd name="T3" fmla="*/ 62 h 94"/>
                <a:gd name="T4" fmla="*/ 6 w 64"/>
                <a:gd name="T5" fmla="*/ 77 h 94"/>
                <a:gd name="T6" fmla="*/ 16 w 64"/>
                <a:gd name="T7" fmla="*/ 90 h 94"/>
                <a:gd name="T8" fmla="*/ 32 w 64"/>
                <a:gd name="T9" fmla="*/ 94 h 94"/>
                <a:gd name="T10" fmla="*/ 49 w 64"/>
                <a:gd name="T11" fmla="*/ 90 h 94"/>
                <a:gd name="T12" fmla="*/ 59 w 64"/>
                <a:gd name="T13" fmla="*/ 77 h 94"/>
                <a:gd name="T14" fmla="*/ 63 w 64"/>
                <a:gd name="T15" fmla="*/ 62 h 94"/>
                <a:gd name="T16" fmla="*/ 64 w 64"/>
                <a:gd name="T17" fmla="*/ 46 h 94"/>
                <a:gd name="T18" fmla="*/ 63 w 64"/>
                <a:gd name="T19" fmla="*/ 32 h 94"/>
                <a:gd name="T20" fmla="*/ 60 w 64"/>
                <a:gd name="T21" fmla="*/ 18 h 94"/>
                <a:gd name="T22" fmla="*/ 53 w 64"/>
                <a:gd name="T23" fmla="*/ 7 h 94"/>
                <a:gd name="T24" fmla="*/ 41 w 64"/>
                <a:gd name="T25" fmla="*/ 0 h 94"/>
                <a:gd name="T26" fmla="*/ 37 w 64"/>
                <a:gd name="T27" fmla="*/ 0 h 94"/>
                <a:gd name="T28" fmla="*/ 34 w 64"/>
                <a:gd name="T29" fmla="*/ 0 h 94"/>
                <a:gd name="T30" fmla="*/ 30 w 64"/>
                <a:gd name="T31" fmla="*/ 0 h 94"/>
                <a:gd name="T32" fmla="*/ 25 w 64"/>
                <a:gd name="T33" fmla="*/ 0 h 94"/>
                <a:gd name="T34" fmla="*/ 13 w 64"/>
                <a:gd name="T35" fmla="*/ 7 h 94"/>
                <a:gd name="T36" fmla="*/ 5 w 64"/>
                <a:gd name="T37" fmla="*/ 18 h 94"/>
                <a:gd name="T38" fmla="*/ 2 w 64"/>
                <a:gd name="T39" fmla="*/ 32 h 94"/>
                <a:gd name="T40" fmla="*/ 0 w 64"/>
                <a:gd name="T41" fmla="*/ 4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" h="94">
                  <a:moveTo>
                    <a:pt x="0" y="46"/>
                  </a:moveTo>
                  <a:lnTo>
                    <a:pt x="2" y="62"/>
                  </a:lnTo>
                  <a:lnTo>
                    <a:pt x="6" y="77"/>
                  </a:lnTo>
                  <a:lnTo>
                    <a:pt x="16" y="90"/>
                  </a:lnTo>
                  <a:lnTo>
                    <a:pt x="32" y="94"/>
                  </a:lnTo>
                  <a:lnTo>
                    <a:pt x="49" y="90"/>
                  </a:lnTo>
                  <a:lnTo>
                    <a:pt x="59" y="77"/>
                  </a:lnTo>
                  <a:lnTo>
                    <a:pt x="63" y="62"/>
                  </a:lnTo>
                  <a:lnTo>
                    <a:pt x="64" y="46"/>
                  </a:lnTo>
                  <a:lnTo>
                    <a:pt x="63" y="32"/>
                  </a:lnTo>
                  <a:lnTo>
                    <a:pt x="60" y="18"/>
                  </a:lnTo>
                  <a:lnTo>
                    <a:pt x="53" y="7"/>
                  </a:lnTo>
                  <a:lnTo>
                    <a:pt x="41" y="0"/>
                  </a:lnTo>
                  <a:lnTo>
                    <a:pt x="37" y="0"/>
                  </a:lnTo>
                  <a:lnTo>
                    <a:pt x="34" y="0"/>
                  </a:lnTo>
                  <a:lnTo>
                    <a:pt x="30" y="0"/>
                  </a:lnTo>
                  <a:lnTo>
                    <a:pt x="25" y="0"/>
                  </a:lnTo>
                  <a:lnTo>
                    <a:pt x="13" y="7"/>
                  </a:lnTo>
                  <a:lnTo>
                    <a:pt x="5" y="18"/>
                  </a:lnTo>
                  <a:lnTo>
                    <a:pt x="2" y="3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7" name="Freeform 108"/>
            <p:cNvSpPr>
              <a:spLocks/>
            </p:cNvSpPr>
            <p:nvPr/>
          </p:nvSpPr>
          <p:spPr bwMode="auto">
            <a:xfrm>
              <a:off x="1644" y="438"/>
              <a:ext cx="31" cy="63"/>
            </a:xfrm>
            <a:custGeom>
              <a:avLst/>
              <a:gdLst>
                <a:gd name="T0" fmla="*/ 15 w 31"/>
                <a:gd name="T1" fmla="*/ 0 h 63"/>
                <a:gd name="T2" fmla="*/ 24 w 31"/>
                <a:gd name="T3" fmla="*/ 4 h 63"/>
                <a:gd name="T4" fmla="*/ 28 w 31"/>
                <a:gd name="T5" fmla="*/ 12 h 63"/>
                <a:gd name="T6" fmla="*/ 31 w 31"/>
                <a:gd name="T7" fmla="*/ 22 h 63"/>
                <a:gd name="T8" fmla="*/ 31 w 31"/>
                <a:gd name="T9" fmla="*/ 32 h 63"/>
                <a:gd name="T10" fmla="*/ 29 w 31"/>
                <a:gd name="T11" fmla="*/ 50 h 63"/>
                <a:gd name="T12" fmla="*/ 25 w 31"/>
                <a:gd name="T13" fmla="*/ 59 h 63"/>
                <a:gd name="T14" fmla="*/ 20 w 31"/>
                <a:gd name="T15" fmla="*/ 62 h 63"/>
                <a:gd name="T16" fmla="*/ 15 w 31"/>
                <a:gd name="T17" fmla="*/ 63 h 63"/>
                <a:gd name="T18" fmla="*/ 11 w 31"/>
                <a:gd name="T19" fmla="*/ 62 h 63"/>
                <a:gd name="T20" fmla="*/ 6 w 31"/>
                <a:gd name="T21" fmla="*/ 59 h 63"/>
                <a:gd name="T22" fmla="*/ 1 w 31"/>
                <a:gd name="T23" fmla="*/ 50 h 63"/>
                <a:gd name="T24" fmla="*/ 0 w 31"/>
                <a:gd name="T25" fmla="*/ 32 h 63"/>
                <a:gd name="T26" fmla="*/ 0 w 31"/>
                <a:gd name="T27" fmla="*/ 22 h 63"/>
                <a:gd name="T28" fmla="*/ 3 w 31"/>
                <a:gd name="T29" fmla="*/ 12 h 63"/>
                <a:gd name="T30" fmla="*/ 7 w 31"/>
                <a:gd name="T31" fmla="*/ 4 h 63"/>
                <a:gd name="T32" fmla="*/ 15 w 31"/>
                <a:gd name="T33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63">
                  <a:moveTo>
                    <a:pt x="15" y="0"/>
                  </a:moveTo>
                  <a:lnTo>
                    <a:pt x="24" y="4"/>
                  </a:lnTo>
                  <a:lnTo>
                    <a:pt x="28" y="12"/>
                  </a:lnTo>
                  <a:lnTo>
                    <a:pt x="31" y="22"/>
                  </a:lnTo>
                  <a:lnTo>
                    <a:pt x="31" y="32"/>
                  </a:lnTo>
                  <a:lnTo>
                    <a:pt x="29" y="50"/>
                  </a:lnTo>
                  <a:lnTo>
                    <a:pt x="25" y="59"/>
                  </a:lnTo>
                  <a:lnTo>
                    <a:pt x="20" y="62"/>
                  </a:lnTo>
                  <a:lnTo>
                    <a:pt x="15" y="63"/>
                  </a:lnTo>
                  <a:lnTo>
                    <a:pt x="11" y="62"/>
                  </a:lnTo>
                  <a:lnTo>
                    <a:pt x="6" y="59"/>
                  </a:lnTo>
                  <a:lnTo>
                    <a:pt x="1" y="50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3" y="12"/>
                  </a:lnTo>
                  <a:lnTo>
                    <a:pt x="7" y="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8" name="Freeform 109"/>
            <p:cNvSpPr>
              <a:spLocks/>
            </p:cNvSpPr>
            <p:nvPr/>
          </p:nvSpPr>
          <p:spPr bwMode="auto">
            <a:xfrm>
              <a:off x="1533" y="424"/>
              <a:ext cx="65" cy="91"/>
            </a:xfrm>
            <a:custGeom>
              <a:avLst/>
              <a:gdLst>
                <a:gd name="T0" fmla="*/ 3 w 65"/>
                <a:gd name="T1" fmla="*/ 12 h 91"/>
                <a:gd name="T2" fmla="*/ 3 w 65"/>
                <a:gd name="T3" fmla="*/ 26 h 91"/>
                <a:gd name="T4" fmla="*/ 18 w 65"/>
                <a:gd name="T5" fmla="*/ 26 h 91"/>
                <a:gd name="T6" fmla="*/ 18 w 65"/>
                <a:gd name="T7" fmla="*/ 22 h 91"/>
                <a:gd name="T8" fmla="*/ 20 w 65"/>
                <a:gd name="T9" fmla="*/ 19 h 91"/>
                <a:gd name="T10" fmla="*/ 22 w 65"/>
                <a:gd name="T11" fmla="*/ 16 h 91"/>
                <a:gd name="T12" fmla="*/ 28 w 65"/>
                <a:gd name="T13" fmla="*/ 15 h 91"/>
                <a:gd name="T14" fmla="*/ 35 w 65"/>
                <a:gd name="T15" fmla="*/ 14 h 91"/>
                <a:gd name="T16" fmla="*/ 39 w 65"/>
                <a:gd name="T17" fmla="*/ 15 h 91"/>
                <a:gd name="T18" fmla="*/ 45 w 65"/>
                <a:gd name="T19" fmla="*/ 16 h 91"/>
                <a:gd name="T20" fmla="*/ 47 w 65"/>
                <a:gd name="T21" fmla="*/ 21 h 91"/>
                <a:gd name="T22" fmla="*/ 49 w 65"/>
                <a:gd name="T23" fmla="*/ 26 h 91"/>
                <a:gd name="T24" fmla="*/ 49 w 65"/>
                <a:gd name="T25" fmla="*/ 30 h 91"/>
                <a:gd name="T26" fmla="*/ 47 w 65"/>
                <a:gd name="T27" fmla="*/ 34 h 91"/>
                <a:gd name="T28" fmla="*/ 45 w 65"/>
                <a:gd name="T29" fmla="*/ 40 h 91"/>
                <a:gd name="T30" fmla="*/ 39 w 65"/>
                <a:gd name="T31" fmla="*/ 44 h 91"/>
                <a:gd name="T32" fmla="*/ 32 w 65"/>
                <a:gd name="T33" fmla="*/ 51 h 91"/>
                <a:gd name="T34" fmla="*/ 24 w 65"/>
                <a:gd name="T35" fmla="*/ 58 h 91"/>
                <a:gd name="T36" fmla="*/ 13 w 65"/>
                <a:gd name="T37" fmla="*/ 68 h 91"/>
                <a:gd name="T38" fmla="*/ 0 w 65"/>
                <a:gd name="T39" fmla="*/ 77 h 91"/>
                <a:gd name="T40" fmla="*/ 0 w 65"/>
                <a:gd name="T41" fmla="*/ 91 h 91"/>
                <a:gd name="T42" fmla="*/ 65 w 65"/>
                <a:gd name="T43" fmla="*/ 91 h 91"/>
                <a:gd name="T44" fmla="*/ 65 w 65"/>
                <a:gd name="T45" fmla="*/ 65 h 91"/>
                <a:gd name="T46" fmla="*/ 50 w 65"/>
                <a:gd name="T47" fmla="*/ 65 h 91"/>
                <a:gd name="T48" fmla="*/ 50 w 65"/>
                <a:gd name="T49" fmla="*/ 76 h 91"/>
                <a:gd name="T50" fmla="*/ 22 w 65"/>
                <a:gd name="T51" fmla="*/ 76 h 91"/>
                <a:gd name="T52" fmla="*/ 32 w 65"/>
                <a:gd name="T53" fmla="*/ 69 h 91"/>
                <a:gd name="T54" fmla="*/ 42 w 65"/>
                <a:gd name="T55" fmla="*/ 62 h 91"/>
                <a:gd name="T56" fmla="*/ 50 w 65"/>
                <a:gd name="T57" fmla="*/ 57 h 91"/>
                <a:gd name="T58" fmla="*/ 57 w 65"/>
                <a:gd name="T59" fmla="*/ 50 h 91"/>
                <a:gd name="T60" fmla="*/ 61 w 65"/>
                <a:gd name="T61" fmla="*/ 44 h 91"/>
                <a:gd name="T62" fmla="*/ 64 w 65"/>
                <a:gd name="T63" fmla="*/ 39 h 91"/>
                <a:gd name="T64" fmla="*/ 65 w 65"/>
                <a:gd name="T65" fmla="*/ 33 h 91"/>
                <a:gd name="T66" fmla="*/ 65 w 65"/>
                <a:gd name="T67" fmla="*/ 27 h 91"/>
                <a:gd name="T68" fmla="*/ 64 w 65"/>
                <a:gd name="T69" fmla="*/ 18 h 91"/>
                <a:gd name="T70" fmla="*/ 58 w 65"/>
                <a:gd name="T71" fmla="*/ 9 h 91"/>
                <a:gd name="T72" fmla="*/ 51 w 65"/>
                <a:gd name="T73" fmla="*/ 4 h 91"/>
                <a:gd name="T74" fmla="*/ 43 w 65"/>
                <a:gd name="T75" fmla="*/ 0 h 91"/>
                <a:gd name="T76" fmla="*/ 38 w 65"/>
                <a:gd name="T77" fmla="*/ 0 h 91"/>
                <a:gd name="T78" fmla="*/ 31 w 65"/>
                <a:gd name="T79" fmla="*/ 0 h 91"/>
                <a:gd name="T80" fmla="*/ 25 w 65"/>
                <a:gd name="T81" fmla="*/ 0 h 91"/>
                <a:gd name="T82" fmla="*/ 20 w 65"/>
                <a:gd name="T83" fmla="*/ 1 h 91"/>
                <a:gd name="T84" fmla="*/ 14 w 65"/>
                <a:gd name="T85" fmla="*/ 4 h 91"/>
                <a:gd name="T86" fmla="*/ 10 w 65"/>
                <a:gd name="T87" fmla="*/ 7 h 91"/>
                <a:gd name="T88" fmla="*/ 6 w 65"/>
                <a:gd name="T89" fmla="*/ 9 h 91"/>
                <a:gd name="T90" fmla="*/ 3 w 65"/>
                <a:gd name="T91" fmla="*/ 1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91">
                  <a:moveTo>
                    <a:pt x="3" y="12"/>
                  </a:moveTo>
                  <a:lnTo>
                    <a:pt x="3" y="26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20" y="19"/>
                  </a:lnTo>
                  <a:lnTo>
                    <a:pt x="22" y="16"/>
                  </a:lnTo>
                  <a:lnTo>
                    <a:pt x="28" y="15"/>
                  </a:lnTo>
                  <a:lnTo>
                    <a:pt x="35" y="14"/>
                  </a:lnTo>
                  <a:lnTo>
                    <a:pt x="39" y="15"/>
                  </a:lnTo>
                  <a:lnTo>
                    <a:pt x="45" y="16"/>
                  </a:lnTo>
                  <a:lnTo>
                    <a:pt x="47" y="21"/>
                  </a:lnTo>
                  <a:lnTo>
                    <a:pt x="49" y="26"/>
                  </a:lnTo>
                  <a:lnTo>
                    <a:pt x="49" y="30"/>
                  </a:lnTo>
                  <a:lnTo>
                    <a:pt x="47" y="34"/>
                  </a:lnTo>
                  <a:lnTo>
                    <a:pt x="45" y="40"/>
                  </a:lnTo>
                  <a:lnTo>
                    <a:pt x="39" y="44"/>
                  </a:lnTo>
                  <a:lnTo>
                    <a:pt x="32" y="51"/>
                  </a:lnTo>
                  <a:lnTo>
                    <a:pt x="24" y="58"/>
                  </a:lnTo>
                  <a:lnTo>
                    <a:pt x="13" y="68"/>
                  </a:lnTo>
                  <a:lnTo>
                    <a:pt x="0" y="77"/>
                  </a:lnTo>
                  <a:lnTo>
                    <a:pt x="0" y="91"/>
                  </a:lnTo>
                  <a:lnTo>
                    <a:pt x="65" y="91"/>
                  </a:lnTo>
                  <a:lnTo>
                    <a:pt x="65" y="65"/>
                  </a:lnTo>
                  <a:lnTo>
                    <a:pt x="50" y="65"/>
                  </a:lnTo>
                  <a:lnTo>
                    <a:pt x="50" y="76"/>
                  </a:lnTo>
                  <a:lnTo>
                    <a:pt x="22" y="76"/>
                  </a:lnTo>
                  <a:lnTo>
                    <a:pt x="32" y="69"/>
                  </a:lnTo>
                  <a:lnTo>
                    <a:pt x="42" y="62"/>
                  </a:lnTo>
                  <a:lnTo>
                    <a:pt x="50" y="57"/>
                  </a:lnTo>
                  <a:lnTo>
                    <a:pt x="57" y="50"/>
                  </a:lnTo>
                  <a:lnTo>
                    <a:pt x="61" y="44"/>
                  </a:lnTo>
                  <a:lnTo>
                    <a:pt x="64" y="39"/>
                  </a:lnTo>
                  <a:lnTo>
                    <a:pt x="65" y="33"/>
                  </a:lnTo>
                  <a:lnTo>
                    <a:pt x="65" y="27"/>
                  </a:lnTo>
                  <a:lnTo>
                    <a:pt x="64" y="18"/>
                  </a:lnTo>
                  <a:lnTo>
                    <a:pt x="58" y="9"/>
                  </a:lnTo>
                  <a:lnTo>
                    <a:pt x="51" y="4"/>
                  </a:lnTo>
                  <a:lnTo>
                    <a:pt x="43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5" y="0"/>
                  </a:lnTo>
                  <a:lnTo>
                    <a:pt x="20" y="1"/>
                  </a:lnTo>
                  <a:lnTo>
                    <a:pt x="14" y="4"/>
                  </a:lnTo>
                  <a:lnTo>
                    <a:pt x="10" y="7"/>
                  </a:lnTo>
                  <a:lnTo>
                    <a:pt x="6" y="9"/>
                  </a:lnTo>
                  <a:lnTo>
                    <a:pt x="3" y="12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19" name="Freeform 110"/>
            <p:cNvSpPr>
              <a:spLocks/>
            </p:cNvSpPr>
            <p:nvPr/>
          </p:nvSpPr>
          <p:spPr bwMode="auto">
            <a:xfrm>
              <a:off x="1904" y="467"/>
              <a:ext cx="72" cy="100"/>
            </a:xfrm>
            <a:custGeom>
              <a:avLst/>
              <a:gdLst>
                <a:gd name="T0" fmla="*/ 27 w 72"/>
                <a:gd name="T1" fmla="*/ 18 h 100"/>
                <a:gd name="T2" fmla="*/ 49 w 72"/>
                <a:gd name="T3" fmla="*/ 16 h 100"/>
                <a:gd name="T4" fmla="*/ 29 w 72"/>
                <a:gd name="T5" fmla="*/ 71 h 100"/>
                <a:gd name="T6" fmla="*/ 5 w 72"/>
                <a:gd name="T7" fmla="*/ 62 h 100"/>
                <a:gd name="T8" fmla="*/ 0 w 72"/>
                <a:gd name="T9" fmla="*/ 76 h 100"/>
                <a:gd name="T10" fmla="*/ 63 w 72"/>
                <a:gd name="T11" fmla="*/ 100 h 100"/>
                <a:gd name="T12" fmla="*/ 69 w 72"/>
                <a:gd name="T13" fmla="*/ 86 h 100"/>
                <a:gd name="T14" fmla="*/ 44 w 72"/>
                <a:gd name="T15" fmla="*/ 76 h 100"/>
                <a:gd name="T16" fmla="*/ 72 w 72"/>
                <a:gd name="T17" fmla="*/ 4 h 100"/>
                <a:gd name="T18" fmla="*/ 70 w 72"/>
                <a:gd name="T19" fmla="*/ 4 h 100"/>
                <a:gd name="T20" fmla="*/ 68 w 72"/>
                <a:gd name="T21" fmla="*/ 3 h 100"/>
                <a:gd name="T22" fmla="*/ 65 w 72"/>
                <a:gd name="T23" fmla="*/ 1 h 100"/>
                <a:gd name="T24" fmla="*/ 62 w 72"/>
                <a:gd name="T25" fmla="*/ 1 h 100"/>
                <a:gd name="T26" fmla="*/ 59 w 72"/>
                <a:gd name="T27" fmla="*/ 0 h 100"/>
                <a:gd name="T28" fmla="*/ 26 w 72"/>
                <a:gd name="T29" fmla="*/ 1 h 100"/>
                <a:gd name="T30" fmla="*/ 27 w 72"/>
                <a:gd name="T31" fmla="*/ 18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100">
                  <a:moveTo>
                    <a:pt x="27" y="18"/>
                  </a:moveTo>
                  <a:lnTo>
                    <a:pt x="49" y="16"/>
                  </a:lnTo>
                  <a:lnTo>
                    <a:pt x="29" y="71"/>
                  </a:lnTo>
                  <a:lnTo>
                    <a:pt x="5" y="62"/>
                  </a:lnTo>
                  <a:lnTo>
                    <a:pt x="0" y="76"/>
                  </a:lnTo>
                  <a:lnTo>
                    <a:pt x="63" y="100"/>
                  </a:lnTo>
                  <a:lnTo>
                    <a:pt x="69" y="86"/>
                  </a:lnTo>
                  <a:lnTo>
                    <a:pt x="44" y="76"/>
                  </a:lnTo>
                  <a:lnTo>
                    <a:pt x="72" y="4"/>
                  </a:lnTo>
                  <a:lnTo>
                    <a:pt x="70" y="4"/>
                  </a:lnTo>
                  <a:lnTo>
                    <a:pt x="68" y="3"/>
                  </a:lnTo>
                  <a:lnTo>
                    <a:pt x="65" y="1"/>
                  </a:lnTo>
                  <a:lnTo>
                    <a:pt x="62" y="1"/>
                  </a:lnTo>
                  <a:lnTo>
                    <a:pt x="59" y="0"/>
                  </a:lnTo>
                  <a:lnTo>
                    <a:pt x="26" y="1"/>
                  </a:lnTo>
                  <a:lnTo>
                    <a:pt x="27" y="1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2157" y="572"/>
              <a:ext cx="82" cy="103"/>
            </a:xfrm>
            <a:custGeom>
              <a:avLst/>
              <a:gdLst>
                <a:gd name="T0" fmla="*/ 66 w 82"/>
                <a:gd name="T1" fmla="*/ 89 h 103"/>
                <a:gd name="T2" fmla="*/ 43 w 82"/>
                <a:gd name="T3" fmla="*/ 76 h 103"/>
                <a:gd name="T4" fmla="*/ 82 w 82"/>
                <a:gd name="T5" fmla="*/ 10 h 103"/>
                <a:gd name="T6" fmla="*/ 73 w 82"/>
                <a:gd name="T7" fmla="*/ 4 h 103"/>
                <a:gd name="T8" fmla="*/ 38 w 82"/>
                <a:gd name="T9" fmla="*/ 0 h 103"/>
                <a:gd name="T10" fmla="*/ 37 w 82"/>
                <a:gd name="T11" fmla="*/ 15 h 103"/>
                <a:gd name="T12" fmla="*/ 59 w 82"/>
                <a:gd name="T13" fmla="*/ 18 h 103"/>
                <a:gd name="T14" fmla="*/ 30 w 82"/>
                <a:gd name="T15" fmla="*/ 70 h 103"/>
                <a:gd name="T16" fmla="*/ 7 w 82"/>
                <a:gd name="T17" fmla="*/ 57 h 103"/>
                <a:gd name="T18" fmla="*/ 0 w 82"/>
                <a:gd name="T19" fmla="*/ 70 h 103"/>
                <a:gd name="T20" fmla="*/ 59 w 82"/>
                <a:gd name="T21" fmla="*/ 103 h 103"/>
                <a:gd name="T22" fmla="*/ 66 w 82"/>
                <a:gd name="T23" fmla="*/ 8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3">
                  <a:moveTo>
                    <a:pt x="66" y="89"/>
                  </a:moveTo>
                  <a:lnTo>
                    <a:pt x="43" y="76"/>
                  </a:lnTo>
                  <a:lnTo>
                    <a:pt x="82" y="10"/>
                  </a:lnTo>
                  <a:lnTo>
                    <a:pt x="73" y="4"/>
                  </a:lnTo>
                  <a:lnTo>
                    <a:pt x="38" y="0"/>
                  </a:lnTo>
                  <a:lnTo>
                    <a:pt x="37" y="15"/>
                  </a:lnTo>
                  <a:lnTo>
                    <a:pt x="59" y="18"/>
                  </a:lnTo>
                  <a:lnTo>
                    <a:pt x="30" y="70"/>
                  </a:lnTo>
                  <a:lnTo>
                    <a:pt x="7" y="57"/>
                  </a:lnTo>
                  <a:lnTo>
                    <a:pt x="0" y="70"/>
                  </a:lnTo>
                  <a:lnTo>
                    <a:pt x="59" y="103"/>
                  </a:lnTo>
                  <a:lnTo>
                    <a:pt x="66" y="89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1" name="Freeform 112"/>
            <p:cNvSpPr>
              <a:spLocks/>
            </p:cNvSpPr>
            <p:nvPr/>
          </p:nvSpPr>
          <p:spPr bwMode="auto">
            <a:xfrm>
              <a:off x="1897" y="2593"/>
              <a:ext cx="68" cy="93"/>
            </a:xfrm>
            <a:custGeom>
              <a:avLst/>
              <a:gdLst>
                <a:gd name="T0" fmla="*/ 43 w 68"/>
                <a:gd name="T1" fmla="*/ 0 h 93"/>
                <a:gd name="T2" fmla="*/ 32 w 68"/>
                <a:gd name="T3" fmla="*/ 0 h 93"/>
                <a:gd name="T4" fmla="*/ 0 w 68"/>
                <a:gd name="T5" fmla="*/ 14 h 93"/>
                <a:gd name="T6" fmla="*/ 5 w 68"/>
                <a:gd name="T7" fmla="*/ 28 h 93"/>
                <a:gd name="T8" fmla="*/ 26 w 68"/>
                <a:gd name="T9" fmla="*/ 20 h 93"/>
                <a:gd name="T10" fmla="*/ 26 w 68"/>
                <a:gd name="T11" fmla="*/ 78 h 93"/>
                <a:gd name="T12" fmla="*/ 1 w 68"/>
                <a:gd name="T13" fmla="*/ 78 h 93"/>
                <a:gd name="T14" fmla="*/ 1 w 68"/>
                <a:gd name="T15" fmla="*/ 93 h 93"/>
                <a:gd name="T16" fmla="*/ 68 w 68"/>
                <a:gd name="T17" fmla="*/ 93 h 93"/>
                <a:gd name="T18" fmla="*/ 68 w 68"/>
                <a:gd name="T19" fmla="*/ 78 h 93"/>
                <a:gd name="T20" fmla="*/ 43 w 68"/>
                <a:gd name="T21" fmla="*/ 78 h 93"/>
                <a:gd name="T22" fmla="*/ 43 w 68"/>
                <a:gd name="T23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93">
                  <a:moveTo>
                    <a:pt x="43" y="0"/>
                  </a:moveTo>
                  <a:lnTo>
                    <a:pt x="32" y="0"/>
                  </a:lnTo>
                  <a:lnTo>
                    <a:pt x="0" y="14"/>
                  </a:lnTo>
                  <a:lnTo>
                    <a:pt x="5" y="28"/>
                  </a:lnTo>
                  <a:lnTo>
                    <a:pt x="26" y="20"/>
                  </a:lnTo>
                  <a:lnTo>
                    <a:pt x="26" y="78"/>
                  </a:lnTo>
                  <a:lnTo>
                    <a:pt x="1" y="78"/>
                  </a:lnTo>
                  <a:lnTo>
                    <a:pt x="1" y="93"/>
                  </a:lnTo>
                  <a:lnTo>
                    <a:pt x="68" y="93"/>
                  </a:lnTo>
                  <a:lnTo>
                    <a:pt x="68" y="78"/>
                  </a:lnTo>
                  <a:lnTo>
                    <a:pt x="43" y="78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2" name="Freeform 113"/>
            <p:cNvSpPr>
              <a:spLocks/>
            </p:cNvSpPr>
            <p:nvPr/>
          </p:nvSpPr>
          <p:spPr bwMode="auto">
            <a:xfrm>
              <a:off x="1983" y="2596"/>
              <a:ext cx="66" cy="90"/>
            </a:xfrm>
            <a:custGeom>
              <a:avLst/>
              <a:gdLst>
                <a:gd name="T0" fmla="*/ 0 w 66"/>
                <a:gd name="T1" fmla="*/ 25 h 90"/>
                <a:gd name="T2" fmla="*/ 16 w 66"/>
                <a:gd name="T3" fmla="*/ 25 h 90"/>
                <a:gd name="T4" fmla="*/ 16 w 66"/>
                <a:gd name="T5" fmla="*/ 16 h 90"/>
                <a:gd name="T6" fmla="*/ 48 w 66"/>
                <a:gd name="T7" fmla="*/ 16 h 90"/>
                <a:gd name="T8" fmla="*/ 19 w 66"/>
                <a:gd name="T9" fmla="*/ 90 h 90"/>
                <a:gd name="T10" fmla="*/ 37 w 66"/>
                <a:gd name="T11" fmla="*/ 90 h 90"/>
                <a:gd name="T12" fmla="*/ 66 w 66"/>
                <a:gd name="T13" fmla="*/ 13 h 90"/>
                <a:gd name="T14" fmla="*/ 66 w 66"/>
                <a:gd name="T15" fmla="*/ 0 h 90"/>
                <a:gd name="T16" fmla="*/ 0 w 66"/>
                <a:gd name="T17" fmla="*/ 0 h 90"/>
                <a:gd name="T18" fmla="*/ 0 w 66"/>
                <a:gd name="T19" fmla="*/ 2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90">
                  <a:moveTo>
                    <a:pt x="0" y="25"/>
                  </a:moveTo>
                  <a:lnTo>
                    <a:pt x="16" y="25"/>
                  </a:lnTo>
                  <a:lnTo>
                    <a:pt x="16" y="16"/>
                  </a:lnTo>
                  <a:lnTo>
                    <a:pt x="48" y="16"/>
                  </a:lnTo>
                  <a:lnTo>
                    <a:pt x="19" y="90"/>
                  </a:lnTo>
                  <a:lnTo>
                    <a:pt x="37" y="90"/>
                  </a:lnTo>
                  <a:lnTo>
                    <a:pt x="66" y="13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1602" y="2650"/>
              <a:ext cx="67" cy="95"/>
            </a:xfrm>
            <a:custGeom>
              <a:avLst/>
              <a:gdLst>
                <a:gd name="T0" fmla="*/ 53 w 67"/>
                <a:gd name="T1" fmla="*/ 43 h 95"/>
                <a:gd name="T2" fmla="*/ 57 w 67"/>
                <a:gd name="T3" fmla="*/ 39 h 95"/>
                <a:gd name="T4" fmla="*/ 60 w 67"/>
                <a:gd name="T5" fmla="*/ 34 h 95"/>
                <a:gd name="T6" fmla="*/ 63 w 67"/>
                <a:gd name="T7" fmla="*/ 30 h 95"/>
                <a:gd name="T8" fmla="*/ 63 w 67"/>
                <a:gd name="T9" fmla="*/ 24 h 95"/>
                <a:gd name="T10" fmla="*/ 60 w 67"/>
                <a:gd name="T11" fmla="*/ 14 h 95"/>
                <a:gd name="T12" fmla="*/ 53 w 67"/>
                <a:gd name="T13" fmla="*/ 6 h 95"/>
                <a:gd name="T14" fmla="*/ 43 w 67"/>
                <a:gd name="T15" fmla="*/ 2 h 95"/>
                <a:gd name="T16" fmla="*/ 32 w 67"/>
                <a:gd name="T17" fmla="*/ 0 h 95"/>
                <a:gd name="T18" fmla="*/ 25 w 67"/>
                <a:gd name="T19" fmla="*/ 0 h 95"/>
                <a:gd name="T20" fmla="*/ 19 w 67"/>
                <a:gd name="T21" fmla="*/ 3 h 95"/>
                <a:gd name="T22" fmla="*/ 12 w 67"/>
                <a:gd name="T23" fmla="*/ 6 h 95"/>
                <a:gd name="T24" fmla="*/ 2 w 67"/>
                <a:gd name="T25" fmla="*/ 11 h 95"/>
                <a:gd name="T26" fmla="*/ 10 w 67"/>
                <a:gd name="T27" fmla="*/ 24 h 95"/>
                <a:gd name="T28" fmla="*/ 16 w 67"/>
                <a:gd name="T29" fmla="*/ 20 h 95"/>
                <a:gd name="T30" fmla="*/ 21 w 67"/>
                <a:gd name="T31" fmla="*/ 17 h 95"/>
                <a:gd name="T32" fmla="*/ 27 w 67"/>
                <a:gd name="T33" fmla="*/ 16 h 95"/>
                <a:gd name="T34" fmla="*/ 31 w 67"/>
                <a:gd name="T35" fmla="*/ 16 h 95"/>
                <a:gd name="T36" fmla="*/ 37 w 67"/>
                <a:gd name="T37" fmla="*/ 16 h 95"/>
                <a:gd name="T38" fmla="*/ 41 w 67"/>
                <a:gd name="T39" fmla="*/ 18 h 95"/>
                <a:gd name="T40" fmla="*/ 43 w 67"/>
                <a:gd name="T41" fmla="*/ 21 h 95"/>
                <a:gd name="T42" fmla="*/ 45 w 67"/>
                <a:gd name="T43" fmla="*/ 25 h 95"/>
                <a:gd name="T44" fmla="*/ 43 w 67"/>
                <a:gd name="T45" fmla="*/ 30 h 95"/>
                <a:gd name="T46" fmla="*/ 41 w 67"/>
                <a:gd name="T47" fmla="*/ 32 h 95"/>
                <a:gd name="T48" fmla="*/ 35 w 67"/>
                <a:gd name="T49" fmla="*/ 35 h 95"/>
                <a:gd name="T50" fmla="*/ 30 w 67"/>
                <a:gd name="T51" fmla="*/ 36 h 95"/>
                <a:gd name="T52" fmla="*/ 24 w 67"/>
                <a:gd name="T53" fmla="*/ 36 h 95"/>
                <a:gd name="T54" fmla="*/ 24 w 67"/>
                <a:gd name="T55" fmla="*/ 52 h 95"/>
                <a:gd name="T56" fmla="*/ 31 w 67"/>
                <a:gd name="T57" fmla="*/ 52 h 95"/>
                <a:gd name="T58" fmla="*/ 39 w 67"/>
                <a:gd name="T59" fmla="*/ 53 h 95"/>
                <a:gd name="T60" fmla="*/ 45 w 67"/>
                <a:gd name="T61" fmla="*/ 54 h 95"/>
                <a:gd name="T62" fmla="*/ 49 w 67"/>
                <a:gd name="T63" fmla="*/ 59 h 95"/>
                <a:gd name="T64" fmla="*/ 50 w 67"/>
                <a:gd name="T65" fmla="*/ 66 h 95"/>
                <a:gd name="T66" fmla="*/ 49 w 67"/>
                <a:gd name="T67" fmla="*/ 71 h 95"/>
                <a:gd name="T68" fmla="*/ 46 w 67"/>
                <a:gd name="T69" fmla="*/ 75 h 95"/>
                <a:gd name="T70" fmla="*/ 41 w 67"/>
                <a:gd name="T71" fmla="*/ 78 h 95"/>
                <a:gd name="T72" fmla="*/ 34 w 67"/>
                <a:gd name="T73" fmla="*/ 78 h 95"/>
                <a:gd name="T74" fmla="*/ 25 w 67"/>
                <a:gd name="T75" fmla="*/ 78 h 95"/>
                <a:gd name="T76" fmla="*/ 19 w 67"/>
                <a:gd name="T77" fmla="*/ 77 h 95"/>
                <a:gd name="T78" fmla="*/ 13 w 67"/>
                <a:gd name="T79" fmla="*/ 74 h 95"/>
                <a:gd name="T80" fmla="*/ 7 w 67"/>
                <a:gd name="T81" fmla="*/ 73 h 95"/>
                <a:gd name="T82" fmla="*/ 0 w 67"/>
                <a:gd name="T83" fmla="*/ 86 h 95"/>
                <a:gd name="T84" fmla="*/ 12 w 67"/>
                <a:gd name="T85" fmla="*/ 91 h 95"/>
                <a:gd name="T86" fmla="*/ 20 w 67"/>
                <a:gd name="T87" fmla="*/ 93 h 95"/>
                <a:gd name="T88" fmla="*/ 27 w 67"/>
                <a:gd name="T89" fmla="*/ 95 h 95"/>
                <a:gd name="T90" fmla="*/ 32 w 67"/>
                <a:gd name="T91" fmla="*/ 95 h 95"/>
                <a:gd name="T92" fmla="*/ 46 w 67"/>
                <a:gd name="T93" fmla="*/ 93 h 95"/>
                <a:gd name="T94" fmla="*/ 57 w 67"/>
                <a:gd name="T95" fmla="*/ 86 h 95"/>
                <a:gd name="T96" fmla="*/ 64 w 67"/>
                <a:gd name="T97" fmla="*/ 78 h 95"/>
                <a:gd name="T98" fmla="*/ 67 w 67"/>
                <a:gd name="T99" fmla="*/ 66 h 95"/>
                <a:gd name="T100" fmla="*/ 66 w 67"/>
                <a:gd name="T101" fmla="*/ 59 h 95"/>
                <a:gd name="T102" fmla="*/ 63 w 67"/>
                <a:gd name="T103" fmla="*/ 52 h 95"/>
                <a:gd name="T104" fmla="*/ 59 w 67"/>
                <a:gd name="T105" fmla="*/ 48 h 95"/>
                <a:gd name="T106" fmla="*/ 53 w 67"/>
                <a:gd name="T107" fmla="*/ 4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7" h="95">
                  <a:moveTo>
                    <a:pt x="53" y="43"/>
                  </a:moveTo>
                  <a:lnTo>
                    <a:pt x="57" y="39"/>
                  </a:lnTo>
                  <a:lnTo>
                    <a:pt x="60" y="34"/>
                  </a:lnTo>
                  <a:lnTo>
                    <a:pt x="63" y="30"/>
                  </a:lnTo>
                  <a:lnTo>
                    <a:pt x="63" y="24"/>
                  </a:lnTo>
                  <a:lnTo>
                    <a:pt x="60" y="14"/>
                  </a:lnTo>
                  <a:lnTo>
                    <a:pt x="53" y="6"/>
                  </a:lnTo>
                  <a:lnTo>
                    <a:pt x="43" y="2"/>
                  </a:lnTo>
                  <a:lnTo>
                    <a:pt x="32" y="0"/>
                  </a:lnTo>
                  <a:lnTo>
                    <a:pt x="25" y="0"/>
                  </a:lnTo>
                  <a:lnTo>
                    <a:pt x="19" y="3"/>
                  </a:lnTo>
                  <a:lnTo>
                    <a:pt x="12" y="6"/>
                  </a:lnTo>
                  <a:lnTo>
                    <a:pt x="2" y="11"/>
                  </a:lnTo>
                  <a:lnTo>
                    <a:pt x="10" y="24"/>
                  </a:lnTo>
                  <a:lnTo>
                    <a:pt x="16" y="20"/>
                  </a:lnTo>
                  <a:lnTo>
                    <a:pt x="21" y="17"/>
                  </a:lnTo>
                  <a:lnTo>
                    <a:pt x="27" y="16"/>
                  </a:lnTo>
                  <a:lnTo>
                    <a:pt x="31" y="16"/>
                  </a:lnTo>
                  <a:lnTo>
                    <a:pt x="37" y="16"/>
                  </a:lnTo>
                  <a:lnTo>
                    <a:pt x="41" y="18"/>
                  </a:lnTo>
                  <a:lnTo>
                    <a:pt x="43" y="21"/>
                  </a:lnTo>
                  <a:lnTo>
                    <a:pt x="45" y="25"/>
                  </a:lnTo>
                  <a:lnTo>
                    <a:pt x="43" y="30"/>
                  </a:lnTo>
                  <a:lnTo>
                    <a:pt x="41" y="32"/>
                  </a:lnTo>
                  <a:lnTo>
                    <a:pt x="35" y="35"/>
                  </a:lnTo>
                  <a:lnTo>
                    <a:pt x="30" y="36"/>
                  </a:lnTo>
                  <a:lnTo>
                    <a:pt x="24" y="36"/>
                  </a:lnTo>
                  <a:lnTo>
                    <a:pt x="24" y="52"/>
                  </a:lnTo>
                  <a:lnTo>
                    <a:pt x="31" y="52"/>
                  </a:lnTo>
                  <a:lnTo>
                    <a:pt x="39" y="53"/>
                  </a:lnTo>
                  <a:lnTo>
                    <a:pt x="45" y="54"/>
                  </a:lnTo>
                  <a:lnTo>
                    <a:pt x="49" y="59"/>
                  </a:lnTo>
                  <a:lnTo>
                    <a:pt x="50" y="66"/>
                  </a:lnTo>
                  <a:lnTo>
                    <a:pt x="49" y="71"/>
                  </a:lnTo>
                  <a:lnTo>
                    <a:pt x="46" y="75"/>
                  </a:lnTo>
                  <a:lnTo>
                    <a:pt x="41" y="78"/>
                  </a:lnTo>
                  <a:lnTo>
                    <a:pt x="34" y="78"/>
                  </a:lnTo>
                  <a:lnTo>
                    <a:pt x="25" y="78"/>
                  </a:lnTo>
                  <a:lnTo>
                    <a:pt x="19" y="77"/>
                  </a:lnTo>
                  <a:lnTo>
                    <a:pt x="13" y="74"/>
                  </a:lnTo>
                  <a:lnTo>
                    <a:pt x="7" y="73"/>
                  </a:lnTo>
                  <a:lnTo>
                    <a:pt x="0" y="86"/>
                  </a:lnTo>
                  <a:lnTo>
                    <a:pt x="12" y="91"/>
                  </a:lnTo>
                  <a:lnTo>
                    <a:pt x="20" y="93"/>
                  </a:lnTo>
                  <a:lnTo>
                    <a:pt x="27" y="95"/>
                  </a:lnTo>
                  <a:lnTo>
                    <a:pt x="32" y="95"/>
                  </a:lnTo>
                  <a:lnTo>
                    <a:pt x="46" y="93"/>
                  </a:lnTo>
                  <a:lnTo>
                    <a:pt x="57" y="86"/>
                  </a:lnTo>
                  <a:lnTo>
                    <a:pt x="64" y="78"/>
                  </a:lnTo>
                  <a:lnTo>
                    <a:pt x="67" y="66"/>
                  </a:lnTo>
                  <a:lnTo>
                    <a:pt x="66" y="59"/>
                  </a:lnTo>
                  <a:lnTo>
                    <a:pt x="63" y="52"/>
                  </a:lnTo>
                  <a:lnTo>
                    <a:pt x="59" y="48"/>
                  </a:lnTo>
                  <a:lnTo>
                    <a:pt x="53" y="43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4" name="Freeform 115"/>
            <p:cNvSpPr>
              <a:spLocks/>
            </p:cNvSpPr>
            <p:nvPr/>
          </p:nvSpPr>
          <p:spPr bwMode="auto">
            <a:xfrm>
              <a:off x="1211" y="2588"/>
              <a:ext cx="68" cy="92"/>
            </a:xfrm>
            <a:custGeom>
              <a:avLst/>
              <a:gdLst>
                <a:gd name="T0" fmla="*/ 43 w 68"/>
                <a:gd name="T1" fmla="*/ 0 h 92"/>
                <a:gd name="T2" fmla="*/ 32 w 68"/>
                <a:gd name="T3" fmla="*/ 0 h 92"/>
                <a:gd name="T4" fmla="*/ 0 w 68"/>
                <a:gd name="T5" fmla="*/ 14 h 92"/>
                <a:gd name="T6" fmla="*/ 6 w 68"/>
                <a:gd name="T7" fmla="*/ 28 h 92"/>
                <a:gd name="T8" fmla="*/ 27 w 68"/>
                <a:gd name="T9" fmla="*/ 18 h 92"/>
                <a:gd name="T10" fmla="*/ 27 w 68"/>
                <a:gd name="T11" fmla="*/ 76 h 92"/>
                <a:gd name="T12" fmla="*/ 2 w 68"/>
                <a:gd name="T13" fmla="*/ 76 h 92"/>
                <a:gd name="T14" fmla="*/ 2 w 68"/>
                <a:gd name="T15" fmla="*/ 92 h 92"/>
                <a:gd name="T16" fmla="*/ 68 w 68"/>
                <a:gd name="T17" fmla="*/ 92 h 92"/>
                <a:gd name="T18" fmla="*/ 68 w 68"/>
                <a:gd name="T19" fmla="*/ 76 h 92"/>
                <a:gd name="T20" fmla="*/ 43 w 68"/>
                <a:gd name="T21" fmla="*/ 76 h 92"/>
                <a:gd name="T22" fmla="*/ 43 w 68"/>
                <a:gd name="T23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8" h="92">
                  <a:moveTo>
                    <a:pt x="43" y="0"/>
                  </a:moveTo>
                  <a:lnTo>
                    <a:pt x="32" y="0"/>
                  </a:lnTo>
                  <a:lnTo>
                    <a:pt x="0" y="14"/>
                  </a:lnTo>
                  <a:lnTo>
                    <a:pt x="6" y="28"/>
                  </a:lnTo>
                  <a:lnTo>
                    <a:pt x="27" y="18"/>
                  </a:lnTo>
                  <a:lnTo>
                    <a:pt x="27" y="76"/>
                  </a:lnTo>
                  <a:lnTo>
                    <a:pt x="2" y="76"/>
                  </a:lnTo>
                  <a:lnTo>
                    <a:pt x="2" y="92"/>
                  </a:lnTo>
                  <a:lnTo>
                    <a:pt x="68" y="92"/>
                  </a:lnTo>
                  <a:lnTo>
                    <a:pt x="68" y="76"/>
                  </a:lnTo>
                  <a:lnTo>
                    <a:pt x="43" y="76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5" name="Freeform 116"/>
            <p:cNvSpPr>
              <a:spLocks/>
            </p:cNvSpPr>
            <p:nvPr/>
          </p:nvSpPr>
          <p:spPr bwMode="auto">
            <a:xfrm>
              <a:off x="877" y="647"/>
              <a:ext cx="101" cy="101"/>
            </a:xfrm>
            <a:custGeom>
              <a:avLst/>
              <a:gdLst>
                <a:gd name="T0" fmla="*/ 14 w 101"/>
                <a:gd name="T1" fmla="*/ 44 h 101"/>
                <a:gd name="T2" fmla="*/ 26 w 101"/>
                <a:gd name="T3" fmla="*/ 25 h 101"/>
                <a:gd name="T4" fmla="*/ 57 w 101"/>
                <a:gd name="T5" fmla="*/ 74 h 101"/>
                <a:gd name="T6" fmla="*/ 36 w 101"/>
                <a:gd name="T7" fmla="*/ 88 h 101"/>
                <a:gd name="T8" fmla="*/ 44 w 101"/>
                <a:gd name="T9" fmla="*/ 101 h 101"/>
                <a:gd name="T10" fmla="*/ 101 w 101"/>
                <a:gd name="T11" fmla="*/ 65 h 101"/>
                <a:gd name="T12" fmla="*/ 93 w 101"/>
                <a:gd name="T13" fmla="*/ 51 h 101"/>
                <a:gd name="T14" fmla="*/ 72 w 101"/>
                <a:gd name="T15" fmla="*/ 65 h 101"/>
                <a:gd name="T16" fmla="*/ 30 w 101"/>
                <a:gd name="T17" fmla="*/ 0 h 101"/>
                <a:gd name="T18" fmla="*/ 21 w 101"/>
                <a:gd name="T19" fmla="*/ 7 h 101"/>
                <a:gd name="T20" fmla="*/ 0 w 101"/>
                <a:gd name="T21" fmla="*/ 36 h 101"/>
                <a:gd name="T22" fmla="*/ 14 w 101"/>
                <a:gd name="T23" fmla="*/ 4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1" h="101">
                  <a:moveTo>
                    <a:pt x="14" y="44"/>
                  </a:moveTo>
                  <a:lnTo>
                    <a:pt x="26" y="25"/>
                  </a:lnTo>
                  <a:lnTo>
                    <a:pt x="57" y="74"/>
                  </a:lnTo>
                  <a:lnTo>
                    <a:pt x="36" y="88"/>
                  </a:lnTo>
                  <a:lnTo>
                    <a:pt x="44" y="101"/>
                  </a:lnTo>
                  <a:lnTo>
                    <a:pt x="101" y="65"/>
                  </a:lnTo>
                  <a:lnTo>
                    <a:pt x="93" y="51"/>
                  </a:lnTo>
                  <a:lnTo>
                    <a:pt x="72" y="65"/>
                  </a:lnTo>
                  <a:lnTo>
                    <a:pt x="30" y="0"/>
                  </a:lnTo>
                  <a:lnTo>
                    <a:pt x="21" y="7"/>
                  </a:lnTo>
                  <a:lnTo>
                    <a:pt x="0" y="36"/>
                  </a:lnTo>
                  <a:lnTo>
                    <a:pt x="14" y="44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953" y="600"/>
              <a:ext cx="96" cy="103"/>
            </a:xfrm>
            <a:custGeom>
              <a:avLst/>
              <a:gdLst>
                <a:gd name="T0" fmla="*/ 21 w 96"/>
                <a:gd name="T1" fmla="*/ 37 h 103"/>
                <a:gd name="T2" fmla="*/ 20 w 96"/>
                <a:gd name="T3" fmla="*/ 33 h 103"/>
                <a:gd name="T4" fmla="*/ 18 w 96"/>
                <a:gd name="T5" fmla="*/ 30 h 103"/>
                <a:gd name="T6" fmla="*/ 20 w 96"/>
                <a:gd name="T7" fmla="*/ 26 h 103"/>
                <a:gd name="T8" fmla="*/ 24 w 96"/>
                <a:gd name="T9" fmla="*/ 22 h 103"/>
                <a:gd name="T10" fmla="*/ 28 w 96"/>
                <a:gd name="T11" fmla="*/ 18 h 103"/>
                <a:gd name="T12" fmla="*/ 32 w 96"/>
                <a:gd name="T13" fmla="*/ 17 h 103"/>
                <a:gd name="T14" fmla="*/ 38 w 96"/>
                <a:gd name="T15" fmla="*/ 15 h 103"/>
                <a:gd name="T16" fmla="*/ 43 w 96"/>
                <a:gd name="T17" fmla="*/ 17 h 103"/>
                <a:gd name="T18" fmla="*/ 47 w 96"/>
                <a:gd name="T19" fmla="*/ 21 h 103"/>
                <a:gd name="T20" fmla="*/ 49 w 96"/>
                <a:gd name="T21" fmla="*/ 25 h 103"/>
                <a:gd name="T22" fmla="*/ 50 w 96"/>
                <a:gd name="T23" fmla="*/ 29 h 103"/>
                <a:gd name="T24" fmla="*/ 50 w 96"/>
                <a:gd name="T25" fmla="*/ 33 h 103"/>
                <a:gd name="T26" fmla="*/ 49 w 96"/>
                <a:gd name="T27" fmla="*/ 40 h 103"/>
                <a:gd name="T28" fmla="*/ 46 w 96"/>
                <a:gd name="T29" fmla="*/ 50 h 103"/>
                <a:gd name="T30" fmla="*/ 43 w 96"/>
                <a:gd name="T31" fmla="*/ 61 h 103"/>
                <a:gd name="T32" fmla="*/ 39 w 96"/>
                <a:gd name="T33" fmla="*/ 75 h 103"/>
                <a:gd name="T34" fmla="*/ 33 w 96"/>
                <a:gd name="T35" fmla="*/ 90 h 103"/>
                <a:gd name="T36" fmla="*/ 40 w 96"/>
                <a:gd name="T37" fmla="*/ 103 h 103"/>
                <a:gd name="T38" fmla="*/ 96 w 96"/>
                <a:gd name="T39" fmla="*/ 67 h 103"/>
                <a:gd name="T40" fmla="*/ 82 w 96"/>
                <a:gd name="T41" fmla="*/ 44 h 103"/>
                <a:gd name="T42" fmla="*/ 68 w 96"/>
                <a:gd name="T43" fmla="*/ 53 h 103"/>
                <a:gd name="T44" fmla="*/ 74 w 96"/>
                <a:gd name="T45" fmla="*/ 62 h 103"/>
                <a:gd name="T46" fmla="*/ 52 w 96"/>
                <a:gd name="T47" fmla="*/ 76 h 103"/>
                <a:gd name="T48" fmla="*/ 56 w 96"/>
                <a:gd name="T49" fmla="*/ 67 h 103"/>
                <a:gd name="T50" fmla="*/ 60 w 96"/>
                <a:gd name="T51" fmla="*/ 55 h 103"/>
                <a:gd name="T52" fmla="*/ 63 w 96"/>
                <a:gd name="T53" fmla="*/ 46 h 103"/>
                <a:gd name="T54" fmla="*/ 65 w 96"/>
                <a:gd name="T55" fmla="*/ 36 h 103"/>
                <a:gd name="T56" fmla="*/ 67 w 96"/>
                <a:gd name="T57" fmla="*/ 29 h 103"/>
                <a:gd name="T58" fmla="*/ 65 w 96"/>
                <a:gd name="T59" fmla="*/ 24 h 103"/>
                <a:gd name="T60" fmla="*/ 64 w 96"/>
                <a:gd name="T61" fmla="*/ 17 h 103"/>
                <a:gd name="T62" fmla="*/ 61 w 96"/>
                <a:gd name="T63" fmla="*/ 12 h 103"/>
                <a:gd name="T64" fmla="*/ 57 w 96"/>
                <a:gd name="T65" fmla="*/ 8 h 103"/>
                <a:gd name="T66" fmla="*/ 53 w 96"/>
                <a:gd name="T67" fmla="*/ 4 h 103"/>
                <a:gd name="T68" fmla="*/ 47 w 96"/>
                <a:gd name="T69" fmla="*/ 1 h 103"/>
                <a:gd name="T70" fmla="*/ 42 w 96"/>
                <a:gd name="T71" fmla="*/ 0 h 103"/>
                <a:gd name="T72" fmla="*/ 36 w 96"/>
                <a:gd name="T73" fmla="*/ 0 h 103"/>
                <a:gd name="T74" fmla="*/ 31 w 96"/>
                <a:gd name="T75" fmla="*/ 0 h 103"/>
                <a:gd name="T76" fmla="*/ 24 w 96"/>
                <a:gd name="T77" fmla="*/ 3 h 103"/>
                <a:gd name="T78" fmla="*/ 18 w 96"/>
                <a:gd name="T79" fmla="*/ 5 h 103"/>
                <a:gd name="T80" fmla="*/ 11 w 96"/>
                <a:gd name="T81" fmla="*/ 11 h 103"/>
                <a:gd name="T82" fmla="*/ 6 w 96"/>
                <a:gd name="T83" fmla="*/ 18 h 103"/>
                <a:gd name="T84" fmla="*/ 3 w 96"/>
                <a:gd name="T85" fmla="*/ 26 h 103"/>
                <a:gd name="T86" fmla="*/ 0 w 96"/>
                <a:gd name="T87" fmla="*/ 35 h 103"/>
                <a:gd name="T88" fmla="*/ 8 w 96"/>
                <a:gd name="T89" fmla="*/ 46 h 103"/>
                <a:gd name="T90" fmla="*/ 21 w 96"/>
                <a:gd name="T91" fmla="*/ 3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3">
                  <a:moveTo>
                    <a:pt x="21" y="37"/>
                  </a:moveTo>
                  <a:lnTo>
                    <a:pt x="20" y="33"/>
                  </a:lnTo>
                  <a:lnTo>
                    <a:pt x="18" y="30"/>
                  </a:lnTo>
                  <a:lnTo>
                    <a:pt x="20" y="26"/>
                  </a:lnTo>
                  <a:lnTo>
                    <a:pt x="24" y="22"/>
                  </a:lnTo>
                  <a:lnTo>
                    <a:pt x="28" y="18"/>
                  </a:lnTo>
                  <a:lnTo>
                    <a:pt x="32" y="17"/>
                  </a:lnTo>
                  <a:lnTo>
                    <a:pt x="38" y="15"/>
                  </a:lnTo>
                  <a:lnTo>
                    <a:pt x="43" y="17"/>
                  </a:lnTo>
                  <a:lnTo>
                    <a:pt x="47" y="21"/>
                  </a:lnTo>
                  <a:lnTo>
                    <a:pt x="49" y="25"/>
                  </a:lnTo>
                  <a:lnTo>
                    <a:pt x="50" y="29"/>
                  </a:lnTo>
                  <a:lnTo>
                    <a:pt x="50" y="33"/>
                  </a:lnTo>
                  <a:lnTo>
                    <a:pt x="49" y="40"/>
                  </a:lnTo>
                  <a:lnTo>
                    <a:pt x="46" y="50"/>
                  </a:lnTo>
                  <a:lnTo>
                    <a:pt x="43" y="61"/>
                  </a:lnTo>
                  <a:lnTo>
                    <a:pt x="39" y="75"/>
                  </a:lnTo>
                  <a:lnTo>
                    <a:pt x="33" y="90"/>
                  </a:lnTo>
                  <a:lnTo>
                    <a:pt x="40" y="103"/>
                  </a:lnTo>
                  <a:lnTo>
                    <a:pt x="96" y="67"/>
                  </a:lnTo>
                  <a:lnTo>
                    <a:pt x="82" y="44"/>
                  </a:lnTo>
                  <a:lnTo>
                    <a:pt x="68" y="53"/>
                  </a:lnTo>
                  <a:lnTo>
                    <a:pt x="74" y="62"/>
                  </a:lnTo>
                  <a:lnTo>
                    <a:pt x="52" y="76"/>
                  </a:lnTo>
                  <a:lnTo>
                    <a:pt x="56" y="67"/>
                  </a:lnTo>
                  <a:lnTo>
                    <a:pt x="60" y="55"/>
                  </a:lnTo>
                  <a:lnTo>
                    <a:pt x="63" y="46"/>
                  </a:lnTo>
                  <a:lnTo>
                    <a:pt x="65" y="36"/>
                  </a:lnTo>
                  <a:lnTo>
                    <a:pt x="67" y="29"/>
                  </a:lnTo>
                  <a:lnTo>
                    <a:pt x="65" y="24"/>
                  </a:lnTo>
                  <a:lnTo>
                    <a:pt x="64" y="17"/>
                  </a:lnTo>
                  <a:lnTo>
                    <a:pt x="61" y="12"/>
                  </a:lnTo>
                  <a:lnTo>
                    <a:pt x="57" y="8"/>
                  </a:lnTo>
                  <a:lnTo>
                    <a:pt x="53" y="4"/>
                  </a:lnTo>
                  <a:lnTo>
                    <a:pt x="47" y="1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1" y="0"/>
                  </a:lnTo>
                  <a:lnTo>
                    <a:pt x="24" y="3"/>
                  </a:lnTo>
                  <a:lnTo>
                    <a:pt x="18" y="5"/>
                  </a:lnTo>
                  <a:lnTo>
                    <a:pt x="11" y="11"/>
                  </a:lnTo>
                  <a:lnTo>
                    <a:pt x="6" y="18"/>
                  </a:lnTo>
                  <a:lnTo>
                    <a:pt x="3" y="26"/>
                  </a:lnTo>
                  <a:lnTo>
                    <a:pt x="0" y="35"/>
                  </a:lnTo>
                  <a:lnTo>
                    <a:pt x="8" y="46"/>
                  </a:lnTo>
                  <a:lnTo>
                    <a:pt x="21" y="37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7" name="Freeform 118"/>
            <p:cNvSpPr>
              <a:spLocks/>
            </p:cNvSpPr>
            <p:nvPr/>
          </p:nvSpPr>
          <p:spPr bwMode="auto">
            <a:xfrm>
              <a:off x="1226" y="478"/>
              <a:ext cx="71" cy="97"/>
            </a:xfrm>
            <a:custGeom>
              <a:avLst/>
              <a:gdLst>
                <a:gd name="T0" fmla="*/ 17 w 71"/>
                <a:gd name="T1" fmla="*/ 58 h 97"/>
                <a:gd name="T2" fmla="*/ 20 w 71"/>
                <a:gd name="T3" fmla="*/ 55 h 97"/>
                <a:gd name="T4" fmla="*/ 24 w 71"/>
                <a:gd name="T5" fmla="*/ 53 h 97"/>
                <a:gd name="T6" fmla="*/ 28 w 71"/>
                <a:gd name="T7" fmla="*/ 50 h 97"/>
                <a:gd name="T8" fmla="*/ 34 w 71"/>
                <a:gd name="T9" fmla="*/ 48 h 97"/>
                <a:gd name="T10" fmla="*/ 42 w 71"/>
                <a:gd name="T11" fmla="*/ 48 h 97"/>
                <a:gd name="T12" fmla="*/ 48 w 71"/>
                <a:gd name="T13" fmla="*/ 51 h 97"/>
                <a:gd name="T14" fmla="*/ 52 w 71"/>
                <a:gd name="T15" fmla="*/ 55 h 97"/>
                <a:gd name="T16" fmla="*/ 55 w 71"/>
                <a:gd name="T17" fmla="*/ 61 h 97"/>
                <a:gd name="T18" fmla="*/ 55 w 71"/>
                <a:gd name="T19" fmla="*/ 68 h 97"/>
                <a:gd name="T20" fmla="*/ 50 w 71"/>
                <a:gd name="T21" fmla="*/ 75 h 97"/>
                <a:gd name="T22" fmla="*/ 45 w 71"/>
                <a:gd name="T23" fmla="*/ 79 h 97"/>
                <a:gd name="T24" fmla="*/ 37 w 71"/>
                <a:gd name="T25" fmla="*/ 80 h 97"/>
                <a:gd name="T26" fmla="*/ 31 w 71"/>
                <a:gd name="T27" fmla="*/ 80 h 97"/>
                <a:gd name="T28" fmla="*/ 24 w 71"/>
                <a:gd name="T29" fmla="*/ 80 h 97"/>
                <a:gd name="T30" fmla="*/ 19 w 71"/>
                <a:gd name="T31" fmla="*/ 80 h 97"/>
                <a:gd name="T32" fmla="*/ 12 w 71"/>
                <a:gd name="T33" fmla="*/ 79 h 97"/>
                <a:gd name="T34" fmla="*/ 9 w 71"/>
                <a:gd name="T35" fmla="*/ 94 h 97"/>
                <a:gd name="T36" fmla="*/ 19 w 71"/>
                <a:gd name="T37" fmla="*/ 96 h 97"/>
                <a:gd name="T38" fmla="*/ 25 w 71"/>
                <a:gd name="T39" fmla="*/ 97 h 97"/>
                <a:gd name="T40" fmla="*/ 34 w 71"/>
                <a:gd name="T41" fmla="*/ 97 h 97"/>
                <a:gd name="T42" fmla="*/ 42 w 71"/>
                <a:gd name="T43" fmla="*/ 96 h 97"/>
                <a:gd name="T44" fmla="*/ 57 w 71"/>
                <a:gd name="T45" fmla="*/ 90 h 97"/>
                <a:gd name="T46" fmla="*/ 67 w 71"/>
                <a:gd name="T47" fmla="*/ 80 h 97"/>
                <a:gd name="T48" fmla="*/ 71 w 71"/>
                <a:gd name="T49" fmla="*/ 69 h 97"/>
                <a:gd name="T50" fmla="*/ 71 w 71"/>
                <a:gd name="T51" fmla="*/ 58 h 97"/>
                <a:gd name="T52" fmla="*/ 67 w 71"/>
                <a:gd name="T53" fmla="*/ 46 h 97"/>
                <a:gd name="T54" fmla="*/ 59 w 71"/>
                <a:gd name="T55" fmla="*/ 37 h 97"/>
                <a:gd name="T56" fmla="*/ 48 w 71"/>
                <a:gd name="T57" fmla="*/ 33 h 97"/>
                <a:gd name="T58" fmla="*/ 35 w 71"/>
                <a:gd name="T59" fmla="*/ 33 h 97"/>
                <a:gd name="T60" fmla="*/ 31 w 71"/>
                <a:gd name="T61" fmla="*/ 33 h 97"/>
                <a:gd name="T62" fmla="*/ 28 w 71"/>
                <a:gd name="T63" fmla="*/ 35 h 97"/>
                <a:gd name="T64" fmla="*/ 24 w 71"/>
                <a:gd name="T65" fmla="*/ 36 h 97"/>
                <a:gd name="T66" fmla="*/ 21 w 71"/>
                <a:gd name="T67" fmla="*/ 37 h 97"/>
                <a:gd name="T68" fmla="*/ 19 w 71"/>
                <a:gd name="T69" fmla="*/ 22 h 97"/>
                <a:gd name="T70" fmla="*/ 60 w 71"/>
                <a:gd name="T71" fmla="*/ 15 h 97"/>
                <a:gd name="T72" fmla="*/ 57 w 71"/>
                <a:gd name="T73" fmla="*/ 0 h 97"/>
                <a:gd name="T74" fmla="*/ 0 w 71"/>
                <a:gd name="T75" fmla="*/ 10 h 97"/>
                <a:gd name="T76" fmla="*/ 7 w 71"/>
                <a:gd name="T77" fmla="*/ 55 h 97"/>
                <a:gd name="T78" fmla="*/ 17 w 71"/>
                <a:gd name="T79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1" h="97">
                  <a:moveTo>
                    <a:pt x="17" y="58"/>
                  </a:moveTo>
                  <a:lnTo>
                    <a:pt x="20" y="55"/>
                  </a:lnTo>
                  <a:lnTo>
                    <a:pt x="24" y="53"/>
                  </a:lnTo>
                  <a:lnTo>
                    <a:pt x="28" y="50"/>
                  </a:lnTo>
                  <a:lnTo>
                    <a:pt x="34" y="48"/>
                  </a:lnTo>
                  <a:lnTo>
                    <a:pt x="42" y="48"/>
                  </a:lnTo>
                  <a:lnTo>
                    <a:pt x="48" y="51"/>
                  </a:lnTo>
                  <a:lnTo>
                    <a:pt x="52" y="55"/>
                  </a:lnTo>
                  <a:lnTo>
                    <a:pt x="55" y="61"/>
                  </a:lnTo>
                  <a:lnTo>
                    <a:pt x="55" y="68"/>
                  </a:lnTo>
                  <a:lnTo>
                    <a:pt x="50" y="75"/>
                  </a:lnTo>
                  <a:lnTo>
                    <a:pt x="45" y="79"/>
                  </a:lnTo>
                  <a:lnTo>
                    <a:pt x="37" y="80"/>
                  </a:lnTo>
                  <a:lnTo>
                    <a:pt x="31" y="80"/>
                  </a:lnTo>
                  <a:lnTo>
                    <a:pt x="24" y="80"/>
                  </a:lnTo>
                  <a:lnTo>
                    <a:pt x="19" y="80"/>
                  </a:lnTo>
                  <a:lnTo>
                    <a:pt x="12" y="79"/>
                  </a:lnTo>
                  <a:lnTo>
                    <a:pt x="9" y="94"/>
                  </a:lnTo>
                  <a:lnTo>
                    <a:pt x="19" y="96"/>
                  </a:lnTo>
                  <a:lnTo>
                    <a:pt x="25" y="97"/>
                  </a:lnTo>
                  <a:lnTo>
                    <a:pt x="34" y="97"/>
                  </a:lnTo>
                  <a:lnTo>
                    <a:pt x="42" y="96"/>
                  </a:lnTo>
                  <a:lnTo>
                    <a:pt x="57" y="90"/>
                  </a:lnTo>
                  <a:lnTo>
                    <a:pt x="67" y="80"/>
                  </a:lnTo>
                  <a:lnTo>
                    <a:pt x="71" y="69"/>
                  </a:lnTo>
                  <a:lnTo>
                    <a:pt x="71" y="58"/>
                  </a:lnTo>
                  <a:lnTo>
                    <a:pt x="67" y="46"/>
                  </a:lnTo>
                  <a:lnTo>
                    <a:pt x="59" y="37"/>
                  </a:lnTo>
                  <a:lnTo>
                    <a:pt x="48" y="33"/>
                  </a:lnTo>
                  <a:lnTo>
                    <a:pt x="35" y="33"/>
                  </a:lnTo>
                  <a:lnTo>
                    <a:pt x="31" y="33"/>
                  </a:lnTo>
                  <a:lnTo>
                    <a:pt x="28" y="35"/>
                  </a:lnTo>
                  <a:lnTo>
                    <a:pt x="24" y="36"/>
                  </a:lnTo>
                  <a:lnTo>
                    <a:pt x="21" y="37"/>
                  </a:lnTo>
                  <a:lnTo>
                    <a:pt x="19" y="22"/>
                  </a:lnTo>
                  <a:lnTo>
                    <a:pt x="60" y="15"/>
                  </a:lnTo>
                  <a:lnTo>
                    <a:pt x="57" y="0"/>
                  </a:lnTo>
                  <a:lnTo>
                    <a:pt x="0" y="10"/>
                  </a:lnTo>
                  <a:lnTo>
                    <a:pt x="7" y="55"/>
                  </a:lnTo>
                  <a:lnTo>
                    <a:pt x="17" y="58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  <p:sp>
          <p:nvSpPr>
            <p:cNvPr id="128" name="Freeform 119"/>
            <p:cNvSpPr>
              <a:spLocks/>
            </p:cNvSpPr>
            <p:nvPr/>
          </p:nvSpPr>
          <p:spPr bwMode="auto">
            <a:xfrm>
              <a:off x="1590" y="1556"/>
              <a:ext cx="67" cy="59"/>
            </a:xfrm>
            <a:custGeom>
              <a:avLst/>
              <a:gdLst>
                <a:gd name="T0" fmla="*/ 65 w 67"/>
                <a:gd name="T1" fmla="*/ 21 h 59"/>
                <a:gd name="T2" fmla="*/ 61 w 67"/>
                <a:gd name="T3" fmla="*/ 12 h 59"/>
                <a:gd name="T4" fmla="*/ 54 w 67"/>
                <a:gd name="T5" fmla="*/ 5 h 59"/>
                <a:gd name="T6" fmla="*/ 44 w 67"/>
                <a:gd name="T7" fmla="*/ 1 h 59"/>
                <a:gd name="T8" fmla="*/ 37 w 67"/>
                <a:gd name="T9" fmla="*/ 0 h 59"/>
                <a:gd name="T10" fmla="*/ 35 w 67"/>
                <a:gd name="T11" fmla="*/ 0 h 59"/>
                <a:gd name="T12" fmla="*/ 33 w 67"/>
                <a:gd name="T13" fmla="*/ 0 h 59"/>
                <a:gd name="T14" fmla="*/ 33 w 67"/>
                <a:gd name="T15" fmla="*/ 0 h 59"/>
                <a:gd name="T16" fmla="*/ 31 w 67"/>
                <a:gd name="T17" fmla="*/ 0 h 59"/>
                <a:gd name="T18" fmla="*/ 29 w 67"/>
                <a:gd name="T19" fmla="*/ 0 h 59"/>
                <a:gd name="T20" fmla="*/ 25 w 67"/>
                <a:gd name="T21" fmla="*/ 1 h 59"/>
                <a:gd name="T22" fmla="*/ 21 w 67"/>
                <a:gd name="T23" fmla="*/ 3 h 59"/>
                <a:gd name="T24" fmla="*/ 15 w 67"/>
                <a:gd name="T25" fmla="*/ 5 h 59"/>
                <a:gd name="T26" fmla="*/ 8 w 67"/>
                <a:gd name="T27" fmla="*/ 11 h 59"/>
                <a:gd name="T28" fmla="*/ 4 w 67"/>
                <a:gd name="T29" fmla="*/ 15 h 59"/>
                <a:gd name="T30" fmla="*/ 3 w 67"/>
                <a:gd name="T31" fmla="*/ 19 h 59"/>
                <a:gd name="T32" fmla="*/ 1 w 67"/>
                <a:gd name="T33" fmla="*/ 23 h 59"/>
                <a:gd name="T34" fmla="*/ 0 w 67"/>
                <a:gd name="T35" fmla="*/ 28 h 59"/>
                <a:gd name="T36" fmla="*/ 0 w 67"/>
                <a:gd name="T37" fmla="*/ 30 h 59"/>
                <a:gd name="T38" fmla="*/ 0 w 67"/>
                <a:gd name="T39" fmla="*/ 30 h 59"/>
                <a:gd name="T40" fmla="*/ 3 w 67"/>
                <a:gd name="T41" fmla="*/ 32 h 59"/>
                <a:gd name="T42" fmla="*/ 1 w 67"/>
                <a:gd name="T43" fmla="*/ 33 h 59"/>
                <a:gd name="T44" fmla="*/ 1 w 67"/>
                <a:gd name="T45" fmla="*/ 37 h 59"/>
                <a:gd name="T46" fmla="*/ 4 w 67"/>
                <a:gd name="T47" fmla="*/ 41 h 59"/>
                <a:gd name="T48" fmla="*/ 6 w 67"/>
                <a:gd name="T49" fmla="*/ 44 h 59"/>
                <a:gd name="T50" fmla="*/ 7 w 67"/>
                <a:gd name="T51" fmla="*/ 47 h 59"/>
                <a:gd name="T52" fmla="*/ 8 w 67"/>
                <a:gd name="T53" fmla="*/ 48 h 59"/>
                <a:gd name="T54" fmla="*/ 11 w 67"/>
                <a:gd name="T55" fmla="*/ 51 h 59"/>
                <a:gd name="T56" fmla="*/ 18 w 67"/>
                <a:gd name="T57" fmla="*/ 55 h 59"/>
                <a:gd name="T58" fmla="*/ 22 w 67"/>
                <a:gd name="T59" fmla="*/ 57 h 59"/>
                <a:gd name="T60" fmla="*/ 24 w 67"/>
                <a:gd name="T61" fmla="*/ 57 h 59"/>
                <a:gd name="T62" fmla="*/ 25 w 67"/>
                <a:gd name="T63" fmla="*/ 57 h 59"/>
                <a:gd name="T64" fmla="*/ 26 w 67"/>
                <a:gd name="T65" fmla="*/ 57 h 59"/>
                <a:gd name="T66" fmla="*/ 28 w 67"/>
                <a:gd name="T67" fmla="*/ 58 h 59"/>
                <a:gd name="T68" fmla="*/ 28 w 67"/>
                <a:gd name="T69" fmla="*/ 58 h 59"/>
                <a:gd name="T70" fmla="*/ 29 w 67"/>
                <a:gd name="T71" fmla="*/ 58 h 59"/>
                <a:gd name="T72" fmla="*/ 31 w 67"/>
                <a:gd name="T73" fmla="*/ 58 h 59"/>
                <a:gd name="T74" fmla="*/ 31 w 67"/>
                <a:gd name="T75" fmla="*/ 58 h 59"/>
                <a:gd name="T76" fmla="*/ 33 w 67"/>
                <a:gd name="T77" fmla="*/ 58 h 59"/>
                <a:gd name="T78" fmla="*/ 33 w 67"/>
                <a:gd name="T79" fmla="*/ 59 h 59"/>
                <a:gd name="T80" fmla="*/ 36 w 67"/>
                <a:gd name="T81" fmla="*/ 59 h 59"/>
                <a:gd name="T82" fmla="*/ 37 w 67"/>
                <a:gd name="T83" fmla="*/ 58 h 59"/>
                <a:gd name="T84" fmla="*/ 40 w 67"/>
                <a:gd name="T85" fmla="*/ 58 h 59"/>
                <a:gd name="T86" fmla="*/ 42 w 67"/>
                <a:gd name="T87" fmla="*/ 58 h 59"/>
                <a:gd name="T88" fmla="*/ 44 w 67"/>
                <a:gd name="T89" fmla="*/ 57 h 59"/>
                <a:gd name="T90" fmla="*/ 50 w 67"/>
                <a:gd name="T91" fmla="*/ 55 h 59"/>
                <a:gd name="T92" fmla="*/ 54 w 67"/>
                <a:gd name="T93" fmla="*/ 53 h 59"/>
                <a:gd name="T94" fmla="*/ 58 w 67"/>
                <a:gd name="T95" fmla="*/ 48 h 59"/>
                <a:gd name="T96" fmla="*/ 61 w 67"/>
                <a:gd name="T97" fmla="*/ 46 h 59"/>
                <a:gd name="T98" fmla="*/ 64 w 67"/>
                <a:gd name="T99" fmla="*/ 41 h 59"/>
                <a:gd name="T100" fmla="*/ 65 w 67"/>
                <a:gd name="T101" fmla="*/ 40 h 59"/>
                <a:gd name="T102" fmla="*/ 65 w 67"/>
                <a:gd name="T103" fmla="*/ 39 h 59"/>
                <a:gd name="T104" fmla="*/ 67 w 67"/>
                <a:gd name="T105" fmla="*/ 36 h 59"/>
                <a:gd name="T106" fmla="*/ 67 w 67"/>
                <a:gd name="T107" fmla="*/ 32 h 59"/>
                <a:gd name="T108" fmla="*/ 67 w 67"/>
                <a:gd name="T109" fmla="*/ 30 h 59"/>
                <a:gd name="T110" fmla="*/ 67 w 67"/>
                <a:gd name="T111" fmla="*/ 30 h 59"/>
                <a:gd name="T112" fmla="*/ 67 w 67"/>
                <a:gd name="T113" fmla="*/ 29 h 59"/>
                <a:gd name="T114" fmla="*/ 67 w 67"/>
                <a:gd name="T115" fmla="*/ 2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7" h="59">
                  <a:moveTo>
                    <a:pt x="67" y="26"/>
                  </a:moveTo>
                  <a:lnTo>
                    <a:pt x="65" y="21"/>
                  </a:lnTo>
                  <a:lnTo>
                    <a:pt x="64" y="16"/>
                  </a:lnTo>
                  <a:lnTo>
                    <a:pt x="61" y="12"/>
                  </a:lnTo>
                  <a:lnTo>
                    <a:pt x="58" y="9"/>
                  </a:lnTo>
                  <a:lnTo>
                    <a:pt x="54" y="5"/>
                  </a:lnTo>
                  <a:lnTo>
                    <a:pt x="49" y="3"/>
                  </a:lnTo>
                  <a:lnTo>
                    <a:pt x="44" y="1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2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5" y="1"/>
                  </a:lnTo>
                  <a:lnTo>
                    <a:pt x="24" y="1"/>
                  </a:lnTo>
                  <a:lnTo>
                    <a:pt x="21" y="3"/>
                  </a:lnTo>
                  <a:lnTo>
                    <a:pt x="18" y="4"/>
                  </a:lnTo>
                  <a:lnTo>
                    <a:pt x="15" y="5"/>
                  </a:lnTo>
                  <a:lnTo>
                    <a:pt x="11" y="8"/>
                  </a:lnTo>
                  <a:lnTo>
                    <a:pt x="8" y="11"/>
                  </a:lnTo>
                  <a:lnTo>
                    <a:pt x="6" y="14"/>
                  </a:lnTo>
                  <a:lnTo>
                    <a:pt x="4" y="15"/>
                  </a:lnTo>
                  <a:lnTo>
                    <a:pt x="4" y="18"/>
                  </a:lnTo>
                  <a:lnTo>
                    <a:pt x="3" y="19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5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3" y="32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1" y="36"/>
                  </a:lnTo>
                  <a:lnTo>
                    <a:pt x="1" y="37"/>
                  </a:lnTo>
                  <a:lnTo>
                    <a:pt x="3" y="40"/>
                  </a:lnTo>
                  <a:lnTo>
                    <a:pt x="4" y="41"/>
                  </a:lnTo>
                  <a:lnTo>
                    <a:pt x="4" y="43"/>
                  </a:lnTo>
                  <a:lnTo>
                    <a:pt x="6" y="44"/>
                  </a:lnTo>
                  <a:lnTo>
                    <a:pt x="6" y="46"/>
                  </a:lnTo>
                  <a:lnTo>
                    <a:pt x="7" y="47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8" y="48"/>
                  </a:lnTo>
                  <a:lnTo>
                    <a:pt x="11" y="51"/>
                  </a:lnTo>
                  <a:lnTo>
                    <a:pt x="15" y="54"/>
                  </a:lnTo>
                  <a:lnTo>
                    <a:pt x="18" y="55"/>
                  </a:lnTo>
                  <a:lnTo>
                    <a:pt x="21" y="57"/>
                  </a:lnTo>
                  <a:lnTo>
                    <a:pt x="22" y="57"/>
                  </a:lnTo>
                  <a:lnTo>
                    <a:pt x="24" y="57"/>
                  </a:lnTo>
                  <a:lnTo>
                    <a:pt x="24" y="57"/>
                  </a:lnTo>
                  <a:lnTo>
                    <a:pt x="25" y="58"/>
                  </a:lnTo>
                  <a:lnTo>
                    <a:pt x="25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6" y="57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1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3" y="58"/>
                  </a:lnTo>
                  <a:lnTo>
                    <a:pt x="33" y="59"/>
                  </a:lnTo>
                  <a:lnTo>
                    <a:pt x="35" y="59"/>
                  </a:lnTo>
                  <a:lnTo>
                    <a:pt x="36" y="59"/>
                  </a:lnTo>
                  <a:lnTo>
                    <a:pt x="37" y="58"/>
                  </a:lnTo>
                  <a:lnTo>
                    <a:pt x="37" y="58"/>
                  </a:lnTo>
                  <a:lnTo>
                    <a:pt x="39" y="58"/>
                  </a:lnTo>
                  <a:lnTo>
                    <a:pt x="40" y="58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2" y="58"/>
                  </a:lnTo>
                  <a:lnTo>
                    <a:pt x="44" y="57"/>
                  </a:lnTo>
                  <a:lnTo>
                    <a:pt x="47" y="55"/>
                  </a:lnTo>
                  <a:lnTo>
                    <a:pt x="50" y="55"/>
                  </a:lnTo>
                  <a:lnTo>
                    <a:pt x="53" y="54"/>
                  </a:lnTo>
                  <a:lnTo>
                    <a:pt x="54" y="53"/>
                  </a:lnTo>
                  <a:lnTo>
                    <a:pt x="57" y="51"/>
                  </a:lnTo>
                  <a:lnTo>
                    <a:pt x="58" y="48"/>
                  </a:lnTo>
                  <a:lnTo>
                    <a:pt x="60" y="47"/>
                  </a:lnTo>
                  <a:lnTo>
                    <a:pt x="61" y="46"/>
                  </a:lnTo>
                  <a:lnTo>
                    <a:pt x="62" y="44"/>
                  </a:lnTo>
                  <a:lnTo>
                    <a:pt x="64" y="41"/>
                  </a:lnTo>
                  <a:lnTo>
                    <a:pt x="65" y="40"/>
                  </a:lnTo>
                  <a:lnTo>
                    <a:pt x="65" y="40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65" y="39"/>
                  </a:lnTo>
                  <a:lnTo>
                    <a:pt x="67" y="36"/>
                  </a:lnTo>
                  <a:lnTo>
                    <a:pt x="67" y="34"/>
                  </a:lnTo>
                  <a:lnTo>
                    <a:pt x="67" y="32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30"/>
                  </a:lnTo>
                  <a:lnTo>
                    <a:pt x="67" y="29"/>
                  </a:lnTo>
                  <a:lnTo>
                    <a:pt x="67" y="29"/>
                  </a:lnTo>
                  <a:lnTo>
                    <a:pt x="67" y="28"/>
                  </a:lnTo>
                  <a:lnTo>
                    <a:pt x="67" y="28"/>
                  </a:lnTo>
                  <a:lnTo>
                    <a:pt x="67" y="26"/>
                  </a:lnTo>
                  <a:close/>
                </a:path>
              </a:pathLst>
            </a:custGeom>
            <a:solidFill>
              <a:srgbClr val="FF3F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ru-RU" sz="1350" dirty="0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8924">
            <a:off x="7401786" y="4997724"/>
            <a:ext cx="1437437" cy="467716"/>
          </a:xfrm>
          <a:prstGeom prst="rect">
            <a:avLst/>
          </a:prstGeom>
        </p:spPr>
      </p:pic>
      <p:sp>
        <p:nvSpPr>
          <p:cNvPr id="129" name="Заголовок 1"/>
          <p:cNvSpPr txBox="1">
            <a:spLocks/>
          </p:cNvSpPr>
          <p:nvPr/>
        </p:nvSpPr>
        <p:spPr>
          <a:xfrm>
            <a:off x="3689871" y="400050"/>
            <a:ext cx="4692830" cy="1076326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dirty="0" smtClean="0">
                <a:solidFill>
                  <a:srgbClr val="002060"/>
                </a:solidFill>
              </a:rPr>
              <a:t>Частота  КОЛИВАННЯ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267704" y="2451259"/>
            <a:ext cx="2434513" cy="461665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N=t </a:t>
            </a:r>
            <a:r>
              <a:rPr lang="en-US" sz="2400" b="1" dirty="0" err="1">
                <a:solidFill>
                  <a:srgbClr val="002060"/>
                </a:solidFill>
              </a:rPr>
              <a:t>T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3267704" y="4175561"/>
            <a:ext cx="946093" cy="830997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n=N\t</a:t>
            </a:r>
            <a:endParaRPr lang="ru-RU" sz="2400" b="1" dirty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3267704" y="3157883"/>
            <a:ext cx="933269" cy="830997"/>
          </a:xfrm>
          <a:prstGeom prst="rect">
            <a:avLst/>
          </a:prstGeom>
          <a:solidFill>
            <a:schemeClr val="bg1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T=t\N</a:t>
            </a: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3" name="Управляющая кнопка: далее 132">
            <a:hlinkClick r:id="" action="ppaction://hlinkshowjump?jump=nextslide" highlightClick="1"/>
          </p:cNvPr>
          <p:cNvSpPr/>
          <p:nvPr/>
        </p:nvSpPr>
        <p:spPr>
          <a:xfrm>
            <a:off x="8017565" y="5989983"/>
            <a:ext cx="874644" cy="649356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6748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9806E-6 L -0.65069 -0.468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35" y="-234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9806E-6 L -0.52899 -0.6359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-3179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9806E-6 L -0.80139 -0.253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69" y="-126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</p:childTnLst>
        </p:cTn>
      </p:par>
    </p:tnLst>
    <p:bldLst>
      <p:bldP spid="13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551b88c2cf6cd1f7fadf56c65839489b0821c6d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571</TotalTime>
  <Words>88</Words>
  <Application>Microsoft Office PowerPoint</Application>
  <PresentationFormat>Экран (4:3)</PresentationFormat>
  <Paragraphs>47</Paragraphs>
  <Slides>10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Тема Office</vt:lpstr>
      <vt:lpstr>« коливальний РУХ»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Интеллектуальный тир</dc:title>
  <dc:creator>Анастасия Сергеевна Осипова</dc:creator>
  <cp:lastModifiedBy>Asus</cp:lastModifiedBy>
  <cp:revision>42</cp:revision>
  <dcterms:created xsi:type="dcterms:W3CDTF">2014-12-10T10:03:24Z</dcterms:created>
  <dcterms:modified xsi:type="dcterms:W3CDTF">2019-12-03T13:50:11Z</dcterms:modified>
</cp:coreProperties>
</file>