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9" r:id="rId4"/>
    <p:sldId id="257" r:id="rId5"/>
    <p:sldId id="260" r:id="rId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2F0A-7BD7-4EAB-922D-7CA61C361E5F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41FD-9E98-422C-A773-C60B24807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85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2F0A-7BD7-4EAB-922D-7CA61C361E5F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41FD-9E98-422C-A773-C60B24807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9180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2F0A-7BD7-4EAB-922D-7CA61C361E5F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41FD-9E98-422C-A773-C60B24807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3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2F0A-7BD7-4EAB-922D-7CA61C361E5F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41FD-9E98-422C-A773-C60B24807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91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2F0A-7BD7-4EAB-922D-7CA61C361E5F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41FD-9E98-422C-A773-C60B24807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3308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2F0A-7BD7-4EAB-922D-7CA61C361E5F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41FD-9E98-422C-A773-C60B24807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0242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2F0A-7BD7-4EAB-922D-7CA61C361E5F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41FD-9E98-422C-A773-C60B24807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788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2F0A-7BD7-4EAB-922D-7CA61C361E5F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41FD-9E98-422C-A773-C60B24807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496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2F0A-7BD7-4EAB-922D-7CA61C361E5F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41FD-9E98-422C-A773-C60B24807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0789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2F0A-7BD7-4EAB-922D-7CA61C361E5F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41FD-9E98-422C-A773-C60B24807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666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2F0A-7BD7-4EAB-922D-7CA61C361E5F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B41FD-9E98-422C-A773-C60B24807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315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22F0A-7BD7-4EAB-922D-7CA61C361E5F}" type="datetimeFigureOut">
              <a:rPr lang="ru-RU" smtClean="0"/>
              <a:t>14.04.2020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B41FD-9E98-422C-A773-C60B248077B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97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0125" y="312466"/>
            <a:ext cx="9144000" cy="2387600"/>
          </a:xfrm>
        </p:spPr>
        <p:txBody>
          <a:bodyPr>
            <a:normAutofit/>
          </a:bodyPr>
          <a:lstStyle/>
          <a:p>
            <a:r>
              <a:rPr lang="uk-UA" sz="5400" b="1" dirty="0" smtClean="0">
                <a:solidFill>
                  <a:srgbClr val="FF0000"/>
                </a:solidFill>
              </a:rPr>
              <a:t> ЗРАЗКИ РОЗВ’ЯЗУВАННЯ  ЗАДАЧ НА ТЕМУ   ТЕПЛОВІ ДВИГУНИ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6148" name="Picture 4" descr="Презентация на тему: &quot;Теплові двигуни. Теплові двигуни – машини, в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4274" y="2913018"/>
            <a:ext cx="5447211" cy="350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1085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400" b="1" i="1" dirty="0" smtClean="0"/>
              <a:t>ТЕПЛОВИЙ ДВИГУН ОТРИМАЄ ВІД НАГРІВНИКА ЗА 1 СЕКУНДУ 7200 КДЖ ТЕПЛОТИ І ВІДДАЄ ХОЛОДИЛЬНИКУ 5600КДЖ. ЗНАЙТИ  ККД ТЕПЛОВОГО ДВИГУНА?</a:t>
            </a:r>
            <a:endParaRPr lang="ru-RU" sz="24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Презентация по физике &quot;Решение задач по теме «Основы термодинамики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355"/>
          <a:stretch/>
        </p:blipFill>
        <p:spPr bwMode="auto">
          <a:xfrm>
            <a:off x="838200" y="1690687"/>
            <a:ext cx="10725785" cy="4697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7882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ВИЗНАЧИТИ ККД ДВИГУНА АВТОМОБІЛЯ,ЯКИЙ ДЛЯ ВИКОНАННЯ РОБОТИ 110,4 МДЖ  ПОТРІБНО 8 КГ БЕНЗИНУ</a:t>
            </a:r>
            <a:endParaRPr lang="ru-RU" b="1" dirty="0"/>
          </a:p>
        </p:txBody>
      </p:sp>
      <p:pic>
        <p:nvPicPr>
          <p:cNvPr id="3074" name="Picture 2" descr="https://uchitel.pro/wp-content/uploads/2018/11/2018-11-14_23-28-44.jpg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61"/>
          <a:stretch/>
        </p:blipFill>
        <p:spPr bwMode="auto">
          <a:xfrm>
            <a:off x="587829" y="1946367"/>
            <a:ext cx="11207931" cy="4506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868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1422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sz="3600" b="1" dirty="0"/>
              <a:t>ККД </a:t>
            </a:r>
            <a:r>
              <a:rPr lang="ru-RU" sz="3600" b="1" dirty="0" err="1"/>
              <a:t>двигуна</a:t>
            </a:r>
            <a:r>
              <a:rPr lang="ru-RU" sz="3600" b="1" dirty="0"/>
              <a:t> </a:t>
            </a:r>
            <a:r>
              <a:rPr lang="ru-RU" sz="3600" b="1" dirty="0" err="1"/>
              <a:t>внутрішнього</a:t>
            </a:r>
            <a:r>
              <a:rPr lang="ru-RU" sz="3600" b="1" dirty="0"/>
              <a:t> </a:t>
            </a:r>
            <a:r>
              <a:rPr lang="ru-RU" sz="3600" b="1" dirty="0" err="1"/>
              <a:t>згоряння</a:t>
            </a:r>
            <a:r>
              <a:rPr lang="ru-RU" sz="3600" b="1" dirty="0"/>
              <a:t> становить 28 % при </a:t>
            </a:r>
            <a:r>
              <a:rPr lang="ru-RU" sz="3600" b="1" dirty="0" err="1"/>
              <a:t>температурі</a:t>
            </a:r>
            <a:r>
              <a:rPr lang="ru-RU" sz="3600" b="1" dirty="0"/>
              <a:t> </a:t>
            </a:r>
            <a:r>
              <a:rPr lang="ru-RU" sz="3600" b="1" dirty="0" err="1"/>
              <a:t>згоряння</a:t>
            </a:r>
            <a:r>
              <a:rPr lang="ru-RU" sz="3600" b="1" dirty="0"/>
              <a:t> 92 7 °С , температура </a:t>
            </a:r>
            <a:r>
              <a:rPr lang="ru-RU" sz="3600" b="1" dirty="0" err="1"/>
              <a:t>відхідних</a:t>
            </a:r>
            <a:r>
              <a:rPr lang="ru-RU" sz="3600" b="1" dirty="0"/>
              <a:t> </a:t>
            </a:r>
            <a:r>
              <a:rPr lang="ru-RU" sz="3600" b="1" dirty="0" err="1"/>
              <a:t>газів</a:t>
            </a:r>
            <a:r>
              <a:rPr lang="ru-RU" sz="3600" b="1" dirty="0"/>
              <a:t> 44 7 °С . На </a:t>
            </a:r>
            <a:r>
              <a:rPr lang="ru-RU" sz="3600" b="1" dirty="0" err="1"/>
              <a:t>скільки</a:t>
            </a:r>
            <a:r>
              <a:rPr lang="ru-RU" sz="3600" b="1" dirty="0"/>
              <a:t> ККД </a:t>
            </a:r>
            <a:r>
              <a:rPr lang="ru-RU" sz="3600" b="1" dirty="0" err="1"/>
              <a:t>двигуна</a:t>
            </a:r>
            <a:r>
              <a:rPr lang="ru-RU" sz="3600" b="1" dirty="0"/>
              <a:t> </a:t>
            </a:r>
            <a:r>
              <a:rPr lang="ru-RU" sz="3600" b="1" dirty="0" err="1"/>
              <a:t>менший</a:t>
            </a:r>
            <a:r>
              <a:rPr lang="ru-RU" sz="3600" b="1" dirty="0"/>
              <a:t> </a:t>
            </a:r>
            <a:r>
              <a:rPr lang="ru-RU" sz="3600" b="1" dirty="0" err="1"/>
              <a:t>від</a:t>
            </a:r>
            <a:r>
              <a:rPr lang="ru-RU" sz="3600" b="1" dirty="0"/>
              <a:t> ККД </a:t>
            </a:r>
            <a:r>
              <a:rPr lang="ru-RU" sz="3600" b="1" dirty="0" err="1"/>
              <a:t>ідеальної</a:t>
            </a:r>
            <a:r>
              <a:rPr lang="ru-RU" sz="3600" b="1" dirty="0"/>
              <a:t> </a:t>
            </a:r>
            <a:r>
              <a:rPr lang="ru-RU" sz="3600" b="1" dirty="0" err="1"/>
              <a:t>машини</a:t>
            </a:r>
            <a:r>
              <a:rPr lang="ru-RU" sz="3600" b="1" dirty="0"/>
              <a:t>?</a:t>
            </a:r>
          </a:p>
        </p:txBody>
      </p:sp>
      <p:pic>
        <p:nvPicPr>
          <p:cNvPr id="1026" name="Picture 2" descr="https://fizmat.7mile.net/fizika-10/termo-05-rozv-zad-teplovi-mashini.files/image06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2412" y="2377440"/>
            <a:ext cx="10021388" cy="420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997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2067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Двигун</a:t>
            </a:r>
            <a:r>
              <a:rPr lang="ru-RU" b="1" dirty="0" smtClean="0"/>
              <a:t> </a:t>
            </a:r>
            <a:r>
              <a:rPr lang="ru-RU" b="1" dirty="0" err="1" smtClean="0"/>
              <a:t>внутрішнього</a:t>
            </a:r>
            <a:r>
              <a:rPr lang="ru-RU" b="1" dirty="0" smtClean="0"/>
              <a:t> </a:t>
            </a:r>
            <a:r>
              <a:rPr lang="ru-RU" b="1" dirty="0" err="1" smtClean="0"/>
              <a:t>згоряння</a:t>
            </a:r>
            <a:r>
              <a:rPr lang="ru-RU" b="1" dirty="0" smtClean="0"/>
              <a:t> </a:t>
            </a:r>
            <a:r>
              <a:rPr lang="ru-RU" b="1" dirty="0" err="1" smtClean="0"/>
              <a:t>потужністью</a:t>
            </a:r>
            <a:r>
              <a:rPr lang="ru-RU" b="1" dirty="0" smtClean="0"/>
              <a:t> </a:t>
            </a:r>
            <a:r>
              <a:rPr lang="ru-RU" b="1" dirty="0"/>
              <a:t>36 кВт за 1 </a:t>
            </a:r>
            <a:r>
              <a:rPr lang="ru-RU" b="1" dirty="0" smtClean="0"/>
              <a:t>год </a:t>
            </a:r>
            <a:r>
              <a:rPr lang="ru-RU" b="1" dirty="0" err="1" smtClean="0"/>
              <a:t>роботи</a:t>
            </a:r>
            <a:r>
              <a:rPr lang="ru-RU" b="1" dirty="0" smtClean="0"/>
              <a:t> </a:t>
            </a:r>
            <a:r>
              <a:rPr lang="ru-RU" b="1" dirty="0" err="1" smtClean="0"/>
              <a:t>витрачає</a:t>
            </a:r>
            <a:r>
              <a:rPr lang="ru-RU" b="1" dirty="0" smtClean="0"/>
              <a:t> </a:t>
            </a:r>
            <a:r>
              <a:rPr lang="ru-RU" b="1" dirty="0"/>
              <a:t>14 кг бензина. </a:t>
            </a:r>
            <a:r>
              <a:rPr lang="ru-RU" b="1" dirty="0" err="1" smtClean="0"/>
              <a:t>Визначити</a:t>
            </a:r>
            <a:r>
              <a:rPr lang="ru-RU" b="1" dirty="0" smtClean="0"/>
              <a:t>  ККД </a:t>
            </a:r>
            <a:r>
              <a:rPr lang="ru-RU" b="1" dirty="0" err="1" smtClean="0"/>
              <a:t>двигуна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https://uchitel.pro/wp-content/uploads/2018/11/2018-11-15_1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820"/>
          <a:stretch/>
        </p:blipFill>
        <p:spPr bwMode="auto">
          <a:xfrm>
            <a:off x="444137" y="1933304"/>
            <a:ext cx="11560629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842367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61</Words>
  <Application>Microsoft Office PowerPoint</Application>
  <PresentationFormat>Широкоэкранный</PresentationFormat>
  <Paragraphs>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 ЗРАЗКИ РОЗВ’ЯЗУВАННЯ  ЗАДАЧ НА ТЕМУ   ТЕПЛОВІ ДВИГУНИ</vt:lpstr>
      <vt:lpstr>ТЕПЛОВИЙ ДВИГУН ОТРИМАЄ ВІД НАГРІВНИКА ЗА 1 СЕКУНДУ 7200 КДЖ ТЕПЛОТИ І ВІДДАЄ ХОЛОДИЛЬНИКУ 5600КДЖ. ЗНАЙТИ  ККД ТЕПЛОВОГО ДВИГУНА?</vt:lpstr>
      <vt:lpstr>ВИЗНАЧИТИ ККД ДВИГУНА АВТОМОБІЛЯ,ЯКИЙ ДЛЯ ВИКОНАННЯ РОБОТИ 110,4 МДЖ  ПОТРІБНО 8 КГ БЕНЗИНУ</vt:lpstr>
      <vt:lpstr>  1. ККД двигуна внутрішнього згоряння становить 28 % при температурі згоряння 92 7 °С , температура відхідних газів 44 7 °С . На скільки ККД двигуна менший від ККД ідеальної машини?</vt:lpstr>
      <vt:lpstr>Двигун внутрішнього згоряння потужністью 36 кВт за 1 год роботи витрачає 14 кг бензина. Визначити  ККД двигуна.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Dell</cp:lastModifiedBy>
  <cp:revision>5</cp:revision>
  <dcterms:created xsi:type="dcterms:W3CDTF">2020-04-14T15:27:29Z</dcterms:created>
  <dcterms:modified xsi:type="dcterms:W3CDTF">2020-04-14T16:52:40Z</dcterms:modified>
</cp:coreProperties>
</file>