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19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61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00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9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70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8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52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44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15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38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2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140B7-0493-4EF1-A519-4828A4490F67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9EC8-FF68-44BF-947B-BCA399746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5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9709" y="1246909"/>
            <a:ext cx="10536381" cy="3699164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 smtClean="0"/>
              <a:t>Зразки розв’язування задач </a:t>
            </a:r>
            <a:br>
              <a:rPr lang="uk-UA" b="1" dirty="0" smtClean="0"/>
            </a:br>
            <a:r>
              <a:rPr lang="uk-UA" b="1" dirty="0" smtClean="0"/>
              <a:t>на тему </a:t>
            </a:r>
            <a:br>
              <a:rPr lang="uk-UA" b="1" dirty="0" smtClean="0"/>
            </a:br>
            <a:r>
              <a:rPr lang="uk-UA" b="1" dirty="0" smtClean="0"/>
              <a:t>ВНУТРІШНЯ ЕНЕРГІЯ ОДНОАТОМНОГО ГАЗУ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8702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В посудині міститься 150 г неону температурою 500 К. До якої температури нагріли газ, якщо його внутрішня енергія збільшилась на 20 к. Дж . Розв'язання на наступному слайдіЗадача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780"/>
            <a:ext cx="12191999" cy="613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521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Формула зміни внутрішньої енергії: Перепишемо зручно: Звідси: Знайдемо кінцеву температуру: Т2=Т1+∆Т=500 К+21 К=521 Кm=150г=0,15 кг. M=20 г/моль=20·10-3 кг/моль. Т1= 500 К∆U=20 к. Дж=20·103 Дж Т2 - 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5" y="0"/>
            <a:ext cx="120257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92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82" y="365126"/>
            <a:ext cx="3158836" cy="1135856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ПРИГАДАЙ!!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Внутрішня енергія ідеального одноатомного газу. U – внутрішня енергія (Дж)m – маса газу (кг)M – молярна маса газу (кг/моль)R – універсальна газова стала R=8,31 T – температура в Кельвінах (t+273=Т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218" y="0"/>
            <a:ext cx="8707580" cy="667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59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ПРИГАДАЙ!!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Або, якщо відомі тиск і об'єм газу, то можна обчислити внутрішню енергію за формулою: P – тиск газу в Па. V – об'єм газу в м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8305800" cy="653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66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ПРИГАДАЙ!!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Зміна внутрішньої енергії ідеального одноатомного газу∆U – зміна внутрішньої енергії (Дж)∆T – зміна температури (К)Внутрішня енергія змінюється тільки тоді, коли змінюється температура газу (при незмінній масі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4" y="0"/>
            <a:ext cx="8150225" cy="660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07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036" y="365125"/>
            <a:ext cx="11166764" cy="1325563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ПРИГАДАЙ!!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Якщо відомі тиск і об'єм газу в початковому і кінцевому станах, то можна використати формулу: P1 – початковий тиск, Па. P2 – кінцевий тиск, Па. V1 – початковий об'єм, м3 V2 – кінцевий об'єм, м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27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Гелій масою 300 г нагріли від 15 0 С до 120 0 С. Знайти зміну внутрішньої енергії. Розв'язання на наступному слайдіЗадача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5" y="264536"/>
            <a:ext cx="11471562" cy="591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50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Формула зміни внутрішньої енергії:m=300г=0,3 кг. M=4 г/моль=4·10-3 кг/моль. Т1= 15 0 С=15+273=288 КТ2= 120 0 С =120+273=393 К∆U-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473"/>
            <a:ext cx="12192000" cy="629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202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Об'єм аргону збільшився від 40 л до 50 л. Тиск аргону 500 к. Па. Знайти зміну внутрішньої енергії. Розв'язання на наступному слайдіЗадача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9" y="230188"/>
            <a:ext cx="11755581" cy="662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9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Візьмемо формулу для зміни внутрішньої енергії: Так як тиск не змінюється, його можна винести за дужки: M=40 г/моль=40·10-3 кг/мольр=500 к. Па=500·103 Па. V1=40 л=40·10-3 м3. V1=50 л=50·10-3 м3. ∆U-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1886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11</Words>
  <Application>Microsoft Office PowerPoint</Application>
  <PresentationFormat>Широкоэкранный</PresentationFormat>
  <Paragraphs>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Зразки розв’язування задач  на тему  ВНУТРІШНЯ ЕНЕРГІЯ ОДНОАТОМНОГО ГАЗУ</vt:lpstr>
      <vt:lpstr>ПРИГАДАЙ!!</vt:lpstr>
      <vt:lpstr>ПРИГАДАЙ!!</vt:lpstr>
      <vt:lpstr>ПРИГАДАЙ!!</vt:lpstr>
      <vt:lpstr>ПРИГАДАЙ!!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2</cp:revision>
  <dcterms:created xsi:type="dcterms:W3CDTF">2020-03-31T14:48:19Z</dcterms:created>
  <dcterms:modified xsi:type="dcterms:W3CDTF">2020-03-31T19:48:43Z</dcterms:modified>
</cp:coreProperties>
</file>