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5D68-FEA8-403B-AE0C-E77260C7B12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EB43-8C7D-4FB3-9DD8-BF447CF6B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2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5D68-FEA8-403B-AE0C-E77260C7B12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EB43-8C7D-4FB3-9DD8-BF447CF6B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21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5D68-FEA8-403B-AE0C-E77260C7B12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EB43-8C7D-4FB3-9DD8-BF447CF6B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66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5D68-FEA8-403B-AE0C-E77260C7B12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EB43-8C7D-4FB3-9DD8-BF447CF6B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29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5D68-FEA8-403B-AE0C-E77260C7B12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EB43-8C7D-4FB3-9DD8-BF447CF6B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9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5D68-FEA8-403B-AE0C-E77260C7B12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EB43-8C7D-4FB3-9DD8-BF447CF6B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89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5D68-FEA8-403B-AE0C-E77260C7B12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EB43-8C7D-4FB3-9DD8-BF447CF6B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03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5D68-FEA8-403B-AE0C-E77260C7B12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EB43-8C7D-4FB3-9DD8-BF447CF6B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26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5D68-FEA8-403B-AE0C-E77260C7B12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EB43-8C7D-4FB3-9DD8-BF447CF6B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60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5D68-FEA8-403B-AE0C-E77260C7B12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EB43-8C7D-4FB3-9DD8-BF447CF6B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240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5D68-FEA8-403B-AE0C-E77260C7B12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EB43-8C7D-4FB3-9DD8-BF447CF6B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70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F5D68-FEA8-403B-AE0C-E77260C7B12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8EB43-8C7D-4FB3-9DD8-BF447CF6B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7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ЗРАЗКИ РОЗВ’ЯЗУВАННЯ ЗАДАЧ ПО ТЕМІ</a:t>
            </a:r>
            <a:br>
              <a:rPr lang="uk-UA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Презентация на тему: &quot;Електростатичне поле. Сила кулона діє між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084"/>
          <a:stretch/>
        </p:blipFill>
        <p:spPr bwMode="auto">
          <a:xfrm>
            <a:off x="3379425" y="1049542"/>
            <a:ext cx="4576354" cy="65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naurok.com.ua/uploads/files/27900/40754/42145_html/images/40754.02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731" y="1825625"/>
            <a:ext cx="7723741" cy="4855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26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0617" t="35357" r="35710" b="39107"/>
          <a:stretch/>
        </p:blipFill>
        <p:spPr>
          <a:xfrm>
            <a:off x="838200" y="365126"/>
            <a:ext cx="11022874" cy="612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377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9211" t="21518" r="26374" b="43125"/>
          <a:stretch/>
        </p:blipFill>
        <p:spPr>
          <a:xfrm>
            <a:off x="548640" y="365125"/>
            <a:ext cx="11116491" cy="617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271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9312" t="31340" r="25871" b="38125"/>
          <a:stretch/>
        </p:blipFill>
        <p:spPr>
          <a:xfrm>
            <a:off x="248194" y="365124"/>
            <a:ext cx="11612880" cy="606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522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Задачі. Закон кулона. Напруженість електричного поля. 9-10 клас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92" y="178934"/>
            <a:ext cx="11234056" cy="666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3915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9089</TotalTime>
  <Words>5</Words>
  <Application>Microsoft Office PowerPoint</Application>
  <PresentationFormat>Широкоэкранный</PresentationFormat>
  <Paragraphs>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ЗРАЗКИ РОЗВ’ЯЗУВАННЯ ЗАДАЧ ПО ТЕМІ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Dell</cp:lastModifiedBy>
  <cp:revision>4</cp:revision>
  <dcterms:created xsi:type="dcterms:W3CDTF">2020-04-27T11:32:57Z</dcterms:created>
  <dcterms:modified xsi:type="dcterms:W3CDTF">2020-05-03T19:01:57Z</dcterms:modified>
</cp:coreProperties>
</file>