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6" r:id="rId7"/>
    <p:sldId id="267" r:id="rId8"/>
    <p:sldId id="265" r:id="rId9"/>
    <p:sldId id="25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BC-0FE2-4CC3-AE31-3CE8E407AE01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7383-CB15-4182-B33D-5B1244E64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10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BC-0FE2-4CC3-AE31-3CE8E407AE01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7383-CB15-4182-B33D-5B1244E64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45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BC-0FE2-4CC3-AE31-3CE8E407AE01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7383-CB15-4182-B33D-5B1244E64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23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BC-0FE2-4CC3-AE31-3CE8E407AE01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7383-CB15-4182-B33D-5B1244E64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63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BC-0FE2-4CC3-AE31-3CE8E407AE01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7383-CB15-4182-B33D-5B1244E64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50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BC-0FE2-4CC3-AE31-3CE8E407AE01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7383-CB15-4182-B33D-5B1244E64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62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BC-0FE2-4CC3-AE31-3CE8E407AE01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7383-CB15-4182-B33D-5B1244E64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47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BC-0FE2-4CC3-AE31-3CE8E407AE01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7383-CB15-4182-B33D-5B1244E64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86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BC-0FE2-4CC3-AE31-3CE8E407AE01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7383-CB15-4182-B33D-5B1244E64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4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BC-0FE2-4CC3-AE31-3CE8E407AE01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7383-CB15-4182-B33D-5B1244E64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73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BC-0FE2-4CC3-AE31-3CE8E407AE01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7383-CB15-4182-B33D-5B1244E64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78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BBBC-0FE2-4CC3-AE31-3CE8E407AE01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17383-CB15-4182-B33D-5B1244E643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99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829" y="2383930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участі учнів </a:t>
            </a:r>
            <a:r>
              <a:rPr lang="uk-UA" sz="5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Якушинецького</a:t>
            </a:r>
            <a:r>
              <a:rPr lang="uk-UA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ліцею у ЗНО</a:t>
            </a:r>
            <a:br>
              <a:rPr lang="ru-RU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(2016-2019р.р.)</a:t>
            </a:r>
            <a:br>
              <a:rPr lang="ru-RU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5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/>
              <a:t>Українська мова і література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846746"/>
              </p:ext>
            </p:extLst>
          </p:nvPr>
        </p:nvGraphicFramePr>
        <p:xfrm>
          <a:off x="1161988" y="1690688"/>
          <a:ext cx="9466426" cy="3795713"/>
        </p:xfrm>
        <a:graphic>
          <a:graphicData uri="http://schemas.openxmlformats.org/drawingml/2006/table">
            <a:tbl>
              <a:tblPr firstRow="1" firstCol="1" bandRow="1"/>
              <a:tblGrid>
                <a:gridCol w="1181502">
                  <a:extLst>
                    <a:ext uri="{9D8B030D-6E8A-4147-A177-3AD203B41FA5}">
                      <a16:colId xmlns:a16="http://schemas.microsoft.com/office/drawing/2014/main" val="2191073904"/>
                    </a:ext>
                  </a:extLst>
                </a:gridCol>
                <a:gridCol w="1181502">
                  <a:extLst>
                    <a:ext uri="{9D8B030D-6E8A-4147-A177-3AD203B41FA5}">
                      <a16:colId xmlns:a16="http://schemas.microsoft.com/office/drawing/2014/main" val="4283843380"/>
                    </a:ext>
                  </a:extLst>
                </a:gridCol>
                <a:gridCol w="1197832">
                  <a:extLst>
                    <a:ext uri="{9D8B030D-6E8A-4147-A177-3AD203B41FA5}">
                      <a16:colId xmlns:a16="http://schemas.microsoft.com/office/drawing/2014/main" val="522427701"/>
                    </a:ext>
                  </a:extLst>
                </a:gridCol>
                <a:gridCol w="1181502">
                  <a:extLst>
                    <a:ext uri="{9D8B030D-6E8A-4147-A177-3AD203B41FA5}">
                      <a16:colId xmlns:a16="http://schemas.microsoft.com/office/drawing/2014/main" val="27209490"/>
                    </a:ext>
                  </a:extLst>
                </a:gridCol>
                <a:gridCol w="1180542">
                  <a:extLst>
                    <a:ext uri="{9D8B030D-6E8A-4147-A177-3AD203B41FA5}">
                      <a16:colId xmlns:a16="http://schemas.microsoft.com/office/drawing/2014/main" val="2727815350"/>
                    </a:ext>
                  </a:extLst>
                </a:gridCol>
                <a:gridCol w="1180542">
                  <a:extLst>
                    <a:ext uri="{9D8B030D-6E8A-4147-A177-3AD203B41FA5}">
                      <a16:colId xmlns:a16="http://schemas.microsoft.com/office/drawing/2014/main" val="3797322658"/>
                    </a:ext>
                  </a:extLst>
                </a:gridCol>
                <a:gridCol w="1181502">
                  <a:extLst>
                    <a:ext uri="{9D8B030D-6E8A-4147-A177-3AD203B41FA5}">
                      <a16:colId xmlns:a16="http://schemas.microsoft.com/office/drawing/2014/main" val="2933089435"/>
                    </a:ext>
                  </a:extLst>
                </a:gridCol>
                <a:gridCol w="1181502">
                  <a:extLst>
                    <a:ext uri="{9D8B030D-6E8A-4147-A177-3AD203B41FA5}">
                      <a16:colId xmlns:a16="http://schemas.microsoft.com/office/drawing/2014/main" val="3535860351"/>
                    </a:ext>
                  </a:extLst>
                </a:gridCol>
              </a:tblGrid>
              <a:tr h="2108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К-сть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учнів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подолали поріг( 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100-120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балів( 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120-140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140-160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160-180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180-200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357766"/>
                  </a:ext>
                </a:extLst>
              </a:tr>
              <a:tr h="421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527939"/>
                  </a:ext>
                </a:extLst>
              </a:tr>
              <a:tr h="421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920506"/>
                  </a:ext>
                </a:extLst>
              </a:tr>
              <a:tr h="421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441161"/>
                  </a:ext>
                </a:extLst>
              </a:tr>
              <a:tr h="421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20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53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Історія України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165905"/>
              </p:ext>
            </p:extLst>
          </p:nvPr>
        </p:nvGraphicFramePr>
        <p:xfrm>
          <a:off x="330714" y="1690688"/>
          <a:ext cx="10072067" cy="3368198"/>
        </p:xfrm>
        <a:graphic>
          <a:graphicData uri="http://schemas.openxmlformats.org/drawingml/2006/table">
            <a:tbl>
              <a:tblPr firstRow="1" firstCol="1" bandRow="1"/>
              <a:tblGrid>
                <a:gridCol w="1257092">
                  <a:extLst>
                    <a:ext uri="{9D8B030D-6E8A-4147-A177-3AD203B41FA5}">
                      <a16:colId xmlns:a16="http://schemas.microsoft.com/office/drawing/2014/main" val="2813398289"/>
                    </a:ext>
                  </a:extLst>
                </a:gridCol>
                <a:gridCol w="1257092">
                  <a:extLst>
                    <a:ext uri="{9D8B030D-6E8A-4147-A177-3AD203B41FA5}">
                      <a16:colId xmlns:a16="http://schemas.microsoft.com/office/drawing/2014/main" val="2011184401"/>
                    </a:ext>
                  </a:extLst>
                </a:gridCol>
                <a:gridCol w="1274467">
                  <a:extLst>
                    <a:ext uri="{9D8B030D-6E8A-4147-A177-3AD203B41FA5}">
                      <a16:colId xmlns:a16="http://schemas.microsoft.com/office/drawing/2014/main" val="1172094533"/>
                    </a:ext>
                  </a:extLst>
                </a:gridCol>
                <a:gridCol w="1257092">
                  <a:extLst>
                    <a:ext uri="{9D8B030D-6E8A-4147-A177-3AD203B41FA5}">
                      <a16:colId xmlns:a16="http://schemas.microsoft.com/office/drawing/2014/main" val="3136233544"/>
                    </a:ext>
                  </a:extLst>
                </a:gridCol>
                <a:gridCol w="1256070">
                  <a:extLst>
                    <a:ext uri="{9D8B030D-6E8A-4147-A177-3AD203B41FA5}">
                      <a16:colId xmlns:a16="http://schemas.microsoft.com/office/drawing/2014/main" val="2650040059"/>
                    </a:ext>
                  </a:extLst>
                </a:gridCol>
                <a:gridCol w="1256070">
                  <a:extLst>
                    <a:ext uri="{9D8B030D-6E8A-4147-A177-3AD203B41FA5}">
                      <a16:colId xmlns:a16="http://schemas.microsoft.com/office/drawing/2014/main" val="2268820326"/>
                    </a:ext>
                  </a:extLst>
                </a:gridCol>
                <a:gridCol w="1257092">
                  <a:extLst>
                    <a:ext uri="{9D8B030D-6E8A-4147-A177-3AD203B41FA5}">
                      <a16:colId xmlns:a16="http://schemas.microsoft.com/office/drawing/2014/main" val="2131950907"/>
                    </a:ext>
                  </a:extLst>
                </a:gridCol>
                <a:gridCol w="1257092">
                  <a:extLst>
                    <a:ext uri="{9D8B030D-6E8A-4147-A177-3AD203B41FA5}">
                      <a16:colId xmlns:a16="http://schemas.microsoft.com/office/drawing/2014/main" val="549748464"/>
                    </a:ext>
                  </a:extLst>
                </a:gridCol>
              </a:tblGrid>
              <a:tr h="1443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К-сть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учнів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подолали поріг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100-120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12-140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140-160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160-180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180-200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929838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1451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37351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745345"/>
                  </a:ext>
                </a:extLst>
              </a:tr>
              <a:tr h="481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989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17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Географія 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279221"/>
              </p:ext>
            </p:extLst>
          </p:nvPr>
        </p:nvGraphicFramePr>
        <p:xfrm>
          <a:off x="960108" y="1479975"/>
          <a:ext cx="9335800" cy="4196430"/>
        </p:xfrm>
        <a:graphic>
          <a:graphicData uri="http://schemas.openxmlformats.org/drawingml/2006/table">
            <a:tbl>
              <a:tblPr firstRow="1" firstCol="1" bandRow="1"/>
              <a:tblGrid>
                <a:gridCol w="1165199">
                  <a:extLst>
                    <a:ext uri="{9D8B030D-6E8A-4147-A177-3AD203B41FA5}">
                      <a16:colId xmlns:a16="http://schemas.microsoft.com/office/drawing/2014/main" val="2211476201"/>
                    </a:ext>
                  </a:extLst>
                </a:gridCol>
                <a:gridCol w="1165199">
                  <a:extLst>
                    <a:ext uri="{9D8B030D-6E8A-4147-A177-3AD203B41FA5}">
                      <a16:colId xmlns:a16="http://schemas.microsoft.com/office/drawing/2014/main" val="962513872"/>
                    </a:ext>
                  </a:extLst>
                </a:gridCol>
                <a:gridCol w="1181303">
                  <a:extLst>
                    <a:ext uri="{9D8B030D-6E8A-4147-A177-3AD203B41FA5}">
                      <a16:colId xmlns:a16="http://schemas.microsoft.com/office/drawing/2014/main" val="3117522392"/>
                    </a:ext>
                  </a:extLst>
                </a:gridCol>
                <a:gridCol w="1165199">
                  <a:extLst>
                    <a:ext uri="{9D8B030D-6E8A-4147-A177-3AD203B41FA5}">
                      <a16:colId xmlns:a16="http://schemas.microsoft.com/office/drawing/2014/main" val="1313130411"/>
                    </a:ext>
                  </a:extLst>
                </a:gridCol>
                <a:gridCol w="1164251">
                  <a:extLst>
                    <a:ext uri="{9D8B030D-6E8A-4147-A177-3AD203B41FA5}">
                      <a16:colId xmlns:a16="http://schemas.microsoft.com/office/drawing/2014/main" val="1195385503"/>
                    </a:ext>
                  </a:extLst>
                </a:gridCol>
                <a:gridCol w="1164251">
                  <a:extLst>
                    <a:ext uri="{9D8B030D-6E8A-4147-A177-3AD203B41FA5}">
                      <a16:colId xmlns:a16="http://schemas.microsoft.com/office/drawing/2014/main" val="3468996510"/>
                    </a:ext>
                  </a:extLst>
                </a:gridCol>
                <a:gridCol w="1165199">
                  <a:extLst>
                    <a:ext uri="{9D8B030D-6E8A-4147-A177-3AD203B41FA5}">
                      <a16:colId xmlns:a16="http://schemas.microsoft.com/office/drawing/2014/main" val="2175758179"/>
                    </a:ext>
                  </a:extLst>
                </a:gridCol>
                <a:gridCol w="1165199">
                  <a:extLst>
                    <a:ext uri="{9D8B030D-6E8A-4147-A177-3AD203B41FA5}">
                      <a16:colId xmlns:a16="http://schemas.microsoft.com/office/drawing/2014/main" val="2414405254"/>
                    </a:ext>
                  </a:extLst>
                </a:gridCol>
              </a:tblGrid>
              <a:tr h="1798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К-сть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учнів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подолали поріг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100-120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12-140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140-160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160-180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180-200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223601"/>
                  </a:ext>
                </a:extLst>
              </a:tr>
              <a:tr h="599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517001"/>
                  </a:ext>
                </a:extLst>
              </a:tr>
              <a:tr h="599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046738"/>
                  </a:ext>
                </a:extLst>
              </a:tr>
              <a:tr h="599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876043"/>
                  </a:ext>
                </a:extLst>
              </a:tr>
              <a:tr h="599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742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13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Математика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674814"/>
              </p:ext>
            </p:extLst>
          </p:nvPr>
        </p:nvGraphicFramePr>
        <p:xfrm>
          <a:off x="1472540" y="1690686"/>
          <a:ext cx="8965870" cy="4033218"/>
        </p:xfrm>
        <a:graphic>
          <a:graphicData uri="http://schemas.openxmlformats.org/drawingml/2006/table">
            <a:tbl>
              <a:tblPr firstRow="1" firstCol="1" bandRow="1"/>
              <a:tblGrid>
                <a:gridCol w="1119028">
                  <a:extLst>
                    <a:ext uri="{9D8B030D-6E8A-4147-A177-3AD203B41FA5}">
                      <a16:colId xmlns:a16="http://schemas.microsoft.com/office/drawing/2014/main" val="2112372681"/>
                    </a:ext>
                  </a:extLst>
                </a:gridCol>
                <a:gridCol w="1119028">
                  <a:extLst>
                    <a:ext uri="{9D8B030D-6E8A-4147-A177-3AD203B41FA5}">
                      <a16:colId xmlns:a16="http://schemas.microsoft.com/office/drawing/2014/main" val="686961746"/>
                    </a:ext>
                  </a:extLst>
                </a:gridCol>
                <a:gridCol w="1134494">
                  <a:extLst>
                    <a:ext uri="{9D8B030D-6E8A-4147-A177-3AD203B41FA5}">
                      <a16:colId xmlns:a16="http://schemas.microsoft.com/office/drawing/2014/main" val="3327061166"/>
                    </a:ext>
                  </a:extLst>
                </a:gridCol>
                <a:gridCol w="1119028">
                  <a:extLst>
                    <a:ext uri="{9D8B030D-6E8A-4147-A177-3AD203B41FA5}">
                      <a16:colId xmlns:a16="http://schemas.microsoft.com/office/drawing/2014/main" val="898452234"/>
                    </a:ext>
                  </a:extLst>
                </a:gridCol>
                <a:gridCol w="1118118">
                  <a:extLst>
                    <a:ext uri="{9D8B030D-6E8A-4147-A177-3AD203B41FA5}">
                      <a16:colId xmlns:a16="http://schemas.microsoft.com/office/drawing/2014/main" val="1322964282"/>
                    </a:ext>
                  </a:extLst>
                </a:gridCol>
                <a:gridCol w="1118118">
                  <a:extLst>
                    <a:ext uri="{9D8B030D-6E8A-4147-A177-3AD203B41FA5}">
                      <a16:colId xmlns:a16="http://schemas.microsoft.com/office/drawing/2014/main" val="583218422"/>
                    </a:ext>
                  </a:extLst>
                </a:gridCol>
                <a:gridCol w="1119028">
                  <a:extLst>
                    <a:ext uri="{9D8B030D-6E8A-4147-A177-3AD203B41FA5}">
                      <a16:colId xmlns:a16="http://schemas.microsoft.com/office/drawing/2014/main" val="1342823813"/>
                    </a:ext>
                  </a:extLst>
                </a:gridCol>
                <a:gridCol w="1119028">
                  <a:extLst>
                    <a:ext uri="{9D8B030D-6E8A-4147-A177-3AD203B41FA5}">
                      <a16:colId xmlns:a16="http://schemas.microsoft.com/office/drawing/2014/main" val="2028022987"/>
                    </a:ext>
                  </a:extLst>
                </a:gridCol>
              </a:tblGrid>
              <a:tr h="1728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К-сть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учнів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подолали поріг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100-120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12-140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140-160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160-180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180-200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776417"/>
                  </a:ext>
                </a:extLst>
              </a:tr>
              <a:tr h="576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319573"/>
                  </a:ext>
                </a:extLst>
              </a:tr>
              <a:tr h="576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803668"/>
                  </a:ext>
                </a:extLst>
              </a:tr>
              <a:tr h="576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710894"/>
                  </a:ext>
                </a:extLst>
              </a:tr>
              <a:tr h="576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135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89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Біологія  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257226"/>
              </p:ext>
            </p:extLst>
          </p:nvPr>
        </p:nvGraphicFramePr>
        <p:xfrm>
          <a:off x="838200" y="1690685"/>
          <a:ext cx="9493330" cy="4163849"/>
        </p:xfrm>
        <a:graphic>
          <a:graphicData uri="http://schemas.openxmlformats.org/drawingml/2006/table">
            <a:tbl>
              <a:tblPr firstRow="1" firstCol="1" bandRow="1"/>
              <a:tblGrid>
                <a:gridCol w="1184860">
                  <a:extLst>
                    <a:ext uri="{9D8B030D-6E8A-4147-A177-3AD203B41FA5}">
                      <a16:colId xmlns:a16="http://schemas.microsoft.com/office/drawing/2014/main" val="377338138"/>
                    </a:ext>
                  </a:extLst>
                </a:gridCol>
                <a:gridCol w="1184860">
                  <a:extLst>
                    <a:ext uri="{9D8B030D-6E8A-4147-A177-3AD203B41FA5}">
                      <a16:colId xmlns:a16="http://schemas.microsoft.com/office/drawing/2014/main" val="3570677767"/>
                    </a:ext>
                  </a:extLst>
                </a:gridCol>
                <a:gridCol w="1201236">
                  <a:extLst>
                    <a:ext uri="{9D8B030D-6E8A-4147-A177-3AD203B41FA5}">
                      <a16:colId xmlns:a16="http://schemas.microsoft.com/office/drawing/2014/main" val="2142307709"/>
                    </a:ext>
                  </a:extLst>
                </a:gridCol>
                <a:gridCol w="1184860">
                  <a:extLst>
                    <a:ext uri="{9D8B030D-6E8A-4147-A177-3AD203B41FA5}">
                      <a16:colId xmlns:a16="http://schemas.microsoft.com/office/drawing/2014/main" val="1513228390"/>
                    </a:ext>
                  </a:extLst>
                </a:gridCol>
                <a:gridCol w="1183897">
                  <a:extLst>
                    <a:ext uri="{9D8B030D-6E8A-4147-A177-3AD203B41FA5}">
                      <a16:colId xmlns:a16="http://schemas.microsoft.com/office/drawing/2014/main" val="397372801"/>
                    </a:ext>
                  </a:extLst>
                </a:gridCol>
                <a:gridCol w="1183897">
                  <a:extLst>
                    <a:ext uri="{9D8B030D-6E8A-4147-A177-3AD203B41FA5}">
                      <a16:colId xmlns:a16="http://schemas.microsoft.com/office/drawing/2014/main" val="3071598770"/>
                    </a:ext>
                  </a:extLst>
                </a:gridCol>
                <a:gridCol w="1184860">
                  <a:extLst>
                    <a:ext uri="{9D8B030D-6E8A-4147-A177-3AD203B41FA5}">
                      <a16:colId xmlns:a16="http://schemas.microsoft.com/office/drawing/2014/main" val="2054123805"/>
                    </a:ext>
                  </a:extLst>
                </a:gridCol>
                <a:gridCol w="1184860">
                  <a:extLst>
                    <a:ext uri="{9D8B030D-6E8A-4147-A177-3AD203B41FA5}">
                      <a16:colId xmlns:a16="http://schemas.microsoft.com/office/drawing/2014/main" val="2263574083"/>
                    </a:ext>
                  </a:extLst>
                </a:gridCol>
              </a:tblGrid>
              <a:tr h="2081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К-сть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учнів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подолали поріг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100-120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12-140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140-160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160-180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180-200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912454"/>
                  </a:ext>
                </a:extLst>
              </a:tr>
              <a:tr h="693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940146"/>
                  </a:ext>
                </a:extLst>
              </a:tr>
              <a:tr h="693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72841"/>
                  </a:ext>
                </a:extLst>
              </a:tr>
              <a:tr h="693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559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29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Фізика 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585737"/>
              </p:ext>
            </p:extLst>
          </p:nvPr>
        </p:nvGraphicFramePr>
        <p:xfrm>
          <a:off x="1066985" y="1329521"/>
          <a:ext cx="10012696" cy="4358759"/>
        </p:xfrm>
        <a:graphic>
          <a:graphicData uri="http://schemas.openxmlformats.org/drawingml/2006/table">
            <a:tbl>
              <a:tblPr firstRow="1" firstCol="1" bandRow="1"/>
              <a:tblGrid>
                <a:gridCol w="1249682">
                  <a:extLst>
                    <a:ext uri="{9D8B030D-6E8A-4147-A177-3AD203B41FA5}">
                      <a16:colId xmlns:a16="http://schemas.microsoft.com/office/drawing/2014/main" val="453636504"/>
                    </a:ext>
                  </a:extLst>
                </a:gridCol>
                <a:gridCol w="1249682">
                  <a:extLst>
                    <a:ext uri="{9D8B030D-6E8A-4147-A177-3AD203B41FA5}">
                      <a16:colId xmlns:a16="http://schemas.microsoft.com/office/drawing/2014/main" val="3762167420"/>
                    </a:ext>
                  </a:extLst>
                </a:gridCol>
                <a:gridCol w="1266954">
                  <a:extLst>
                    <a:ext uri="{9D8B030D-6E8A-4147-A177-3AD203B41FA5}">
                      <a16:colId xmlns:a16="http://schemas.microsoft.com/office/drawing/2014/main" val="3729297935"/>
                    </a:ext>
                  </a:extLst>
                </a:gridCol>
                <a:gridCol w="1249682">
                  <a:extLst>
                    <a:ext uri="{9D8B030D-6E8A-4147-A177-3AD203B41FA5}">
                      <a16:colId xmlns:a16="http://schemas.microsoft.com/office/drawing/2014/main" val="2122178122"/>
                    </a:ext>
                  </a:extLst>
                </a:gridCol>
                <a:gridCol w="1248666">
                  <a:extLst>
                    <a:ext uri="{9D8B030D-6E8A-4147-A177-3AD203B41FA5}">
                      <a16:colId xmlns:a16="http://schemas.microsoft.com/office/drawing/2014/main" val="960689368"/>
                    </a:ext>
                  </a:extLst>
                </a:gridCol>
                <a:gridCol w="1248666">
                  <a:extLst>
                    <a:ext uri="{9D8B030D-6E8A-4147-A177-3AD203B41FA5}">
                      <a16:colId xmlns:a16="http://schemas.microsoft.com/office/drawing/2014/main" val="2215030590"/>
                    </a:ext>
                  </a:extLst>
                </a:gridCol>
                <a:gridCol w="1249682">
                  <a:extLst>
                    <a:ext uri="{9D8B030D-6E8A-4147-A177-3AD203B41FA5}">
                      <a16:colId xmlns:a16="http://schemas.microsoft.com/office/drawing/2014/main" val="4103259323"/>
                    </a:ext>
                  </a:extLst>
                </a:gridCol>
                <a:gridCol w="1249682">
                  <a:extLst>
                    <a:ext uri="{9D8B030D-6E8A-4147-A177-3AD203B41FA5}">
                      <a16:colId xmlns:a16="http://schemas.microsoft.com/office/drawing/2014/main" val="360316633"/>
                    </a:ext>
                  </a:extLst>
                </a:gridCol>
              </a:tblGrid>
              <a:tr h="2179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К-сть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учнів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подолали поріг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100-120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12-140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140-160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160-180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180-200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163407"/>
                  </a:ext>
                </a:extLst>
              </a:tr>
              <a:tr h="726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389639"/>
                  </a:ext>
                </a:extLst>
              </a:tr>
              <a:tr h="726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721174"/>
                  </a:ext>
                </a:extLst>
              </a:tr>
              <a:tr h="726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051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937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Англійська мова   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56283"/>
              </p:ext>
            </p:extLst>
          </p:nvPr>
        </p:nvGraphicFramePr>
        <p:xfrm>
          <a:off x="838200" y="1384972"/>
          <a:ext cx="9956467" cy="4148928"/>
        </p:xfrm>
        <a:graphic>
          <a:graphicData uri="http://schemas.openxmlformats.org/drawingml/2006/table">
            <a:tbl>
              <a:tblPr firstRow="1" firstCol="1" bandRow="1"/>
              <a:tblGrid>
                <a:gridCol w="1242664">
                  <a:extLst>
                    <a:ext uri="{9D8B030D-6E8A-4147-A177-3AD203B41FA5}">
                      <a16:colId xmlns:a16="http://schemas.microsoft.com/office/drawing/2014/main" val="1678067052"/>
                    </a:ext>
                  </a:extLst>
                </a:gridCol>
                <a:gridCol w="1242664">
                  <a:extLst>
                    <a:ext uri="{9D8B030D-6E8A-4147-A177-3AD203B41FA5}">
                      <a16:colId xmlns:a16="http://schemas.microsoft.com/office/drawing/2014/main" val="2290109327"/>
                    </a:ext>
                  </a:extLst>
                </a:gridCol>
                <a:gridCol w="1259839">
                  <a:extLst>
                    <a:ext uri="{9D8B030D-6E8A-4147-A177-3AD203B41FA5}">
                      <a16:colId xmlns:a16="http://schemas.microsoft.com/office/drawing/2014/main" val="2766798594"/>
                    </a:ext>
                  </a:extLst>
                </a:gridCol>
                <a:gridCol w="1242664">
                  <a:extLst>
                    <a:ext uri="{9D8B030D-6E8A-4147-A177-3AD203B41FA5}">
                      <a16:colId xmlns:a16="http://schemas.microsoft.com/office/drawing/2014/main" val="2807232945"/>
                    </a:ext>
                  </a:extLst>
                </a:gridCol>
                <a:gridCol w="1241654">
                  <a:extLst>
                    <a:ext uri="{9D8B030D-6E8A-4147-A177-3AD203B41FA5}">
                      <a16:colId xmlns:a16="http://schemas.microsoft.com/office/drawing/2014/main" val="3380064528"/>
                    </a:ext>
                  </a:extLst>
                </a:gridCol>
                <a:gridCol w="1241654">
                  <a:extLst>
                    <a:ext uri="{9D8B030D-6E8A-4147-A177-3AD203B41FA5}">
                      <a16:colId xmlns:a16="http://schemas.microsoft.com/office/drawing/2014/main" val="3388427675"/>
                    </a:ext>
                  </a:extLst>
                </a:gridCol>
                <a:gridCol w="1242664">
                  <a:extLst>
                    <a:ext uri="{9D8B030D-6E8A-4147-A177-3AD203B41FA5}">
                      <a16:colId xmlns:a16="http://schemas.microsoft.com/office/drawing/2014/main" val="2546510937"/>
                    </a:ext>
                  </a:extLst>
                </a:gridCol>
                <a:gridCol w="1242664">
                  <a:extLst>
                    <a:ext uri="{9D8B030D-6E8A-4147-A177-3AD203B41FA5}">
                      <a16:colId xmlns:a16="http://schemas.microsoft.com/office/drawing/2014/main" val="269185186"/>
                    </a:ext>
                  </a:extLst>
                </a:gridCol>
              </a:tblGrid>
              <a:tr h="177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К-сть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учнів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подолали поріг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100-120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12-140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140-160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160-180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180-200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56590"/>
                  </a:ext>
                </a:extLst>
              </a:tr>
              <a:tr h="592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44802"/>
                  </a:ext>
                </a:extLst>
              </a:tr>
              <a:tr h="592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73281"/>
                  </a:ext>
                </a:extLst>
              </a:tr>
              <a:tr h="592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216275"/>
                  </a:ext>
                </a:extLst>
              </a:tr>
              <a:tr h="592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667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74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577" y="213757"/>
            <a:ext cx="10515600" cy="394814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ШКІЛ ВІННИЦЬКОГО РАЙОНУ         зно-2019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58551"/>
              </p:ext>
            </p:extLst>
          </p:nvPr>
        </p:nvGraphicFramePr>
        <p:xfrm>
          <a:off x="1723160" y="608570"/>
          <a:ext cx="9285265" cy="6249430"/>
        </p:xfrm>
        <a:graphic>
          <a:graphicData uri="http://schemas.openxmlformats.org/drawingml/2006/table">
            <a:tbl>
              <a:tblPr firstRow="1" firstCol="1" bandRow="1"/>
              <a:tblGrid>
                <a:gridCol w="2773317">
                  <a:extLst>
                    <a:ext uri="{9D8B030D-6E8A-4147-A177-3AD203B41FA5}">
                      <a16:colId xmlns:a16="http://schemas.microsoft.com/office/drawing/2014/main" val="3693922878"/>
                    </a:ext>
                  </a:extLst>
                </a:gridCol>
                <a:gridCol w="974143">
                  <a:extLst>
                    <a:ext uri="{9D8B030D-6E8A-4147-A177-3AD203B41FA5}">
                      <a16:colId xmlns:a16="http://schemas.microsoft.com/office/drawing/2014/main" val="486572665"/>
                    </a:ext>
                  </a:extLst>
                </a:gridCol>
                <a:gridCol w="833859">
                  <a:extLst>
                    <a:ext uri="{9D8B030D-6E8A-4147-A177-3AD203B41FA5}">
                      <a16:colId xmlns:a16="http://schemas.microsoft.com/office/drawing/2014/main" val="3215226705"/>
                    </a:ext>
                  </a:extLst>
                </a:gridCol>
                <a:gridCol w="973164">
                  <a:extLst>
                    <a:ext uri="{9D8B030D-6E8A-4147-A177-3AD203B41FA5}">
                      <a16:colId xmlns:a16="http://schemas.microsoft.com/office/drawing/2014/main" val="3151786804"/>
                    </a:ext>
                  </a:extLst>
                </a:gridCol>
                <a:gridCol w="834839">
                  <a:extLst>
                    <a:ext uri="{9D8B030D-6E8A-4147-A177-3AD203B41FA5}">
                      <a16:colId xmlns:a16="http://schemas.microsoft.com/office/drawing/2014/main" val="452582204"/>
                    </a:ext>
                  </a:extLst>
                </a:gridCol>
                <a:gridCol w="1118352">
                  <a:extLst>
                    <a:ext uri="{9D8B030D-6E8A-4147-A177-3AD203B41FA5}">
                      <a16:colId xmlns:a16="http://schemas.microsoft.com/office/drawing/2014/main" val="2423358611"/>
                    </a:ext>
                  </a:extLst>
                </a:gridCol>
                <a:gridCol w="1777591">
                  <a:extLst>
                    <a:ext uri="{9D8B030D-6E8A-4147-A177-3AD203B41FA5}">
                      <a16:colId xmlns:a16="http://schemas.microsoft.com/office/drawing/2014/main" val="1034100741"/>
                    </a:ext>
                  </a:extLst>
                </a:gridCol>
              </a:tblGrid>
              <a:tr h="967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закладу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72" marR="88972" marT="17794" marB="17794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72" marR="88972" marT="17794" marB="17794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72" marR="88972" marT="17794" marB="17794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Рейт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бал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72" marR="88972" marT="17794" marB="17794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 ЗНО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72" marR="88972" marT="17794" marB="17794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тестів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72" marR="88972" marT="17794" marB="17794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Склав (%)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72" marR="88972" marT="17794" marB="17794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799650"/>
                  </a:ext>
                </a:extLst>
              </a:tr>
              <a:tr h="1507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Лука-Мелешківська ЗОШ I-III ст. Вінницького р-ну Вінницької обл.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125.8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146.6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17/60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905121"/>
                  </a:ext>
                </a:extLst>
              </a:tr>
              <a:tr h="7607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ОШ I-III ст.-ліцей смт Стрижавка"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123.5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41/150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288331"/>
                  </a:ext>
                </a:extLst>
              </a:tr>
              <a:tr h="7445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охоницька середня ЗОШ I-III ст.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115.4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135.1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9/30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84072"/>
                  </a:ext>
                </a:extLst>
              </a:tr>
              <a:tr h="11415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Вінницько-Хутірський НВК: ЗОШ I-III ст. - ДНЗ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114.1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17/60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57923"/>
                  </a:ext>
                </a:extLst>
              </a:tr>
              <a:tr h="1127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КЗ "Якушинецький ліцей" Вінницької обл.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112.5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130.9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18/71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827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519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437</Words>
  <Application>Microsoft Office PowerPoint</Application>
  <PresentationFormat>Широкоэкранный</PresentationFormat>
  <Paragraphs>340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Результати участі учнів Якушинецького  ліцею у ЗНО (2016-2019р.р.) </vt:lpstr>
      <vt:lpstr>Українська мова і література </vt:lpstr>
      <vt:lpstr>Історія України </vt:lpstr>
      <vt:lpstr>Географія  </vt:lpstr>
      <vt:lpstr>Математика </vt:lpstr>
      <vt:lpstr>Біологія   </vt:lpstr>
      <vt:lpstr>Фізика  </vt:lpstr>
      <vt:lpstr>Англійська мова    </vt:lpstr>
      <vt:lpstr>РЕЙТИНГ ШКІЛ ВІННИЦЬКОГО РАЙОНУ         зно-2019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6</cp:revision>
  <dcterms:created xsi:type="dcterms:W3CDTF">2019-08-29T10:53:42Z</dcterms:created>
  <dcterms:modified xsi:type="dcterms:W3CDTF">2020-01-29T15:05:28Z</dcterms:modified>
</cp:coreProperties>
</file>