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</p:sldMasterIdLst>
  <p:notesMasterIdLst>
    <p:notesMasterId r:id="rId32"/>
  </p:notesMasterIdLst>
  <p:sldIdLst>
    <p:sldId id="256" r:id="rId8"/>
    <p:sldId id="257" r:id="rId9"/>
    <p:sldId id="268" r:id="rId10"/>
    <p:sldId id="272" r:id="rId11"/>
    <p:sldId id="269" r:id="rId12"/>
    <p:sldId id="270" r:id="rId13"/>
    <p:sldId id="271" r:id="rId14"/>
    <p:sldId id="273" r:id="rId15"/>
    <p:sldId id="274" r:id="rId16"/>
    <p:sldId id="275" r:id="rId17"/>
    <p:sldId id="258" r:id="rId18"/>
    <p:sldId id="276" r:id="rId19"/>
    <p:sldId id="277" r:id="rId20"/>
    <p:sldId id="278" r:id="rId21"/>
    <p:sldId id="281" r:id="rId22"/>
    <p:sldId id="285" r:id="rId23"/>
    <p:sldId id="286" r:id="rId24"/>
    <p:sldId id="284" r:id="rId25"/>
    <p:sldId id="287" r:id="rId26"/>
    <p:sldId id="288" r:id="rId27"/>
    <p:sldId id="289" r:id="rId28"/>
    <p:sldId id="279" r:id="rId29"/>
    <p:sldId id="280" r:id="rId30"/>
    <p:sldId id="26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9" autoAdjust="0"/>
    <p:restoredTop sz="94639" autoAdjust="0"/>
  </p:normalViewPr>
  <p:slideViewPr>
    <p:cSldViewPr>
      <p:cViewPr varScale="1">
        <p:scale>
          <a:sx n="53" d="100"/>
          <a:sy n="53" d="100"/>
        </p:scale>
        <p:origin x="8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5574BA-26DE-4915-A55D-14D44A53851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08D489-632B-4FB1-9F79-4017DAAC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3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4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1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EE71-9A45-48B7-9ECF-BE2FF89BBB1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529F-8220-41BB-B838-08D5C3B81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D328-C409-4A93-8A98-71CC4C48F4C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257D-36AD-4263-AD83-33BC51DC4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1B8B-FED4-4FEA-89B1-E8EF39F6C0E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7618-8BCC-4826-A46D-F8C01C3DF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5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77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56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1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3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35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0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85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2C04-8338-417B-8726-C9319882724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616D-65B6-4751-A186-853139BA0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4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8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65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27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47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051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30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98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48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0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2179-14FB-4FDE-8E17-9E7A25FD986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846E-6B69-447E-AAD2-DD555C627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0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30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48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08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85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79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86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80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6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E2A1-6B50-4EB8-9C4E-54A2F75D00B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A33C-6B50-4FBB-AC41-6EE2E00F3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666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462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718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53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4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26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3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260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004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0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03FA-43BD-40A4-A3FD-63F050B15EE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2582-862B-4F24-9301-ECE314AC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17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20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86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221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47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6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54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33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40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88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BA32-B99E-4708-8703-5E76DD30CED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42A-78B8-46AE-A543-48069CC40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700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297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1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80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53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97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33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2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12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6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F7F1-6420-4AEB-865B-22E6B51E54A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B03B-6288-4276-9C8A-2A8E064A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32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451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29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349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19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295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07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08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A345-12FB-4488-9FBC-1EBF3A031D2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568F-19C0-4732-A49A-56918183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54A9-9C2C-4418-850E-93A3565713B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723A-A9FB-40E9-B829-BC7D03EC3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7DA98B-24DD-4120-AA87-78CE3424DF5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0E319A-6741-4D29-8950-A6D1F6F6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ertosty.ru/texts/o_prazdnikah/paskha/318_vidy_pashalnyh_yaic.html" TargetMode="External"/><Relationship Id="rId3" Type="http://schemas.openxmlformats.org/officeDocument/2006/relationships/hyperlink" Target="http://vk.com/audio?q=%D0%BC%D1%83%D0%B7%D1%8B%D0%BA%D0%B0%20%D0%BA%D0%BE%D0%BB%D0%BE%D0%BA%D0%BE%D0%BB%D0%B0" TargetMode="External"/><Relationship Id="rId7" Type="http://schemas.openxmlformats.org/officeDocument/2006/relationships/hyperlink" Target="http://img13.nnm.ru/imagez/gallery/a/2/5/7/5/a25752d18eadf418482ca5fdb0299880.jpg%20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ent.foto.mail.ru/mail/yukka77/_blogs/i-169.jpg" TargetMode="External"/><Relationship Id="rId11" Type="http://schemas.openxmlformats.org/officeDocument/2006/relationships/hyperlink" Target="http://www.korolevstvo-masterov.ru/95-master-klassy/431-krapanki/" TargetMode="External"/><Relationship Id="rId5" Type="http://schemas.openxmlformats.org/officeDocument/2006/relationships/hyperlink" Target="http://cs5298.userapi.com/u155183948/-14/x_8b81e58a.jpg" TargetMode="External"/><Relationship Id="rId10" Type="http://schemas.openxmlformats.org/officeDocument/2006/relationships/hyperlink" Target="http://hzog.livejournal.com/3918.html" TargetMode="External"/><Relationship Id="rId4" Type="http://schemas.openxmlformats.org/officeDocument/2006/relationships/hyperlink" Target="http://lprisent.ru/2012/03/09/gotovimsya-k-pasxe-ili-kak-vydut-yajco-iz-skorlupy/" TargetMode="External"/><Relationship Id="rId9" Type="http://schemas.openxmlformats.org/officeDocument/2006/relationships/hyperlink" Target="http://www.mammy-pappy.ru/o-vere-detyam/pravoslavnie-prazdniki/465-pochemu-na-pashu-krasyat-yayts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Евген\Desktop\x_8b81e5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36450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Свято – української</a:t>
            </a:r>
            <a:br>
              <a:rPr lang="uk-UA" sz="44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44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писанки</a:t>
            </a:r>
            <a:br>
              <a:rPr lang="uk-UA" sz="44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uk-UA" dirty="0"/>
          </a:p>
        </p:txBody>
      </p:sp>
      <p:pic>
        <p:nvPicPr>
          <p:cNvPr id="8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85036"/>
            <a:ext cx="6662869" cy="4997152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27463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Крашанка - </a:t>
            </a:r>
            <a:r>
              <a:rPr lang="uk-UA" sz="48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зелена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2736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188913"/>
            <a:ext cx="8229600" cy="777875"/>
          </a:xfrm>
        </p:spPr>
        <p:txBody>
          <a:bodyPr rtlCol="0">
            <a:norm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Крашанка -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жовта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553754" cy="4640163"/>
          </a:xfrm>
          <a:prstGeom prst="ellipse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188913"/>
            <a:ext cx="8229600" cy="777875"/>
          </a:xfrm>
        </p:spPr>
        <p:txBody>
          <a:bodyPr rtlCol="0">
            <a:norm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Крашанка -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коричнева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984437" cy="52383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67889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188913"/>
            <a:ext cx="8229600" cy="777875"/>
          </a:xfrm>
        </p:spPr>
        <p:txBody>
          <a:bodyPr rtlCol="0">
            <a:norm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Крашанка -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біла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1340768"/>
            <a:ext cx="8054602" cy="49876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518785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54" y="188913"/>
            <a:ext cx="8229600" cy="777875"/>
          </a:xfrm>
        </p:spPr>
        <p:txBody>
          <a:bodyPr rtlCol="0">
            <a:norm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Гарна писанка у мене… 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0" y="1190626"/>
            <a:ext cx="7884368" cy="5212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57646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155" y="636675"/>
            <a:ext cx="4585447" cy="1761842"/>
          </a:xfrm>
        </p:spPr>
        <p:txBody>
          <a:bodyPr>
            <a:normAutofit fontScale="90000"/>
          </a:bodyPr>
          <a:lstStyle/>
          <a:p>
            <a:r>
              <a:rPr lang="uk-UA" sz="6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Розгадайте загадки</a:t>
            </a:r>
            <a:endParaRPr lang="ru-RU" sz="6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6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886700" cy="3771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Писанки </a:t>
            </a:r>
            <a:r>
              <a:rPr lang="ru-RU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розмалювали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Паски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добрі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напекли.</a:t>
            </a:r>
          </a:p>
          <a:p>
            <a:pPr marL="0" indent="0" algn="ctr">
              <a:buNone/>
            </a:pP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Хату </a:t>
            </a:r>
            <a:r>
              <a:rPr lang="ru-RU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гарно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всю прибрали</a:t>
            </a:r>
          </a:p>
          <a:p>
            <a:pPr marL="0" indent="0" algn="ctr">
              <a:buNone/>
            </a:pPr>
            <a:r>
              <a:rPr lang="ru-RU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Якого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свята </a:t>
            </a:r>
            <a:r>
              <a:rPr lang="ru-RU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чекаєм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ми?</a:t>
            </a:r>
            <a:endParaRPr lang="ru-RU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51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Ні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пиріг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ні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кекс,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ні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торт </a:t>
            </a:r>
          </a:p>
          <a:p>
            <a:pPr marL="0" indent="0" algn="ctr">
              <a:buNone/>
            </a:pP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Великдень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ні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до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чого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endParaRPr lang="ru-RU" sz="48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Апетитною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здобною</a:t>
            </a:r>
            <a:endParaRPr lang="ru-RU" sz="48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Подамо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її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до столу.</a:t>
            </a:r>
          </a:p>
        </p:txBody>
      </p:sp>
    </p:spTree>
    <p:extLst>
      <p:ext uri="{BB962C8B-B14F-4D97-AF65-F5344CB8AC3E}">
        <p14:creationId xmlns:p14="http://schemas.microsoft.com/office/powerpoint/2010/main" val="31406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51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1673"/>
            <a:ext cx="91440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У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цей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день порядок в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домі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endParaRPr lang="ru-RU" sz="48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Дружно 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весь народ наводить, </a:t>
            </a:r>
            <a:endParaRPr lang="ru-RU" sz="48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Прибирають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і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перуть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endParaRPr lang="ru-RU" sz="48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Все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від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мотлоху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очищають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! </a:t>
            </a:r>
            <a:endParaRPr lang="ru-RU" sz="48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Ванну до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світанку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приймають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ru-RU" sz="48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51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58" y="201673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Бувають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дряпані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Бувають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мальовані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Бувають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крапані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І </a:t>
            </a:r>
            <a:r>
              <a:rPr lang="ru-RU" sz="4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навіть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золоті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62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Bibl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Bildergebnis für українська писанка"/>
          <p:cNvPicPr>
            <a:picLocks noChangeAspect="1" noChangeArrowheads="1"/>
          </p:cNvPicPr>
          <p:nvPr/>
        </p:nvPicPr>
        <p:blipFill>
          <a:blip r:embed="rId3" cstate="print"/>
          <a:srcRect l="4432" t="8108" r="4703" b="5406"/>
          <a:stretch>
            <a:fillRect/>
          </a:stretch>
        </p:blipFill>
        <p:spPr bwMode="auto">
          <a:xfrm>
            <a:off x="1619672" y="1700808"/>
            <a:ext cx="5760640" cy="4496109"/>
          </a:xfrm>
          <a:prstGeom prst="ellipse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0"/>
            <a:ext cx="85324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  писанко – ти  символ України! </a:t>
            </a:r>
            <a:br>
              <a:rPr lang="uk-UA" sz="44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endParaRPr lang="uk-UA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51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58" y="201673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b="1" i="1" dirty="0" smtClean="0"/>
          </a:p>
        </p:txBody>
      </p:sp>
      <p:sp>
        <p:nvSpPr>
          <p:cNvPr id="4" name="TextBox 3"/>
          <p:cNvSpPr txBox="1"/>
          <p:nvPr/>
        </p:nvSpPr>
        <p:spPr>
          <a:xfrm flipV="1">
            <a:off x="4598377" y="6251600"/>
            <a:ext cx="436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ПАСКА</a:t>
            </a:r>
            <a:endParaRPr kumimoji="0" lang="ru-RU" sz="36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9" y="100563"/>
            <a:ext cx="8352928" cy="36933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800" b="1" i="1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Цю здобну смакоту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800" b="1" i="1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Всі печуть лиш раз на рік.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800" b="1" i="1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У неділю, в світле свято Подають її на стіл. </a:t>
            </a:r>
          </a:p>
        </p:txBody>
      </p:sp>
    </p:spTree>
    <p:extLst>
      <p:ext uri="{BB962C8B-B14F-4D97-AF65-F5344CB8AC3E}">
        <p14:creationId xmlns:p14="http://schemas.microsoft.com/office/powerpoint/2010/main" val="39008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51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58" y="201673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b="1" i="1" dirty="0" smtClean="0"/>
          </a:p>
        </p:txBody>
      </p:sp>
      <p:sp>
        <p:nvSpPr>
          <p:cNvPr id="4" name="TextBox 3"/>
          <p:cNvSpPr txBox="1"/>
          <p:nvPr/>
        </p:nvSpPr>
        <p:spPr>
          <a:xfrm flipV="1">
            <a:off x="4598377" y="6251600"/>
            <a:ext cx="436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ЯЄЧКО</a:t>
            </a:r>
            <a:endParaRPr kumimoji="0" lang="ru-RU" sz="36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" y="469221"/>
            <a:ext cx="8598876" cy="2954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В </a:t>
            </a:r>
            <a:r>
              <a:rPr kumimoji="0" lang="ru-RU" sz="48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хаті</a:t>
            </a:r>
            <a:r>
              <a:rPr kumimoji="0" lang="ru-RU" sz="48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 на </a:t>
            </a:r>
            <a:r>
              <a:rPr kumimoji="0" lang="ru-RU" sz="48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осонні</a:t>
            </a:r>
            <a:r>
              <a:rPr kumimoji="0" lang="ru-RU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ru-RU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ru-RU" sz="48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Сяду на </a:t>
            </a:r>
            <a:r>
              <a:rPr kumimoji="0" lang="ru-RU" sz="48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ослоні</a:t>
            </a:r>
            <a:r>
              <a:rPr kumimoji="0" lang="ru-RU" sz="48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.</a:t>
            </a:r>
            <a:r>
              <a:rPr kumimoji="0" lang="ru-RU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ru-RU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ru-RU" sz="48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Сяду я </a:t>
            </a:r>
            <a:r>
              <a:rPr kumimoji="0" lang="ru-RU" sz="48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скраєчку</a:t>
            </a:r>
            <a:r>
              <a:rPr kumimoji="0" lang="ru-RU" sz="48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 —</a:t>
            </a:r>
            <a:r>
              <a:rPr kumimoji="0" lang="ru-RU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ru-RU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</a:br>
            <a:r>
              <a:rPr kumimoji="0" lang="ru-RU" sz="4800" b="1" i="1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Розпишу</a:t>
            </a:r>
            <a:r>
              <a:rPr kumimoji="0" lang="ru-RU" sz="48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ru-RU" sz="4800" b="1" i="1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...</a:t>
            </a:r>
            <a:endParaRPr kumimoji="0" lang="uk-UA" altLang="ru-RU" sz="4800" b="1" i="1" u="none" strike="noStrike" kern="1200" cap="none" spc="0" normalizeH="0" baseline="0" noProof="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54" y="188913"/>
            <a:ext cx="8229600" cy="777875"/>
          </a:xfrm>
        </p:spPr>
        <p:txBody>
          <a:bodyPr rtlCol="0">
            <a:norm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Розмалюю писанку…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4" y="1190626"/>
            <a:ext cx="778464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9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/>
        </p:blipFill>
        <p:spPr>
          <a:xfrm>
            <a:off x="269924" y="764704"/>
            <a:ext cx="862478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888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68313" y="4437063"/>
            <a:ext cx="8229600" cy="1295400"/>
          </a:xfrm>
        </p:spPr>
        <p:txBody>
          <a:bodyPr/>
          <a:lstStyle/>
          <a:p>
            <a:endParaRPr lang="ru-RU" sz="2900" b="1" smtClean="0">
              <a:hlinkClick r:id="rId3"/>
            </a:endParaRPr>
          </a:p>
          <a:p>
            <a:endParaRPr lang="ru-RU" sz="2900" b="1" smtClean="0">
              <a:hlinkClick r:id="rId3"/>
            </a:endParaRPr>
          </a:p>
          <a:p>
            <a:endParaRPr lang="ru-RU" sz="2900" b="1" smtClean="0">
              <a:hlinkClick r:id="rId3"/>
            </a:endParaRPr>
          </a:p>
          <a:p>
            <a:endParaRPr lang="ru-RU" sz="2900" b="1" smtClean="0">
              <a:hlinkClick r:id="rId3"/>
            </a:endParaRPr>
          </a:p>
          <a:p>
            <a:endParaRPr lang="ru-RU" sz="2900" b="1" smtClean="0">
              <a:hlinkClick r:id="rId3"/>
            </a:endParaRPr>
          </a:p>
          <a:p>
            <a:endParaRPr lang="ru-RU" sz="2900" b="1" smtClean="0">
              <a:hlinkClick r:id="rId3"/>
            </a:endParaRPr>
          </a:p>
          <a:p>
            <a:endParaRPr lang="ru-RU" sz="2300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23850" y="401638"/>
            <a:ext cx="2582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Источники: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850900"/>
            <a:ext cx="8229600" cy="49641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1.Как выдуть яйцо из скорлупы.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http://lprisent.ru/2012/03/09/gotovimsya-k-pasxe-ili-kak-vydut-yajco-iz-skorlupy/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Обложка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cs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5298.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userapi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com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155183948/-14/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x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_8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b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81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e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58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Яйца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пасхальные.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Писанки.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content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foto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mail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mail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yukka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77/_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blogs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i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-169.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jpg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img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13.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nnm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imagez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gallery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/2/5/7/5/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25752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d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18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eadf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418482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ca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5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fdb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0299880.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jpg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Виды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пасхальных яиц .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supertosty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texts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o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prazdnikah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paskha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/318_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vidy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pashalnyh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yaic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html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Яйца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Фаберже.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http://www.mammy-pappy.ru/o-vere-detyam/pravoslavnie-prazdniki/465-pochemu-na-pashu-krasyat-yaytsa.html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http://supercook.ru/images-700-rpk/paskha-faberge-01.jpg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Пасхальные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яйчата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Доктор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Хзог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hzog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10"/>
              </a:rPr>
              <a:t>livejournal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com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/3918.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html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Пасхальные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яйца "Крапанки".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www.korolevstvo-masterov.ru/95-master-klassy/431-krapanki/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Музыка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://vk.com/audio?q=%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D0%BC%D1%83%D0%B7%D1%8B%D0%BA%D0%B0%20%D0%BA%D0%BE%D0%BB%D0%BE%D0%BA%D0%BE%D0%BB%D0%B0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Основы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православной культуры.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иду на урок в начальную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школу».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М. «Первое сентября» 2001г. стр. 218 - предание о пасхальном яйце.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16824" cy="940966"/>
          </a:xfrm>
        </p:spPr>
        <p:txBody>
          <a:bodyPr/>
          <a:lstStyle/>
          <a:p>
            <a:pPr lvl="0"/>
            <a:r>
              <a:rPr lang="uk-UA" b="1" i="1" dirty="0" smtClean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eorgia" pitchFamily="18" charset="0"/>
                <a:ea typeface="+mn-ea"/>
                <a:cs typeface="+mn-cs"/>
              </a:rPr>
              <a:t>Великдень –свято  навесні!</a:t>
            </a:r>
            <a:r>
              <a:rPr lang="uk-UA" b="1" i="1" dirty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uk-UA" b="1" i="1" dirty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uk-UA" sz="1800" b="1" i="1" dirty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uk-UA" sz="1800" b="1" i="1" dirty="0"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eorgia" pitchFamily="18" charset="0"/>
                <a:ea typeface="+mn-ea"/>
                <a:cs typeface="+mn-cs"/>
              </a:rPr>
            </a:br>
            <a:endParaRPr lang="uk-UA" sz="18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635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5070"/>
          <a:stretch/>
        </p:blipFill>
        <p:spPr>
          <a:xfrm>
            <a:off x="-1" y="0"/>
            <a:ext cx="91600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0" y="1622925"/>
            <a:ext cx="8470288" cy="5457285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97850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Пригоди писанки Великодньої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8" y="947838"/>
            <a:ext cx="8320924" cy="59046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" y="1659632"/>
            <a:ext cx="7759160" cy="4959116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274" y="89972"/>
            <a:ext cx="8122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Яєчко Великоднє писанка </a:t>
            </a:r>
            <a:endParaRPr lang="uk-UA" sz="4800" b="1" i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1746"/>
            <a:ext cx="8229600" cy="1143000"/>
          </a:xfrm>
        </p:spPr>
        <p:txBody>
          <a:bodyPr/>
          <a:lstStyle/>
          <a:p>
            <a:r>
              <a:rPr lang="uk-UA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Яєчко Великоднє </a:t>
            </a:r>
            <a:r>
              <a:rPr lang="uk-UA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крашанка </a:t>
            </a:r>
            <a:r>
              <a:rPr lang="uk-UA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uk-UA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77748" cy="52333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382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6219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Крашанка - червона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78525"/>
            <a:ext cx="6689716" cy="5017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5109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298</Words>
  <Application>Microsoft Office PowerPoint</Application>
  <PresentationFormat>Экран (4:3)</PresentationFormat>
  <Paragraphs>64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Великдень –свято  навесні!  </vt:lpstr>
      <vt:lpstr>Презентация PowerPoint</vt:lpstr>
      <vt:lpstr>Презентация PowerPoint</vt:lpstr>
      <vt:lpstr>Презентация PowerPoint</vt:lpstr>
      <vt:lpstr>Презентация PowerPoint</vt:lpstr>
      <vt:lpstr>Яєчко Великоднє крашанка  </vt:lpstr>
      <vt:lpstr>Крашанка - червона</vt:lpstr>
      <vt:lpstr>Презентация PowerPoint</vt:lpstr>
      <vt:lpstr>Крашанка - жовта</vt:lpstr>
      <vt:lpstr>Крашанка - коричнева</vt:lpstr>
      <vt:lpstr>Крашанка - біла</vt:lpstr>
      <vt:lpstr>Гарна писанка у мене… </vt:lpstr>
      <vt:lpstr>Розгадайте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Розмалюю писанку…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</dc:creator>
  <cp:lastModifiedBy>Komp</cp:lastModifiedBy>
  <cp:revision>106</cp:revision>
  <dcterms:created xsi:type="dcterms:W3CDTF">2013-01-27T10:38:31Z</dcterms:created>
  <dcterms:modified xsi:type="dcterms:W3CDTF">2020-04-06T07:29:36Z</dcterms:modified>
</cp:coreProperties>
</file>