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ЛАБОРАТОРНА РОБОТА № 4 «Визначення періоду обертання тіла по кол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06" y="80962"/>
            <a:ext cx="94274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9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Мета роботи: сформувати навички вимірювання періоду обертання тіла, обертової частоти та обчислювати швидкість руху ті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3" y="378371"/>
            <a:ext cx="10846675" cy="61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0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Обладнання: металева кулька з прикріпленою до неї ниткою завдовжки 50 см, аркуш паперу з накресленим на ньому колом діаметром 20 см, лінійка з поді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240146"/>
            <a:ext cx="10515600" cy="6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9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Будьте обережні під час роботи з обладнанням 1. Уважно прочитайте правила й обов’язково їх виконуйте. 2. Розташовуйте прилади й матеріали на своєму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" y="382035"/>
            <a:ext cx="10972800" cy="6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5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Хід роботи 1. Візьміть нитку з кулькою за петлю. 2. Розташуйте руку над центром зображеного кола. Не змінюючи положення руки, примусьте кульку рух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9" y="319417"/>
            <a:ext cx="8229599" cy="623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ВІДЕО ВИЗНАЧЕННЯ ПЕРІОДУ ОБЕРТАННЯ ТІЛА лабораторна роб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28" y="776173"/>
            <a:ext cx="3170946" cy="41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ХАРАКТЕРИСТИКИ </a:t>
            </a:r>
            <a:r>
              <a:rPr lang="ru-RU" b="1" dirty="0" err="1" smtClean="0">
                <a:solidFill>
                  <a:srgbClr val="FF0000"/>
                </a:solidFill>
              </a:rPr>
              <a:t>руху</a:t>
            </a:r>
            <a:r>
              <a:rPr lang="ru-RU" b="1" dirty="0" smtClean="0">
                <a:solidFill>
                  <a:srgbClr val="FF0000"/>
                </a:solidFill>
              </a:rPr>
              <a:t> по колу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567463"/>
              </p:ext>
            </p:extLst>
          </p:nvPr>
        </p:nvGraphicFramePr>
        <p:xfrm>
          <a:off x="457199" y="1600200"/>
          <a:ext cx="10590211" cy="501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0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0529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Величина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познач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Единица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Формула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203">
                <a:tc>
                  <a:txBody>
                    <a:bodyPr/>
                    <a:lstStyle/>
                    <a:p>
                      <a:r>
                        <a:rPr lang="ru-RU" sz="4000" b="1" dirty="0" err="1" smtClean="0">
                          <a:solidFill>
                            <a:srgbClr val="C00000"/>
                          </a:solidFill>
                        </a:rPr>
                        <a:t>Період</a:t>
                      </a:r>
                      <a:r>
                        <a:rPr lang="ru-RU" sz="4000" b="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pPr algn="ctr"/>
                      <a:r>
                        <a:rPr lang="en-US" sz="3200" b="1" dirty="0" smtClean="0"/>
                        <a:t>c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493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Частота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Об\с</a:t>
                      </a:r>
                    </a:p>
                    <a:p>
                      <a:r>
                        <a:rPr lang="uk-UA" sz="3200" dirty="0" smtClean="0"/>
                        <a:t>І\с</a:t>
                      </a:r>
                      <a:endParaRPr lang="en-US" sz="3200" dirty="0" smtClean="0"/>
                    </a:p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20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C00000"/>
                          </a:solidFill>
                        </a:rPr>
                        <a:t>Лінійна</a:t>
                      </a:r>
                      <a:r>
                        <a:rPr lang="uk-UA" sz="4000" b="1" baseline="0" dirty="0" smtClean="0">
                          <a:solidFill>
                            <a:srgbClr val="C00000"/>
                          </a:solidFill>
                        </a:rPr>
                        <a:t> швидкість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V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м/с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89617"/>
              </p:ext>
            </p:extLst>
          </p:nvPr>
        </p:nvGraphicFramePr>
        <p:xfrm>
          <a:off x="7725103" y="2554014"/>
          <a:ext cx="1497726" cy="107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103" y="2554014"/>
                        <a:ext cx="1497726" cy="10730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33639"/>
              </p:ext>
            </p:extLst>
          </p:nvPr>
        </p:nvGraphicFramePr>
        <p:xfrm>
          <a:off x="7725103" y="5449399"/>
          <a:ext cx="2880984" cy="939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5" imgW="1346040" imgH="393480" progId="Equation.3">
                  <p:embed/>
                </p:oleObj>
              </mc:Choice>
              <mc:Fallback>
                <p:oleObj name="Формула" r:id="rId5" imgW="1346040" imgH="393480" progId="Equation.3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103" y="5449399"/>
                        <a:ext cx="2880984" cy="9396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1" descr="Картинки по запросу картинки формула період оберта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0" y="3956657"/>
            <a:ext cx="1084521" cy="8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Картинки по запросу картинки формула ЧАСТОТ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2" t="41094" r="38924" b="32229"/>
          <a:stretch/>
        </p:blipFill>
        <p:spPr bwMode="auto">
          <a:xfrm>
            <a:off x="7725103" y="4015499"/>
            <a:ext cx="1718442" cy="11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Картинки по запросу картинки формула ПЕРІОДУ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3" t="30479" r="35054" b="52309"/>
          <a:stretch/>
        </p:blipFill>
        <p:spPr bwMode="auto">
          <a:xfrm>
            <a:off x="9462979" y="2554014"/>
            <a:ext cx="1257572" cy="10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86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40</TotalTime>
  <Words>20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Times New Roman</vt:lpstr>
      <vt:lpstr>Trebuchet MS</vt:lpstr>
      <vt:lpstr>Tw Cen MT</vt:lpstr>
      <vt:lpstr>Контур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2019-11-16T15:50:14Z</dcterms:created>
  <dcterms:modified xsi:type="dcterms:W3CDTF">2019-11-16T16:30:46Z</dcterms:modified>
</cp:coreProperties>
</file>