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9" r:id="rId3"/>
    <p:sldId id="256" r:id="rId4"/>
    <p:sldId id="257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8000" b="1" dirty="0" smtClean="0">
                <a:solidFill>
                  <a:srgbClr val="FF0000"/>
                </a:solidFill>
              </a:rPr>
              <a:t/>
            </a:r>
            <a:br>
              <a:rPr lang="uk-UA" sz="8000" b="1" dirty="0" smtClean="0">
                <a:solidFill>
                  <a:srgbClr val="FF0000"/>
                </a:solidFill>
              </a:rPr>
            </a:br>
            <a:r>
              <a:rPr lang="uk-UA" sz="8000" b="1" dirty="0">
                <a:solidFill>
                  <a:srgbClr val="FF0000"/>
                </a:solidFill>
              </a:rPr>
              <a:t/>
            </a:r>
            <a:br>
              <a:rPr lang="uk-UA" sz="8000" b="1" dirty="0">
                <a:solidFill>
                  <a:srgbClr val="FF0000"/>
                </a:solidFill>
              </a:rPr>
            </a:br>
            <a:r>
              <a:rPr lang="uk-UA" sz="8000" b="1" dirty="0" smtClean="0">
                <a:solidFill>
                  <a:srgbClr val="FF0000"/>
                </a:solidFill>
              </a:rPr>
              <a:t/>
            </a:r>
            <a:br>
              <a:rPr lang="uk-UA" sz="8000" b="1" dirty="0" smtClean="0">
                <a:solidFill>
                  <a:srgbClr val="FF0000"/>
                </a:solidFill>
              </a:rPr>
            </a:br>
            <a:r>
              <a:rPr lang="uk-UA" sz="8000" b="1" dirty="0" smtClean="0">
                <a:solidFill>
                  <a:srgbClr val="FF0000"/>
                </a:solidFill>
              </a:rPr>
              <a:t>АЛГОРИТМ ВИЗНАЧЕННЯ ЦІНИ ПОДІЛКИ ВИМІРЮВАЛЬНОГО ПРИЛАДУ</a:t>
            </a:r>
            <a:endParaRPr lang="ru-RU" sz="8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166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149" y="247097"/>
            <a:ext cx="10364451" cy="1118860"/>
          </a:xfrm>
        </p:spPr>
        <p:txBody>
          <a:bodyPr/>
          <a:lstStyle/>
          <a:p>
            <a:r>
              <a:rPr lang="uk-UA" dirty="0" smtClean="0"/>
              <a:t>ФІЗИЧНУ ВЕЛИЧИНУ ВИМІРЮЮТЬ ПРИЛАДОМ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s://3.bp.blogspot.com/-qtfZkHdH2Bo/WbpUGuNDS6I/AAAAAAAADmA/vvAfoc3l1IkHLg7BDe7BDprM_vJzXis_QCLcBGAs/s640/%25D0%25A0%25D0%25B5%25D0%25B7%2B%25D0%25B2%25D0%25B8%25D0%25BC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77" y="1117600"/>
            <a:ext cx="11051823" cy="545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6433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8045" y="269393"/>
            <a:ext cx="11390488" cy="74660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ХАРАКТЕРИСТИКИ ПРИЛАДУ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ÐÐ°ÑÑÐ¸Ð½ÐºÐ¸ Ð¿Ð¾ Ð·Ð°Ð¿ÑÐ¾ÑÑ Ð²ÑÐ´ÐµÐ¾ Ð²Ð¸Ð·Ð½Ð°ÑÐµÐ½Ð½Ñ ÑÑÐ½Ð¸ Ð¿Ð¾Ð´ÑÐ»ÐºÐ¸ ÑÐºÐ°Ð»Ð¸ Ð²Ð¸Ð¼ÑÑÑÐ²Ð°Ð»ÑÐ½Ð¾Ð³Ð¾ Ð¿ÑÐ¸Ð»Ð°Ð´Ñ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488" y="956733"/>
            <a:ext cx="7632523" cy="5523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ÐÐ°ÑÑÐ¸Ð½ÐºÐ¸ Ð¿Ð¾ Ð·Ð°Ð¿ÑÐ¾ÑÑ Ð²ÑÐ´ÐµÐ¾ Ð²Ð¸Ð·Ð½Ð°ÑÐµÐ½Ð½Ñ ÑÑÐ½Ð¸ Ð¿Ð¾Ð´ÑÐ»ÐºÐ¸ ÑÐºÐ°Ð»Ð¸ Ð²Ð¸Ð¼ÑÑÑÐ²Ð°Ð»ÑÐ½Ð¾Ð³Ð¾ Ð¿ÑÐ¸Ð»Ð°Ð´Ñ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45" y="959554"/>
            <a:ext cx="3396192" cy="5700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32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ÐÐ°ÑÑÐ¸Ð½ÐºÐ¸ Ð¿Ð¾ Ð·Ð°Ð¿ÑÐ¾ÑÑ Ð²ÑÐ´ÐµÐ¾ Ð²Ð¸Ð·Ð½Ð°ÑÐµÐ½Ð½Ñ ÑÑÐ½Ð¸ Ð¿Ð¾Ð´ÑÐ»ÐºÐ¸ ÑÐºÐ°Ð»Ð¸ Ð²Ð¸Ð¼ÑÑÑÐ²Ð°Ð»ÑÐ½Ð¾Ð³Ð¾ Ð¿ÑÐ¸Ð»Ð°Ð´Ñ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12" y="146756"/>
            <a:ext cx="11661422" cy="6711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7786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ÐÐ°ÑÑÐ¸Ð½ÐºÐ¸ Ð¿Ð¾ Ð·Ð°Ð¿ÑÐ¾ÑÑ Ð²ÑÐ´ÐµÐ¾ Ð²Ð¸Ð·Ð½Ð°ÑÐµÐ½Ð½Ñ ÑÑÐ½Ð¸ Ð¿Ð¾Ð´ÑÐ»ÐºÐ¸ ÑÐºÐ°Ð»Ð¸ Ð²Ð¸Ð¼ÑÑÑÐ²Ð°Ð»ÑÐ½Ð¾Ð³Ð¾ Ð¿ÑÐ¸Ð»Ð°Ð´Ñ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378" y="101599"/>
            <a:ext cx="11356622" cy="6615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786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228601"/>
            <a:ext cx="10364451" cy="1066800"/>
          </a:xfrm>
        </p:spPr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ЗАПИС РЕЗУЛЬТАТУ ВИМІРЮВАННЯ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s://fsd.multiurok.ru/html/2018/03/18/s_5aae8194813c8/s863034_2_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21080"/>
            <a:ext cx="11780519" cy="5623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7212545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88</TotalTime>
  <Words>9</Words>
  <Application>Microsoft Office PowerPoint</Application>
  <PresentationFormat>Широкоэкранный</PresentationFormat>
  <Paragraphs>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Tw Cen MT</vt:lpstr>
      <vt:lpstr>Капля</vt:lpstr>
      <vt:lpstr>   АЛГОРИТМ ВИЗНАЧЕННЯ ЦІНИ ПОДІЛКИ ВИМІРЮВАЛЬНОГО ПРИЛАДУ</vt:lpstr>
      <vt:lpstr>ФІЗИЧНУ ВЕЛИЧИНУ ВИМІРЮЮТЬ ПРИЛАДОМ </vt:lpstr>
      <vt:lpstr>ХАРАКТЕРИСТИКИ ПРИЛАДУ</vt:lpstr>
      <vt:lpstr>Презентация PowerPoint</vt:lpstr>
      <vt:lpstr>Презентация PowerPoint</vt:lpstr>
      <vt:lpstr>ЗАПИС РЕЗУЛЬТАТУ ВИМІРЮВАННЯ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4</cp:revision>
  <dcterms:created xsi:type="dcterms:W3CDTF">2019-09-14T06:55:03Z</dcterms:created>
  <dcterms:modified xsi:type="dcterms:W3CDTF">2019-09-14T08:23:41Z</dcterms:modified>
</cp:coreProperties>
</file>