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65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2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4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0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9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8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7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0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4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0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0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179293-690D-4278-A1B9-9B983FBF7BC7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0B21419-AFB8-49C7-BB4B-BEE914404E9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11177753" cy="1463040"/>
          </a:xfrm>
        </p:spPr>
        <p:txBody>
          <a:bodyPr/>
          <a:lstStyle/>
          <a:p>
            <a:pPr algn="l"/>
            <a:r>
              <a:rPr lang="uk-UA" b="1" i="1" dirty="0" smtClean="0"/>
              <a:t>Задачі  від  вовка і     зайця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431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 якою частотою </a:t>
            </a:r>
            <a:r>
              <a:rPr lang="uk-UA" b="1" dirty="0" err="1" smtClean="0"/>
              <a:t>обертаєься</a:t>
            </a:r>
            <a:r>
              <a:rPr lang="uk-UA" b="1" dirty="0" smtClean="0"/>
              <a:t>  вовк, якщо за  3 секунд він зробив  8 обертів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571" t="4202" r="23906" b="10128"/>
          <a:stretch/>
        </p:blipFill>
        <p:spPr>
          <a:xfrm>
            <a:off x="1852448" y="2295593"/>
            <a:ext cx="8891752" cy="42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Який період обертання корби  криниці, якщо заєць за одну хвилину  зробив 30 обертів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597" t="11463" r="18092" b="22372"/>
          <a:stretch/>
        </p:blipFill>
        <p:spPr>
          <a:xfrm>
            <a:off x="2002219" y="1825625"/>
            <a:ext cx="8497615" cy="48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1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 якою лінійною швидкістю вовк  кинув шляпу, якщо і4 витків </a:t>
            </a:r>
            <a:r>
              <a:rPr lang="uk-UA" b="1" dirty="0" err="1" smtClean="0"/>
              <a:t>мотузки,радіусом</a:t>
            </a:r>
            <a:r>
              <a:rPr lang="uk-UA" b="1" dirty="0" smtClean="0"/>
              <a:t> 0,3 м розмоталися за 3 секунди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22" t="19204" r="35947" b="21617"/>
          <a:stretch/>
        </p:blipFill>
        <p:spPr>
          <a:xfrm>
            <a:off x="6515098" y="2432776"/>
            <a:ext cx="5435163" cy="4161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146" t="21660" r="35300" b="23383"/>
          <a:stretch/>
        </p:blipFill>
        <p:spPr>
          <a:xfrm>
            <a:off x="601718" y="2432776"/>
            <a:ext cx="5562601" cy="40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75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175</TotalTime>
  <Words>51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Tw Cen MT</vt:lpstr>
      <vt:lpstr>Tw Cen MT Condensed</vt:lpstr>
      <vt:lpstr>Wingdings 3</vt:lpstr>
      <vt:lpstr>Интеграл</vt:lpstr>
      <vt:lpstr>Задачі  від  вовка і     зайця</vt:lpstr>
      <vt:lpstr>З якою частотою обертаєься  вовк, якщо за  3 секунд він зробив  8 обертів</vt:lpstr>
      <vt:lpstr>Який період обертання корби  криниці, якщо заєць за одну хвилину  зробив 30 обертів</vt:lpstr>
      <vt:lpstr>З якою лінійною швидкістю вовк  кинув шляпу, якщо і4 витків мотузки,радіусом 0,3 м розмоталися за 3 секунди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6</cp:revision>
  <dcterms:created xsi:type="dcterms:W3CDTF">2019-11-16T15:49:30Z</dcterms:created>
  <dcterms:modified xsi:type="dcterms:W3CDTF">2019-11-16T18:44:41Z</dcterms:modified>
</cp:coreProperties>
</file>