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4" r:id="rId4"/>
    <p:sldId id="265" r:id="rId5"/>
    <p:sldId id="269" r:id="rId6"/>
    <p:sldId id="267" r:id="rId7"/>
    <p:sldId id="266" r:id="rId8"/>
    <p:sldId id="270" r:id="rId9"/>
    <p:sldId id="271" r:id="rId10"/>
    <p:sldId id="259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01" autoAdjust="0"/>
  </p:normalViewPr>
  <p:slideViewPr>
    <p:cSldViewPr snapToGrid="0">
      <p:cViewPr varScale="1">
        <p:scale>
          <a:sx n="62" d="100"/>
          <a:sy n="62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1606-DF5A-4790-8A71-5E863C0C7C2F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C016-1C16-4C63-AEBF-1DA95F7FE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1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6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0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07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1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50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8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5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74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8C13-D463-4944-9988-BD95183F69E5}" type="datetimeFigureOut">
              <a:rPr lang="ru-RU" smtClean="0"/>
              <a:t>01.11.2019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bs.twimg.com/profile_images/1083498516/DSC_3064_1__400x400.jpg" TargetMode="External"/><Relationship Id="rId2" Type="http://schemas.openxmlformats.org/officeDocument/2006/relationships/hyperlink" Target="https://www.look.com.ua/large/201305/6807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mrscrepscoolcats.pbworks.com/f/smiley_reverse.gif" TargetMode="External"/><Relationship Id="rId4" Type="http://schemas.openxmlformats.org/officeDocument/2006/relationships/hyperlink" Target="https://lh3.googleusercontent.com/W7Z1zHmYr_MLL1uht0WlqNVYmDKLjk6ViVWROoM49VNovsK5r9byTSsh0UiyTA8Rfasp=s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50" y="5312098"/>
            <a:ext cx="7387337" cy="1327241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«РУХ ПО КОЛУ»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4934">
            <a:off x="361356" y="1943303"/>
            <a:ext cx="1863308" cy="1863308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948" y="5022867"/>
            <a:ext cx="91749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www.look.com.ua/large/201305/68074.jpg</a:t>
            </a:r>
            <a:r>
              <a:rPr lang="ru-RU" dirty="0" smtClean="0"/>
              <a:t>  - фон</a:t>
            </a:r>
          </a:p>
          <a:p>
            <a:r>
              <a:rPr lang="en-US" dirty="0">
                <a:hlinkClick r:id="rId3"/>
              </a:rPr>
              <a:t>https://pbs.twimg.com/profile_images/1083498516/DSC_3064_1__</a:t>
            </a:r>
            <a:r>
              <a:rPr lang="en-US" dirty="0" smtClean="0">
                <a:hlinkClick r:id="rId3"/>
              </a:rPr>
              <a:t>400x400.jpg</a:t>
            </a:r>
            <a:r>
              <a:rPr lang="ru-RU" dirty="0" smtClean="0"/>
              <a:t> - рис. мишени</a:t>
            </a:r>
            <a:br>
              <a:rPr lang="ru-RU" dirty="0" smtClean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lh3.googleusercontent.com/W7Z1zHmYr_MLL1uht0WlqNVYmDKLjk6ViVWROoM49VNovsK5r9byTSsh0UiyTA8Rfasp=s90</a:t>
            </a:r>
            <a:r>
              <a:rPr lang="ru-RU" dirty="0" smtClean="0"/>
              <a:t> – дротик</a:t>
            </a:r>
            <a:br>
              <a:rPr lang="ru-RU" dirty="0" smtClean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mrscrepscoolcats.pbworks.com/f/smiley_reverse.gif</a:t>
            </a:r>
            <a:r>
              <a:rPr lang="ru-RU" dirty="0" smtClean="0"/>
              <a:t> - смайлик</a:t>
            </a:r>
            <a:endParaRPr lang="ru-RU" dirty="0"/>
          </a:p>
        </p:txBody>
      </p:sp>
      <p:pic>
        <p:nvPicPr>
          <p:cNvPr id="1026" name="Picture 2" descr="C:\Мои документы\Загрузки\smiley_revers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72" y="1101035"/>
            <a:ext cx="4581957" cy="33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27187" y="726108"/>
            <a:ext cx="5763843" cy="136582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РУХ ВІТРЯКА ВВАЖАТИ…..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704" y="2451259"/>
            <a:ext cx="22912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ОБЕРТАЛЬНИМ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218361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РІВНОМІРНИМ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232756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КОЛИВАЛЬНИМ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КАРТИНКА ВІТРЯ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6" y="3450659"/>
            <a:ext cx="3228252" cy="25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2488741" cy="2706311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2632173" y="688063"/>
            <a:ext cx="6293503" cy="107811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ТРАЕКТОРІЯ ОБЕРТАЛЬНОГО РУХУ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130978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ПРЯМА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67704" y="4175561"/>
            <a:ext cx="95256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КОЛО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67704" y="3314225"/>
            <a:ext cx="114608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КРИВА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5" name="Управляющая кнопка: далее 134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9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31" name="Заголовок 1"/>
          <p:cNvSpPr txBox="1">
            <a:spLocks/>
          </p:cNvSpPr>
          <p:nvPr/>
        </p:nvSpPr>
        <p:spPr>
          <a:xfrm>
            <a:off x="3180754" y="400049"/>
            <a:ext cx="5963246" cy="192047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ЧАС, ОДНОГО ОБЕРТА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 КОЛУ НАЗИВАЮТЬ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326665" y="2795872"/>
            <a:ext cx="118160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ПЕРІОД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267704" y="5000749"/>
            <a:ext cx="124056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ОБЕРТ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00701" y="3980626"/>
            <a:ext cx="143353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ЧАСТОТА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7" name="Управляющая кнопка: далее 136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05730" y="384571"/>
            <a:ext cx="5805465" cy="156567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КІЛЬКІСТЮ ОБЕРТІВ ЗА ОДИНИЦЮ ЧАСУ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НАЗИВАЮТЬ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704" y="2451259"/>
            <a:ext cx="16815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ЧАСТОТОЮ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150047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ОБЕРТОМ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165301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ПЕРІОДОМ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455787" y="277332"/>
            <a:ext cx="5145772" cy="186460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ОДИНИЦЯ ВИМІРЮВАННЯ ПЕРІОДУ В СІ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9989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ОБ\С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41710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8194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М\С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442691" y="400050"/>
            <a:ext cx="5368504" cy="159781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ОДИНИЦЯ ВИМІРЮВАННЯ ЧАСТОТИ В СІ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34817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86113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ОБ\С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95731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М\С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689871" y="400050"/>
            <a:ext cx="4692830" cy="10763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Формула  періоду обертання тіло по колу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94609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n=N\t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361728" y="4576993"/>
            <a:ext cx="217931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T=t\N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227333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N=t </a:t>
            </a:r>
            <a:r>
              <a:rPr lang="en-US" sz="2400" b="1" dirty="0" err="1" smtClean="0">
                <a:solidFill>
                  <a:srgbClr val="002060"/>
                </a:solidFill>
              </a:rPr>
              <a:t>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689871" y="400050"/>
            <a:ext cx="4692830" cy="10763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Частота обертання тіла по колу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243451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N=t 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946093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n=N\t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157883"/>
            <a:ext cx="933269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T=t\N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551b88c2cf6cd1f7fadf56c65839489b0821c6d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96</Words>
  <Application>Microsoft Office PowerPoint</Application>
  <PresentationFormat>Экран (4:3)</PresentationFormat>
  <Paragraphs>46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«РУХ ПО КОЛУ»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тир</dc:title>
  <dc:creator>Анастасия Сергеевна Осипова</dc:creator>
  <cp:lastModifiedBy>Asus</cp:lastModifiedBy>
  <cp:revision>41</cp:revision>
  <dcterms:created xsi:type="dcterms:W3CDTF">2014-12-10T10:03:24Z</dcterms:created>
  <dcterms:modified xsi:type="dcterms:W3CDTF">2019-11-01T22:06:24Z</dcterms:modified>
</cp:coreProperties>
</file>