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36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5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393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19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4426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99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180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9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1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0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60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2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4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2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5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79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6794-75D6-4E5A-944D-4084236C10FF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8FC7A0-4E90-4361-BF47-E5CD4A256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7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3100" y="685800"/>
            <a:ext cx="8915399" cy="2262781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РОЗВ</a:t>
            </a:r>
            <a:r>
              <a:rPr lang="en-US" dirty="0" smtClean="0">
                <a:solidFill>
                  <a:srgbClr val="002060"/>
                </a:solidFill>
              </a:rPr>
              <a:t>‘</a:t>
            </a:r>
            <a:r>
              <a:rPr lang="uk-UA" dirty="0" smtClean="0">
                <a:solidFill>
                  <a:srgbClr val="002060"/>
                </a:solidFill>
              </a:rPr>
              <a:t>ЯЗУВАННЯ ЗАДАЧ </a:t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>СЕРЕДНЯ ШВИДКІСТЬ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6" name="Picture 10" descr="Картинки по запросу КАРТИНКИ презентации РОЗВ'ЯЗУВАННЯ ЗАДАЧ СЕРЕДНЯ ШВИДКІСТ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72" b="17753"/>
          <a:stretch/>
        </p:blipFill>
        <p:spPr bwMode="auto">
          <a:xfrm>
            <a:off x="2194560" y="3533459"/>
            <a:ext cx="8151222" cy="248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81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5481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 РОЗВ</a:t>
            </a:r>
            <a:r>
              <a:rPr lang="en-US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’</a:t>
            </a:r>
            <a:r>
              <a:rPr lang="uk-UA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ЯЗКУ ЗАДАЧІ СКЛАСТИ УМОВУ ЗАДАЧІ</a:t>
            </a:r>
            <a:endParaRPr lang="ru-RU" sz="28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205" y="1489165"/>
            <a:ext cx="10515600" cy="36821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КАРТИНКИ презентации РОЗВ'ЯЗУВАННЯ ЗАДАЧ СЕРЕДНЯ ШВИДКІ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594" y="1690688"/>
            <a:ext cx="10400211" cy="463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88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ЗА ПОДАНИМ РИСУНКОМ РОЗВ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’</a:t>
            </a:r>
            <a:r>
              <a:rPr lang="uk-UA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ЯЗАТИ ЗАДАЧУ.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uk-UA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ЗНАЙТИ СЕРЕДНЮ ШВИДКІСТЬ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Картинки по запросу КАРТИНКИ презентации РОЗВ'ЯЗУВАННЯ ЗАДАЧ СЕРЕДНЯ ШВИДКІСТ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9" r="22385" b="59403"/>
          <a:stretch/>
        </p:blipFill>
        <p:spPr bwMode="auto">
          <a:xfrm>
            <a:off x="587830" y="1825625"/>
            <a:ext cx="10765970" cy="432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636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451</TotalTime>
  <Words>20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Century Gothic</vt:lpstr>
      <vt:lpstr>Wingdings 3</vt:lpstr>
      <vt:lpstr>Легкий дым</vt:lpstr>
      <vt:lpstr>РОЗВ‘ЯЗУВАННЯ ЗАДАЧ  СЕРЕДНЯ ШВИДКІСТЬ</vt:lpstr>
      <vt:lpstr>ПО РОЗВ’ЯЗКУ ЗАДАЧІ СКЛАСТИ УМОВУ ЗАДАЧІ</vt:lpstr>
      <vt:lpstr>ЗА ПОДАНИМ РИСУНКОМ РОЗВ’ЯЗАТИ ЗАДАЧУ. ЗНАЙТИ СЕРЕДНЮ ШВИДКІСТЬ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6</cp:revision>
  <dcterms:created xsi:type="dcterms:W3CDTF">2019-10-31T11:21:17Z</dcterms:created>
  <dcterms:modified xsi:type="dcterms:W3CDTF">2019-10-31T18:53:14Z</dcterms:modified>
</cp:coreProperties>
</file>