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7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1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44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3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7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8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8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36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62D1-9212-48F7-9ABB-32864841A734}" type="datetimeFigureOut">
              <a:rPr lang="ru-RU" smtClean="0"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06B1-6749-4A4E-9557-E8977351E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701" y="1359307"/>
            <a:ext cx="3984978" cy="649371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Шаблон-підказка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64251" y="4446952"/>
            <a:ext cx="3070614" cy="165576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Перевірка</a:t>
            </a:r>
          </a:p>
          <a:p>
            <a:r>
              <a:rPr lang="uk-UA" dirty="0" smtClean="0"/>
              <a:t>Натисни на сонечко</a:t>
            </a:r>
            <a:r>
              <a:rPr lang="ru-RU" dirty="0" smtClean="0"/>
              <a:t>,</a:t>
            </a:r>
          </a:p>
          <a:p>
            <a:r>
              <a:rPr lang="uk-UA" dirty="0" smtClean="0"/>
              <a:t>Знайдеш правильну відповідь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3333" y="305268"/>
            <a:ext cx="82296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ПЕРЕВЕДИ В СИСТЕМУ СІ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022813"/>
              </p:ext>
            </p:extLst>
          </p:nvPr>
        </p:nvGraphicFramePr>
        <p:xfrm>
          <a:off x="122238" y="2003425"/>
          <a:ext cx="3892550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Уравнение" r:id="rId3" imgW="1117440" imgH="393480" progId="Equation.3">
                  <p:embed/>
                </p:oleObj>
              </mc:Choice>
              <mc:Fallback>
                <p:oleObj name="Уравнение" r:id="rId3" imgW="1117440" imgH="39348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003425"/>
                        <a:ext cx="3892550" cy="13700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3523" y="3583391"/>
            <a:ext cx="2820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18 км/год = 5 м/с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8513" y="4369285"/>
            <a:ext cx="3003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54 км/год = 15 м/с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3347" y="5259415"/>
            <a:ext cx="3003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72 км/год = 20 м/с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4416112"/>
            <a:ext cx="2637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180м/ХВ </a:t>
            </a:r>
            <a:r>
              <a:rPr lang="ru-RU" sz="2800" dirty="0" smtClean="0"/>
              <a:t>= </a:t>
            </a:r>
            <a:r>
              <a:rPr lang="ru-RU" sz="2800" dirty="0" smtClean="0"/>
              <a:t>3 </a:t>
            </a:r>
            <a:r>
              <a:rPr lang="ru-RU" sz="2800" dirty="0" smtClean="0"/>
              <a:t>м/с</a:t>
            </a:r>
            <a:endParaRPr lang="ru-RU" sz="28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887513"/>
              </p:ext>
            </p:extLst>
          </p:nvPr>
        </p:nvGraphicFramePr>
        <p:xfrm>
          <a:off x="4481689" y="2003425"/>
          <a:ext cx="3443111" cy="1271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Уравнение" r:id="rId5" imgW="863280" imgH="393480" progId="Equation.3">
                  <p:embed/>
                </p:oleObj>
              </mc:Choice>
              <mc:Fallback>
                <p:oleObj name="Уравнение" r:id="rId5" imgW="863280" imgH="393480" progId="Equation.3">
                  <p:embed/>
                  <p:pic>
                    <p:nvPicPr>
                      <p:cNvPr id="921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689" y="2003425"/>
                        <a:ext cx="3443111" cy="127102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9415" y="3626663"/>
            <a:ext cx="266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120 м/</a:t>
            </a:r>
            <a:r>
              <a:rPr lang="ru-RU" sz="2800" dirty="0" err="1" smtClean="0"/>
              <a:t>хв</a:t>
            </a:r>
            <a:r>
              <a:rPr lang="ru-RU" sz="2800" dirty="0" smtClean="0"/>
              <a:t> = 2 м/с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6248" y="5500702"/>
            <a:ext cx="2637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360</a:t>
            </a:r>
            <a:r>
              <a:rPr lang="ru-RU" sz="2800" dirty="0" smtClean="0"/>
              <a:t>м/ХВ </a:t>
            </a:r>
            <a:r>
              <a:rPr lang="ru-RU" sz="2800" dirty="0" smtClean="0"/>
              <a:t>= </a:t>
            </a:r>
            <a:r>
              <a:rPr lang="ru-RU" sz="2800" dirty="0"/>
              <a:t>6</a:t>
            </a:r>
            <a:r>
              <a:rPr lang="ru-RU" sz="2800" dirty="0" smtClean="0"/>
              <a:t> </a:t>
            </a:r>
            <a:r>
              <a:rPr lang="ru-RU" sz="2800" dirty="0" smtClean="0"/>
              <a:t>м/с</a:t>
            </a:r>
            <a:endParaRPr lang="ru-RU" sz="2800" dirty="0"/>
          </a:p>
        </p:txBody>
      </p:sp>
      <p:pic>
        <p:nvPicPr>
          <p:cNvPr id="13" name="Рисунок 12" descr="AG00433_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7190" y="3438721"/>
            <a:ext cx="1219200" cy="962025"/>
          </a:xfrm>
          <a:prstGeom prst="rect">
            <a:avLst/>
          </a:prstGeom>
        </p:spPr>
      </p:pic>
      <p:pic>
        <p:nvPicPr>
          <p:cNvPr id="14" name="Рисунок 13" descr="AG00433_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2443" y="4113935"/>
            <a:ext cx="1219200" cy="962025"/>
          </a:xfrm>
          <a:prstGeom prst="rect">
            <a:avLst/>
          </a:prstGeom>
        </p:spPr>
      </p:pic>
      <p:pic>
        <p:nvPicPr>
          <p:cNvPr id="15" name="Рисунок 14" descr="AG00433_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9293" y="4941253"/>
            <a:ext cx="1219200" cy="962025"/>
          </a:xfrm>
          <a:prstGeom prst="rect">
            <a:avLst/>
          </a:prstGeom>
        </p:spPr>
      </p:pic>
      <p:pic>
        <p:nvPicPr>
          <p:cNvPr id="16" name="Рисунок 15" descr="AG00433_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06433" y="3430404"/>
            <a:ext cx="1219200" cy="962025"/>
          </a:xfrm>
          <a:prstGeom prst="rect">
            <a:avLst/>
          </a:prstGeom>
        </p:spPr>
      </p:pic>
      <p:pic>
        <p:nvPicPr>
          <p:cNvPr id="17" name="Рисунок 16" descr="AG00433_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01913" y="4196709"/>
            <a:ext cx="1219200" cy="962025"/>
          </a:xfrm>
          <a:prstGeom prst="rect">
            <a:avLst/>
          </a:prstGeom>
        </p:spPr>
      </p:pic>
      <p:pic>
        <p:nvPicPr>
          <p:cNvPr id="18" name="Рисунок 17" descr="AG00433_[1]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08133" y="5274833"/>
            <a:ext cx="142876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Уравнение</vt:lpstr>
      <vt:lpstr>Шаблон-підказка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5</cp:revision>
  <dcterms:created xsi:type="dcterms:W3CDTF">2019-08-03T19:04:00Z</dcterms:created>
  <dcterms:modified xsi:type="dcterms:W3CDTF">2019-08-12T14:50:54Z</dcterms:modified>
</cp:coreProperties>
</file>