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58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3147" y="321035"/>
            <a:ext cx="8637073" cy="2541431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ПРО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НАВЧАЛЬНИЙ ПРОЕКТ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З </a:t>
            </a:r>
            <a:r>
              <a:rPr lang="uk-UA" b="1" i="1" dirty="0" smtClean="0">
                <a:solidFill>
                  <a:srgbClr val="FF0000"/>
                </a:solidFill>
              </a:rPr>
              <a:t>ФІЗИКИ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AutoShape 2" descr="ÐÐ°ÑÑÐ¸Ð½ÐºÐ¸ Ð¿Ð¾ Ð·Ð°Ð¿ÑÐ¾ÑÑ ÐÐÐ Ð¢ÐÐÐÐ ÐÐÐ¢Ð Ð ÐÐÐ«Ð¢Ð«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6059337" y="7718193"/>
            <a:ext cx="8637072" cy="97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" name="Рисунок 5" descr="ÐÐ°Ð½Ð¸Ð¼Ð°ÑÐµÐ»ÑÐ½Ð°Ñ ÑÐ¸Ð·Ð¸ÐºÐ° Ð´Ð»Ñ Ð´ÐµÑÐµÐ¹. ÐÐ½ÑÐµÑÐµÑÐ½ÑÐµ ÑÐ¸Ð·Ð¸ÑÐµÑÐºÐ¸Ðµ Ð¾Ð¿ÑÑÑ - ÑÐ¾ÑÐ¾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" t="47969" r="909" b="1984"/>
          <a:stretch/>
        </p:blipFill>
        <p:spPr bwMode="auto">
          <a:xfrm>
            <a:off x="1559767" y="2862466"/>
            <a:ext cx="9495085" cy="36995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0526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Навчальний проект №1.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4800" b="1" i="1" dirty="0">
                <a:solidFill>
                  <a:srgbClr val="00B050"/>
                </a:solidFill>
              </a:rPr>
              <a:t>Орієнтовні теми:</a:t>
            </a:r>
            <a:endParaRPr lang="ru-RU" sz="4800" b="1" i="1" dirty="0">
              <a:solidFill>
                <a:srgbClr val="00B050"/>
              </a:solidFill>
            </a:endParaRPr>
          </a:p>
          <a:p>
            <a:r>
              <a:rPr lang="uk-UA" sz="3600" b="1" i="1" dirty="0"/>
              <a:t>1.Видатні вчені-фізики.</a:t>
            </a:r>
            <a:endParaRPr lang="ru-RU" sz="3600" b="1" i="1" dirty="0"/>
          </a:p>
          <a:p>
            <a:r>
              <a:rPr lang="uk-UA" sz="3600" b="1" i="1" dirty="0"/>
              <a:t>2. Фізика в побуті, техніці, виробництві.</a:t>
            </a:r>
            <a:endParaRPr lang="ru-RU" sz="3600" b="1" i="1" dirty="0"/>
          </a:p>
          <a:p>
            <a:r>
              <a:rPr lang="uk-UA" sz="3600" b="1" i="1" dirty="0"/>
              <a:t>3. Спостереження фізичних явищ довкілля.</a:t>
            </a:r>
            <a:endParaRPr lang="ru-RU" sz="3600" b="1" i="1" dirty="0"/>
          </a:p>
          <a:p>
            <a:r>
              <a:rPr lang="uk-UA" sz="3600" b="1" i="1" dirty="0"/>
              <a:t>4. Дифузія в побуті</a:t>
            </a:r>
            <a:endParaRPr lang="ru-RU" sz="3600" b="1" i="1" dirty="0"/>
          </a:p>
          <a:p>
            <a:endParaRPr lang="ru-RU" dirty="0"/>
          </a:p>
        </p:txBody>
      </p:sp>
      <p:pic>
        <p:nvPicPr>
          <p:cNvPr id="2050" name="Picture 2" descr="ÐÐ°ÑÑÐ¸Ð½ÐºÐ¸ Ð¿Ð¾ Ð·Ð°Ð¿ÑÐ¾ÑÑ ÐÐÐ Ð¢ÐÐÐÐ ÐÐÐ¢Ð Ð ÐÐÐ«Ð¢Ð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54" y="330830"/>
            <a:ext cx="4061129" cy="30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86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Типи проектів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7094" y="1787966"/>
            <a:ext cx="7571873" cy="299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>
              <a:lnSpc>
                <a:spcPct val="107000"/>
              </a:lnSpc>
              <a:spcAft>
                <a:spcPts val="0"/>
              </a:spcAft>
            </a:pPr>
            <a:r>
              <a:rPr lang="uk-UA" sz="4400" b="1" i="1" dirty="0" smtClean="0">
                <a:solidFill>
                  <a:srgbClr val="1D2939"/>
                </a:solidFill>
                <a:latin typeface="Wingdings" panose="05000000000000000000" pitchFamily="2" charset="2"/>
                <a:ea typeface="Times New Roman" panose="02020603050405020304" pitchFamily="18" charset="0"/>
                <a:cs typeface="Arial" panose="020B0604020202020204" pitchFamily="34" charset="0"/>
              </a:rPr>
              <a:t>Ø </a:t>
            </a:r>
            <a:r>
              <a:rPr lang="uk-UA" sz="4400" b="1" i="1" dirty="0" smtClean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Дослідницький</a:t>
            </a:r>
            <a:r>
              <a:rPr lang="uk-UA" sz="4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>
              <a:lnSpc>
                <a:spcPct val="107000"/>
              </a:lnSpc>
              <a:spcAft>
                <a:spcPts val="0"/>
              </a:spcAft>
            </a:pPr>
            <a:r>
              <a:rPr lang="uk-UA" sz="4400" b="1" i="1" dirty="0" smtClean="0">
                <a:solidFill>
                  <a:srgbClr val="1D2939"/>
                </a:solidFill>
                <a:latin typeface="Wingdings" panose="05000000000000000000" pitchFamily="2" charset="2"/>
                <a:ea typeface="Times New Roman" panose="02020603050405020304" pitchFamily="18" charset="0"/>
                <a:cs typeface="Arial" panose="020B0604020202020204" pitchFamily="34" charset="0"/>
              </a:rPr>
              <a:t>Ø </a:t>
            </a:r>
            <a:r>
              <a:rPr lang="uk-UA" sz="4400" b="1" i="1" dirty="0" smtClean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Інформаційно-пошуковий</a:t>
            </a:r>
            <a:r>
              <a:rPr lang="uk-UA" sz="4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>
              <a:lnSpc>
                <a:spcPct val="107000"/>
              </a:lnSpc>
              <a:spcAft>
                <a:spcPts val="0"/>
              </a:spcAft>
            </a:pPr>
            <a:r>
              <a:rPr lang="uk-UA" sz="4400" b="1" i="1" dirty="0" smtClean="0">
                <a:solidFill>
                  <a:srgbClr val="1D2939"/>
                </a:solidFill>
                <a:latin typeface="Wingdings" panose="05000000000000000000" pitchFamily="2" charset="2"/>
                <a:ea typeface="Times New Roman" panose="02020603050405020304" pitchFamily="18" charset="0"/>
                <a:cs typeface="Arial" panose="020B0604020202020204" pitchFamily="34" charset="0"/>
              </a:rPr>
              <a:t>Ø </a:t>
            </a:r>
            <a:r>
              <a:rPr lang="uk-UA" sz="4400" b="1" i="1" dirty="0" smtClean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Творчий</a:t>
            </a:r>
            <a:r>
              <a:rPr lang="uk-UA" sz="4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>
              <a:lnSpc>
                <a:spcPct val="107000"/>
              </a:lnSpc>
              <a:spcAft>
                <a:spcPts val="0"/>
              </a:spcAft>
            </a:pPr>
            <a:r>
              <a:rPr lang="uk-UA" sz="4400" b="1" i="1" dirty="0" smtClean="0">
                <a:solidFill>
                  <a:srgbClr val="1D2939"/>
                </a:solidFill>
                <a:latin typeface="Wingdings" panose="05000000000000000000" pitchFamily="2" charset="2"/>
                <a:ea typeface="Times New Roman" panose="02020603050405020304" pitchFamily="18" charset="0"/>
                <a:cs typeface="Arial" panose="020B0604020202020204" pitchFamily="34" charset="0"/>
              </a:rPr>
              <a:t>Ø </a:t>
            </a:r>
            <a:r>
              <a:rPr lang="uk-UA" sz="4400" b="1" i="1" dirty="0" smtClean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Рольовий</a:t>
            </a:r>
            <a:r>
              <a:rPr lang="uk-UA" sz="4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ÐÐ°ÑÑÐ¸Ð½ÐºÐ¸ Ð¿Ð¾ Ð·Ð°Ð¿ÑÐ¾ÑÑ ÐÐÐ Ð¢ÐÐÐÐ ÐÐÐ¢Ð Ð ÐÐÐ«Ð¢Ð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557" y="3240505"/>
            <a:ext cx="5399781" cy="289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58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coolphysics.ucoz.ua/uchnyam/prezentacija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63" y="304799"/>
            <a:ext cx="10796337" cy="5678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286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coolphysics.ucoz.ua/uchnyam/prezentacija_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48" y="176463"/>
            <a:ext cx="10764252" cy="58874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451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385011"/>
            <a:ext cx="9603275" cy="1069631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Орієнтовне оформлення проекту (паперові носії та презентація)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799" y="1324737"/>
            <a:ext cx="8373979" cy="4702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 smtClean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    </a:t>
            </a:r>
            <a:r>
              <a:rPr lang="ru-RU" sz="24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 проекту.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2.      </a:t>
            </a:r>
            <a:r>
              <a:rPr lang="ru-RU" sz="24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проекту.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3.      </a:t>
            </a:r>
            <a:r>
              <a:rPr lang="ru-RU" sz="24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 проекту (вчитель).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4.      </a:t>
            </a:r>
            <a:r>
              <a:rPr lang="ru-RU" sz="24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Виконавці проекту.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5.      </a:t>
            </a:r>
            <a:r>
              <a:rPr lang="ru-RU" sz="24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Проблема.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6.      </a:t>
            </a:r>
            <a:r>
              <a:rPr lang="ru-RU" sz="24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Мета.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7.      </a:t>
            </a:r>
            <a:r>
              <a:rPr lang="ru-RU" sz="24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Очікуваний результат (для дослідження).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8.      </a:t>
            </a:r>
            <a:r>
              <a:rPr lang="ru-RU" sz="24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проекту.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9.      </a:t>
            </a:r>
            <a:r>
              <a:rPr lang="ru-RU" sz="24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Хід роботи.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10. </a:t>
            </a:r>
            <a:r>
              <a:rPr lang="ru-RU" sz="24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Висновки.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11. </a:t>
            </a:r>
            <a:r>
              <a:rPr lang="ru-RU" sz="24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Використані джерела інформації.</a:t>
            </a:r>
            <a:endParaRPr lang="ru-RU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990" y="1324738"/>
            <a:ext cx="4636168" cy="470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84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106" y="804519"/>
            <a:ext cx="9603275" cy="1049235"/>
          </a:xfrm>
        </p:spPr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Загальні</a:t>
            </a:r>
            <a:r>
              <a:rPr lang="ru-RU" b="1" dirty="0">
                <a:solidFill>
                  <a:srgbClr val="FF0000"/>
                </a:solidFill>
              </a:rPr>
              <a:t> правила </a:t>
            </a:r>
            <a:r>
              <a:rPr lang="ru-RU" b="1" dirty="0" err="1">
                <a:solidFill>
                  <a:srgbClr val="FF0000"/>
                </a:solidFill>
              </a:rPr>
              <a:t>презентації</a:t>
            </a:r>
            <a:r>
              <a:rPr lang="ru-RU" b="1" dirty="0">
                <a:solidFill>
                  <a:srgbClr val="FF0000"/>
                </a:solidFill>
              </a:rPr>
              <a:t> проекту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ÐÐ°ÑÑÐ¸Ð½ÐºÐ¸ Ð¿Ð¾ Ð·Ð°Ð¿ÑÐ¾ÑÑ ÐºÐ°ÑÑÐ¸Ð½ÐºÐ¸ Ð¿ÑÐµÐ·ÐµÐ½ÑÐ°ÑÑÑ ÑÐº Ð¿ÑÐ¸Ð³Ð¾ÑÑÐ²Ð°ÑÐ¸ Ð¿ÑÐ¾ÐµÐºÑÐ· ÑÑÐ·Ð¸ÐºÐ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96" y="1853754"/>
            <a:ext cx="11168849" cy="4707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406" y="144852"/>
            <a:ext cx="2302169" cy="236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166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16" y="836603"/>
            <a:ext cx="9603275" cy="1049235"/>
          </a:xfrm>
        </p:spPr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rgbClr val="FF0000"/>
                </a:solidFill>
              </a:rPr>
              <a:t>ПОРАДИ ДО ВИСТУПУ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7216" y="2002104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1.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Доповідати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треба з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гарним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настроєм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. Не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забувайте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про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свій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зовнішній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вигляд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слідкуйте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поставою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2.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Під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час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доповіді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дивіться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аудиторію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3. Слова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вимовляйте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голосно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чітко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4.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Чітко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назвіть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себе, тему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виступу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та проблему, над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якою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ви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працювали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5. Не читайте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доповідь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аркуша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, а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лише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звіряйтеся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нотатками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щобнічого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не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пропустити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6.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Стежте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за часом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виступу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Він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не повинен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перевищувати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регламент.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7. Будьте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готові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відповідати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запитання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Відповідь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на будь-яке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запитання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бажано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починати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подяки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тому,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хто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його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поставив.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8.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Після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завершення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доповіді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відповідей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запитання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подякуйте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всім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присутнім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увагу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Picture 2" descr="ÐÐ°ÑÑÐ¸Ð½ÐºÐ¸ Ð¿Ð¾ Ð·Ð°Ð¿ÑÐ¾ÑÑ ÐÐÐ Ð¢ÐÐÐÐ Ð£Ð§ÐÐÐÐ ÐÐ ÐÐÐÐÐ¢Ð£ÐÐ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179" y="142762"/>
            <a:ext cx="29856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46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7546" y="52756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99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Орієнтовні критерії оцінювання навчального проекту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997903"/>
            <a:ext cx="11855116" cy="4077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i="1" dirty="0" smtClean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    </a:t>
            </a:r>
            <a:r>
              <a:rPr lang="ru-RU" sz="32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Актуальність -1 бал.</a:t>
            </a:r>
            <a:endParaRPr lang="ru-RU" sz="32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2.      </a:t>
            </a:r>
            <a:r>
              <a:rPr lang="ru-RU" sz="32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Оформлення роботи (паперові носії) - 2 бали.</a:t>
            </a:r>
            <a:endParaRPr lang="ru-RU" sz="32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3.      </a:t>
            </a:r>
            <a:r>
              <a:rPr lang="ru-RU" sz="32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Достовірність - 1 бал.</a:t>
            </a:r>
            <a:endParaRPr lang="ru-RU" sz="32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4.      </a:t>
            </a:r>
            <a:r>
              <a:rPr lang="ru-RU" sz="32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Науковість - 2 бали.</a:t>
            </a:r>
            <a:endParaRPr lang="ru-RU" sz="32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5.      </a:t>
            </a:r>
            <a:r>
              <a:rPr lang="ru-RU" sz="32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Представлення - 2 бали.</a:t>
            </a:r>
            <a:endParaRPr lang="ru-RU" sz="32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6.      </a:t>
            </a:r>
            <a:r>
              <a:rPr lang="ru-RU" sz="32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Презентація (малюнки) - 2 бали.</a:t>
            </a:r>
            <a:endParaRPr lang="ru-RU" sz="32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7.      </a:t>
            </a:r>
            <a:r>
              <a:rPr lang="ru-RU" sz="3200" b="1" i="1" dirty="0">
                <a:solidFill>
                  <a:srgbClr val="1D293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200" b="1" i="1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Обговорення - 2 бали.</a:t>
            </a:r>
            <a:endParaRPr lang="ru-RU" sz="32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1D29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ÐÐ°ÑÑÐ¸Ð½ÐºÐ¸ Ð¿Ð¾ Ð·Ð°Ð¿ÑÐ¾ÑÑ ÐÐÐ Ð¢ÐÐÐÐ  ÐÐ¦ÐÐÐÐÐÐÐÐ"/>
          <p:cNvSpPr>
            <a:spLocks noChangeAspect="1" noChangeArrowheads="1"/>
          </p:cNvSpPr>
          <p:nvPr/>
        </p:nvSpPr>
        <p:spPr bwMode="auto">
          <a:xfrm>
            <a:off x="8442953" y="5057048"/>
            <a:ext cx="306092" cy="27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2" name="Picture 4" descr="ÐÐ°ÑÑÐ¸Ð½ÐºÐ¸ Ð¿Ð¾ Ð·Ð°Ð¿ÑÐ¾ÑÑ ÐÐÐ Ð¢ÐÐÐÐ  ÐÐ¦ÐÐÐÐÐÐÐÐ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183" y="3336759"/>
            <a:ext cx="4056778" cy="255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78" y="75242"/>
            <a:ext cx="2254148" cy="176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8240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80</TotalTime>
  <Words>191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Verdana</vt:lpstr>
      <vt:lpstr>Wingdings</vt:lpstr>
      <vt:lpstr>Gallery</vt:lpstr>
      <vt:lpstr>ПРО  НАВЧАЛЬНИЙ ПРОЕКТ  З ФІЗИКИ</vt:lpstr>
      <vt:lpstr>Навчальний проект №1. </vt:lpstr>
      <vt:lpstr>Типи проектів </vt:lpstr>
      <vt:lpstr>Презентация PowerPoint</vt:lpstr>
      <vt:lpstr>Презентация PowerPoint</vt:lpstr>
      <vt:lpstr>Орієнтовне оформлення проекту (паперові носії та презентація) </vt:lpstr>
      <vt:lpstr>Загальні правила презентації проекту</vt:lpstr>
      <vt:lpstr>ПОРАДИ ДО ВИСТУПУ</vt:lpstr>
      <vt:lpstr>Орієнтовні критерії оцінювання навчального проекту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НАВЧАЛЬНИЙ ПРОЕКТ З ФІЗИКИ</dc:title>
  <dc:creator>Asus</dc:creator>
  <cp:lastModifiedBy>Asus</cp:lastModifiedBy>
  <cp:revision>7</cp:revision>
  <dcterms:created xsi:type="dcterms:W3CDTF">2019-09-22T06:01:54Z</dcterms:created>
  <dcterms:modified xsi:type="dcterms:W3CDTF">2019-09-22T07:22:14Z</dcterms:modified>
</cp:coreProperties>
</file>