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22.09.2019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22.09.2019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22.09.2019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22.09.2019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22.09.2019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22.09.2019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22.09.2019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22.09.2019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22.09.2019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22.09.2019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22.09.2019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1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0_8781d_ea3e27ef_L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>
              <a:off x="0" y="0"/>
              <a:ext cx="5976664" cy="546224"/>
            </a:xfrm>
            <a:prstGeom prst="rect">
              <a:avLst/>
            </a:prstGeom>
          </p:spPr>
        </p:pic>
        <p:pic>
          <p:nvPicPr>
            <p:cNvPr id="9" name="Рисунок 8" descr="0_8781d_ea3e27ef_L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 flipV="1">
              <a:off x="0" y="6311776"/>
              <a:ext cx="5976664" cy="546224"/>
            </a:xfrm>
            <a:prstGeom prst="rect">
              <a:avLst/>
            </a:prstGeom>
          </p:spPr>
        </p:pic>
        <p:pic>
          <p:nvPicPr>
            <p:cNvPr id="10" name="Рисунок 9" descr="0_8781d_ea3e27ef_L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 rot="16200000">
              <a:off x="-2751224" y="3155888"/>
              <a:ext cx="6048672" cy="546224"/>
            </a:xfrm>
            <a:prstGeom prst="rect">
              <a:avLst/>
            </a:prstGeom>
          </p:spPr>
        </p:pic>
        <p:pic>
          <p:nvPicPr>
            <p:cNvPr id="11" name="Рисунок 10" descr="0_8781d_ea3e27ef_L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 rot="5400000" flipH="1">
              <a:off x="5846552" y="3155888"/>
              <a:ext cx="6048672" cy="546224"/>
            </a:xfrm>
            <a:prstGeom prst="rect">
              <a:avLst/>
            </a:prstGeom>
          </p:spPr>
        </p:pic>
        <p:pic>
          <p:nvPicPr>
            <p:cNvPr id="12" name="Рисунок 11" descr="0_8781d_ea3e27ef_L.png"/>
            <p:cNvPicPr>
              <a:picLocks noChangeAspect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>
            <a:xfrm>
              <a:off x="5940152" y="0"/>
              <a:ext cx="3203848" cy="546224"/>
            </a:xfrm>
            <a:prstGeom prst="rect">
              <a:avLst/>
            </a:prstGeom>
          </p:spPr>
        </p:pic>
        <p:pic>
          <p:nvPicPr>
            <p:cNvPr id="13" name="Рисунок 12" descr="0_8781d_ea3e27ef_L.png"/>
            <p:cNvPicPr>
              <a:picLocks noChangeAspect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>
            <a:xfrm flipV="1">
              <a:off x="5940152" y="6311776"/>
              <a:ext cx="3203848" cy="546224"/>
            </a:xfrm>
            <a:prstGeom prst="rect">
              <a:avLst/>
            </a:prstGeom>
          </p:spPr>
        </p:pic>
      </p:grpSp>
      <p:sp>
        <p:nvSpPr>
          <p:cNvPr id="16385" name="Rectangle 1"/>
          <p:cNvSpPr>
            <a:spLocks noChangeArrowheads="1"/>
          </p:cNvSpPr>
          <p:nvPr userDrawn="1"/>
        </p:nvSpPr>
        <p:spPr bwMode="auto">
          <a:xfrm>
            <a:off x="428596" y="6179363"/>
            <a:ext cx="13933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9281" y="2564904"/>
            <a:ext cx="3048935" cy="3175975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71472" y="571480"/>
            <a:ext cx="6952856" cy="5643602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i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«УЗАГАЛЬНЕННЯ ПО ТЕМІ:</a:t>
            </a:r>
          </a:p>
          <a:p>
            <a:pPr algn="ctr"/>
            <a:r>
              <a:rPr lang="ru-RU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ФІЗИКА ПРИРОДНИЧА НАУКА</a:t>
            </a:r>
            <a:r>
              <a:rPr lang="ru-RU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01024" y="5857892"/>
            <a:ext cx="571504" cy="428628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ВІД ЧОГО ЗАЛЕЖИТЬ  ЯВИЩЕ ДИФУЗІЇ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643569" y="714356"/>
            <a:ext cx="3032885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ЄМУ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643569" y="1785926"/>
            <a:ext cx="3032885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5643570" y="2857496"/>
            <a:ext cx="3032885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ТЕМПЕРАТУРИ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ЯКІ Є СТАНИ РЕЧОВИНИ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31034" y="671098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ТВЕРДИЙ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5724128" y="1628800"/>
            <a:ext cx="2880320" cy="8715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ТВЕРДИЙ,РІДКИЙ </a:t>
            </a: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 ГАЗОПОДІБНИЙ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857884" y="2857496"/>
            <a:ext cx="27465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РІДКИЙ І ГАЗОПОДІБНИЙ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 СІ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  </a:t>
            </a:r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ГОД=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360 С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3600 С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36000 С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ПРЕФІКС  КІЛО… ОЗНАЧАЄ..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10000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100000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85000 МІЛІМЕТРІВ= ? М 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8500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850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ФІЗИКА – НАУКА ПРО 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857884" y="714356"/>
            <a:ext cx="238652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РУХ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5857884" y="1785926"/>
            <a:ext cx="25305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ПРИРОДУ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857885" y="2857496"/>
            <a:ext cx="2634592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ЕЛЕКТРИКУ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МІЖ МОЛЕКУЛАМИ ІСНУЮТЬ СИЛИ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643570" y="714356"/>
            <a:ext cx="2960878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ПРИТЯГАННЯ І ВІДШТОВХУВАННЯ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643570" y="1821645"/>
            <a:ext cx="2672846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ПРИТЯГАННЯ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643571" y="2857496"/>
            <a:ext cx="2848906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ВІДШТОВХУВАННЯ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множение 1">
            <a:hlinkClick r:id="" action="ppaction://hlinkshowjump?jump=endshow"/>
          </p:cNvPr>
          <p:cNvSpPr/>
          <p:nvPr/>
        </p:nvSpPr>
        <p:spPr>
          <a:xfrm>
            <a:off x="7929586" y="5643578"/>
            <a:ext cx="714380" cy="7143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28662" y="428604"/>
            <a:ext cx="7215238" cy="9286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Ура!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подарунок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готовій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43042" y="5643578"/>
            <a:ext cx="5786478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ru-RU" sz="44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за </a:t>
            </a:r>
            <a:r>
              <a:rPr lang="ru-RU" sz="4400" b="1" dirty="0" err="1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44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57224" y="142873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571744"/>
            <a:ext cx="2920345" cy="304202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571472" y="571480"/>
            <a:ext cx="5715040" cy="5643602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8296" y="5429264"/>
            <a:ext cx="202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1285860"/>
            <a:ext cx="4286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ДРУЗІ!</a:t>
            </a:r>
          </a:p>
          <a:p>
            <a:pPr algn="ctr"/>
            <a:endParaRPr lang="ru-RU" sz="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приготувала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подарунок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друга, але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розфарбувала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Допоможіть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відповідайте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картинка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розфарбується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сведения 8">
            <a:hlinkClick r:id="" action="ppaction://hlinkshowjump?jump=lastslide" highlightClick="1"/>
          </p:cNvPr>
          <p:cNvSpPr/>
          <p:nvPr/>
        </p:nvSpPr>
        <p:spPr>
          <a:xfrm>
            <a:off x="571472" y="642918"/>
            <a:ext cx="500066" cy="571504"/>
          </a:xfrm>
          <a:prstGeom prst="actionButtonInformation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>
            <a:hlinkClick r:id="" action="ppaction://hlinkshowjump?jump=nextslide"/>
          </p:cNvPr>
          <p:cNvSpPr/>
          <p:nvPr/>
        </p:nvSpPr>
        <p:spPr>
          <a:xfrm>
            <a:off x="2357422" y="5143512"/>
            <a:ext cx="2214578" cy="928694"/>
          </a:xfrm>
          <a:prstGeom prst="irregularSeal1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Старт</a:t>
            </a:r>
            <a:r>
              <a:rPr lang="ru-RU" sz="3200" b="1" dirty="0" smtClean="0">
                <a:solidFill>
                  <a:srgbClr val="C00000"/>
                </a:solidFill>
                <a:latin typeface="a_RussDecor" pitchFamily="82" charset="-52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a_RussDecor" pitchFamily="82" charset="-52"/>
              <a:cs typeface="Times New Roman" pitchFamily="18" charset="0"/>
            </a:endParaRPr>
          </a:p>
        </p:txBody>
      </p:sp>
      <p:pic>
        <p:nvPicPr>
          <p:cNvPr id="11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2124" y="2714620"/>
            <a:ext cx="3048935" cy="31759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14356"/>
            <a:ext cx="4877471" cy="4143404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ОДИНИЦЯ ДОВЖИНИ В СІ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ПРИЛАД ДЛЯ ВИМІРЮВАННЯ ОБ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ЄМУ РІДИНИ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012160" y="714356"/>
            <a:ext cx="2480316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ЦИСТЕРНА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012160" y="1785926"/>
            <a:ext cx="2480316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СТАКАН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012161" y="2857496"/>
            <a:ext cx="2480316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МЕНЗУРКА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ТІЛА СКЛАДАЮТЬСЯ З ….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857883" y="714356"/>
            <a:ext cx="2634593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АТОМІВ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5857883" y="1785926"/>
            <a:ext cx="2634593" cy="850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МОЛЕКУЛ І АТОМІВ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940152" y="2857496"/>
            <a:ext cx="2552324" cy="10035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МОЛЕКУЛ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МОЛЕКУЛИ   РУХАЮТЬСЯ…..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643571" y="714356"/>
            <a:ext cx="2960877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УПОРЯДКОВАНО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5764349" y="1821645"/>
            <a:ext cx="2746565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БЕЗЛАДНО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764350" y="2857496"/>
            <a:ext cx="2840098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РУХАЮТЬСЯ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ОДИНИЦЯ ЧАСУ В СІ…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Одиниця маси в СІ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МГ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303/69473056.c0/0_a84b9_34ae4b3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634593" cy="2744369"/>
          </a:xfrm>
          <a:prstGeom prst="rect">
            <a:avLst/>
          </a:prstGeom>
          <a:noFill/>
        </p:spPr>
      </p:pic>
      <p:pic>
        <p:nvPicPr>
          <p:cNvPr id="1027" name="Picture 3" descr="D:\Лидия\тренажёры\Мои\ТЕХНОЛОГИЧЕСКИЕ ПРИЁМЫ\Кулаковой Н. И\Раскраска\утёнок\Утенок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714356"/>
            <a:ext cx="4877471" cy="4143403"/>
          </a:xfrm>
          <a:prstGeom prst="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5214950"/>
            <a:ext cx="500066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    СІ   3 </a:t>
            </a:r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тони </a:t>
            </a:r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6215074" y="71435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3000КГ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6215074" y="178592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300 КГ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6215074" y="2857496"/>
            <a:ext cx="2000264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30000КГ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173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a_RussDecor</vt:lpstr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Asus</cp:lastModifiedBy>
  <cp:revision>25</cp:revision>
  <dcterms:created xsi:type="dcterms:W3CDTF">2014-03-26T13:06:05Z</dcterms:created>
  <dcterms:modified xsi:type="dcterms:W3CDTF">2019-09-22T12:54:39Z</dcterms:modified>
</cp:coreProperties>
</file>